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9" r:id="rId5"/>
    <p:sldId id="262" r:id="rId6"/>
    <p:sldId id="292" r:id="rId7"/>
    <p:sldId id="295" r:id="rId8"/>
    <p:sldId id="291" r:id="rId9"/>
    <p:sldId id="270" r:id="rId10"/>
    <p:sldId id="288" r:id="rId11"/>
    <p:sldId id="289" r:id="rId12"/>
    <p:sldId id="290" r:id="rId13"/>
    <p:sldId id="286" r:id="rId14"/>
    <p:sldId id="271" r:id="rId15"/>
    <p:sldId id="293" r:id="rId16"/>
    <p:sldId id="273" r:id="rId17"/>
    <p:sldId id="287" r:id="rId18"/>
    <p:sldId id="277" r:id="rId19"/>
    <p:sldId id="279" r:id="rId20"/>
    <p:sldId id="294" r:id="rId21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300" b="0" i="0" u="none" strike="noStrike" cap="none" spc="0" normalizeH="0" baseline="0">
        <a:ln>
          <a:noFill/>
        </a:ln>
        <a:solidFill>
          <a:srgbClr val="314764"/>
        </a:solidFill>
        <a:effectLst/>
        <a:uFillTx/>
        <a:latin typeface="+mn-lt"/>
        <a:ea typeface="+mn-ea"/>
        <a:cs typeface="+mn-cs"/>
        <a:sym typeface="Avenir Heavy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Duffus" userId="ceb63b13-e642-4fbc-8677-04b64999fd0f" providerId="ADAL" clId="{A3340C0D-4D44-4C02-9583-363BBB5F16A6}"/>
    <pc:docChg chg="custSel addSld modSld sldOrd">
      <pc:chgData name="Rebecca Duffus" userId="ceb63b13-e642-4fbc-8677-04b64999fd0f" providerId="ADAL" clId="{A3340C0D-4D44-4C02-9583-363BBB5F16A6}" dt="2021-05-19T11:42:01.674" v="291" actId="20577"/>
      <pc:docMkLst>
        <pc:docMk/>
      </pc:docMkLst>
      <pc:sldChg chg="modSp mod ord">
        <pc:chgData name="Rebecca Duffus" userId="ceb63b13-e642-4fbc-8677-04b64999fd0f" providerId="ADAL" clId="{A3340C0D-4D44-4C02-9583-363BBB5F16A6}" dt="2021-05-19T11:42:01.674" v="291" actId="20577"/>
        <pc:sldMkLst>
          <pc:docMk/>
          <pc:sldMk cId="4281013996" sldId="269"/>
        </pc:sldMkLst>
        <pc:spChg chg="mod">
          <ac:chgData name="Rebecca Duffus" userId="ceb63b13-e642-4fbc-8677-04b64999fd0f" providerId="ADAL" clId="{A3340C0D-4D44-4C02-9583-363BBB5F16A6}" dt="2021-05-19T11:39:43.930" v="62" actId="20577"/>
          <ac:spMkLst>
            <pc:docMk/>
            <pc:sldMk cId="4281013996" sldId="269"/>
            <ac:spMk id="12290" creationId="{00000000-0000-0000-0000-000000000000}"/>
          </ac:spMkLst>
        </pc:spChg>
        <pc:spChg chg="mod">
          <ac:chgData name="Rebecca Duffus" userId="ceb63b13-e642-4fbc-8677-04b64999fd0f" providerId="ADAL" clId="{A3340C0D-4D44-4C02-9583-363BBB5F16A6}" dt="2021-05-19T11:42:01.674" v="291" actId="20577"/>
          <ac:spMkLst>
            <pc:docMk/>
            <pc:sldMk cId="4281013996" sldId="269"/>
            <ac:spMk id="12291" creationId="{00000000-0000-0000-0000-000000000000}"/>
          </ac:spMkLst>
        </pc:spChg>
      </pc:sldChg>
      <pc:sldChg chg="modSp add mod">
        <pc:chgData name="Rebecca Duffus" userId="ceb63b13-e642-4fbc-8677-04b64999fd0f" providerId="ADAL" clId="{A3340C0D-4D44-4C02-9583-363BBB5F16A6}" dt="2021-05-19T11:41:58.698" v="290" actId="20577"/>
        <pc:sldMkLst>
          <pc:docMk/>
          <pc:sldMk cId="3163816674" sldId="292"/>
        </pc:sldMkLst>
        <pc:spChg chg="mod">
          <ac:chgData name="Rebecca Duffus" userId="ceb63b13-e642-4fbc-8677-04b64999fd0f" providerId="ADAL" clId="{A3340C0D-4D44-4C02-9583-363BBB5F16A6}" dt="2021-05-19T11:41:58.698" v="290" actId="20577"/>
          <ac:spMkLst>
            <pc:docMk/>
            <pc:sldMk cId="3163816674" sldId="292"/>
            <ac:spMk id="12290" creationId="{00000000-0000-0000-0000-000000000000}"/>
          </ac:spMkLst>
        </pc:spChg>
      </pc:sldChg>
      <pc:sldChg chg="modSp add mod">
        <pc:chgData name="Rebecca Duffus" userId="ceb63b13-e642-4fbc-8677-04b64999fd0f" providerId="ADAL" clId="{A3340C0D-4D44-4C02-9583-363BBB5F16A6}" dt="2021-05-19T11:41:19.402" v="226" actId="20577"/>
        <pc:sldMkLst>
          <pc:docMk/>
          <pc:sldMk cId="106233382" sldId="293"/>
        </pc:sldMkLst>
        <pc:spChg chg="mod">
          <ac:chgData name="Rebecca Duffus" userId="ceb63b13-e642-4fbc-8677-04b64999fd0f" providerId="ADAL" clId="{A3340C0D-4D44-4C02-9583-363BBB5F16A6}" dt="2021-05-19T11:41:19.402" v="226" actId="20577"/>
          <ac:spMkLst>
            <pc:docMk/>
            <pc:sldMk cId="106233382" sldId="293"/>
            <ac:spMk id="14338" creationId="{00000000-0000-0000-0000-000000000000}"/>
          </ac:spMkLst>
        </pc:spChg>
      </pc:sldChg>
      <pc:sldChg chg="modSp new mod">
        <pc:chgData name="Rebecca Duffus" userId="ceb63b13-e642-4fbc-8677-04b64999fd0f" providerId="ADAL" clId="{A3340C0D-4D44-4C02-9583-363BBB5F16A6}" dt="2021-05-19T11:41:30.617" v="249" actId="20577"/>
        <pc:sldMkLst>
          <pc:docMk/>
          <pc:sldMk cId="3210526148" sldId="294"/>
        </pc:sldMkLst>
        <pc:spChg chg="mod">
          <ac:chgData name="Rebecca Duffus" userId="ceb63b13-e642-4fbc-8677-04b64999fd0f" providerId="ADAL" clId="{A3340C0D-4D44-4C02-9583-363BBB5F16A6}" dt="2021-05-19T11:41:30.617" v="249" actId="20577"/>
          <ac:spMkLst>
            <pc:docMk/>
            <pc:sldMk cId="3210526148" sldId="294"/>
            <ac:spMk id="2" creationId="{591A3A69-35B6-4561-8772-C4CB47311D46}"/>
          </ac:spMkLst>
        </pc:spChg>
      </pc:sldChg>
      <pc:sldChg chg="add">
        <pc:chgData name="Rebecca Duffus" userId="ceb63b13-e642-4fbc-8677-04b64999fd0f" providerId="ADAL" clId="{A3340C0D-4D44-4C02-9583-363BBB5F16A6}" dt="2021-05-19T11:41:51.714" v="250" actId="2890"/>
        <pc:sldMkLst>
          <pc:docMk/>
          <pc:sldMk cId="3859181234" sldId="2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03446-FA05-454A-8D20-30596009761B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29EA-B68B-4166-BBA3-27ECCC2A9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6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82765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Sutton ASD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E250D9-5AD8-4C0D-BB95-78AB2D6CF7C9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74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Sutton ASD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E250D9-5AD8-4C0D-BB95-78AB2D6CF7C9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02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losing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546100" y="5916513"/>
            <a:ext cx="3591818" cy="34560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4DA8D-01FD-4761-837A-A7A50B4F0DC6}" type="datetime1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3690" y="9251950"/>
            <a:ext cx="384721" cy="37959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4D10B-6253-4FF8-B11C-B488ED9FA1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05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386258" y="327620"/>
            <a:ext cx="12232284" cy="764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685998" y="2286992"/>
            <a:ext cx="10878047" cy="6782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ransition spd="med"/>
  <p:hf sldNum="0" hdr="0" ftr="0" dt="0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Heavy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314764"/>
          </a:solidFill>
          <a:uFillTx/>
          <a:latin typeface="Avenir Book"/>
          <a:ea typeface="Avenir Book"/>
          <a:cs typeface="Avenir Book"/>
          <a:sym typeface="Avenir Book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Notes – supporting a successful transition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998" y="2286992"/>
            <a:ext cx="11765646" cy="6782644"/>
          </a:xfrm>
        </p:spPr>
        <p:txBody>
          <a:bodyPr>
            <a:normAutofit/>
          </a:bodyPr>
          <a:lstStyle/>
          <a:p>
            <a:r>
              <a:rPr lang="en-GB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support a </a:t>
            </a:r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successful transition to secondary school it is really important for the young person to have information on the new school such 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the entrance looks like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the toilets 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rules and expectations </a:t>
            </a:r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etc.  </a:t>
            </a:r>
          </a:p>
          <a:p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Perhaps taking the photos could even be a job you could give some current </a:t>
            </a:r>
            <a:r>
              <a:rPr lang="en-GB" sz="35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Year 7s</a:t>
            </a:r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982" dirty="0"/>
          </a:p>
        </p:txBody>
      </p:sp>
    </p:spTree>
    <p:extLst>
      <p:ext uri="{BB962C8B-B14F-4D97-AF65-F5344CB8AC3E}">
        <p14:creationId xmlns:p14="http://schemas.microsoft.com/office/powerpoint/2010/main" val="4281013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rules/consequences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7" t="25563" r="29523" b="11438"/>
          <a:stretch>
            <a:fillRect/>
          </a:stretch>
        </p:blipFill>
        <p:spPr bwMode="auto">
          <a:xfrm>
            <a:off x="8299706" y="590600"/>
            <a:ext cx="4693993" cy="63746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98152"/>
              </p:ext>
            </p:extLst>
          </p:nvPr>
        </p:nvGraphicFramePr>
        <p:xfrm>
          <a:off x="1061155" y="3273779"/>
          <a:ext cx="8669868" cy="552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4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033">
                <a:tc>
                  <a:txBody>
                    <a:bodyPr/>
                    <a:lstStyle/>
                    <a:p>
                      <a:r>
                        <a:rPr lang="en-GB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38848" y="1767369"/>
            <a:ext cx="248177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55207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0792" y="235741"/>
            <a:ext cx="12232284" cy="76458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altLang="en-US" sz="5689" dirty="0"/>
              <a:t>School uniform, school bag, planner etc. </a:t>
            </a:r>
            <a:endParaRPr lang="en-GB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50240" y="2535485"/>
            <a:ext cx="11704320" cy="6436924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8493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0792" y="235741"/>
            <a:ext cx="12232284" cy="76458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altLang="en-US" sz="5689" dirty="0"/>
              <a:t>Tips on keeping organised</a:t>
            </a:r>
            <a:endParaRPr lang="en-GB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50240" y="2535485"/>
            <a:ext cx="11704320" cy="6436924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623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Map of the school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defRPr/>
            </a:pPr>
            <a:endParaRPr lang="en-GB" dirty="0"/>
          </a:p>
          <a:p>
            <a:pPr lvl="1">
              <a:defRPr/>
            </a:pPr>
            <a:endParaRPr lang="en-GB" dirty="0"/>
          </a:p>
        </p:txBody>
      </p:sp>
      <p:pic>
        <p:nvPicPr>
          <p:cNvPr id="4" name="Picture 3" descr="map of a schoo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836" y="2976489"/>
            <a:ext cx="4310097" cy="51469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28444" y="2212177"/>
            <a:ext cx="8465459" cy="7643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300" b="0" i="0" u="none" strike="noStrike" cap="none" spc="0" normalizeH="0" baseline="0" dirty="0">
                <a:ln>
                  <a:noFill/>
                </a:ln>
                <a:solidFill>
                  <a:srgbClr val="314764"/>
                </a:solidFill>
                <a:effectLst/>
                <a:uFillTx/>
                <a:latin typeface="+mn-lt"/>
                <a:ea typeface="+mn-ea"/>
                <a:cs typeface="+mn-cs"/>
                <a:sym typeface="Avenir Heavy"/>
              </a:rPr>
              <a:t>Example: colour coded if possible.</a:t>
            </a:r>
          </a:p>
        </p:txBody>
      </p:sp>
    </p:spTree>
    <p:extLst>
      <p:ext uri="{BB962C8B-B14F-4D97-AF65-F5344CB8AC3E}">
        <p14:creationId xmlns:p14="http://schemas.microsoft.com/office/powerpoint/2010/main" val="2570435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e.g.</a:t>
            </a:r>
          </a:p>
          <a:p>
            <a:r>
              <a:rPr lang="en-GB" dirty="0"/>
              <a:t>Detention</a:t>
            </a:r>
          </a:p>
          <a:p>
            <a:r>
              <a:rPr lang="en-GB" dirty="0"/>
              <a:t>form tutor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76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If I need some ‘calm down’ time, </a:t>
            </a:r>
            <a:r>
              <a:rPr lang="en-GB" altLang="en-US"/>
              <a:t>I can...</a:t>
            </a:r>
            <a:endParaRPr lang="en-GB" altLang="en-US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27" t="27188" r="30821" b="43282"/>
          <a:stretch>
            <a:fillRect/>
          </a:stretch>
        </p:blipFill>
        <p:spPr bwMode="auto">
          <a:xfrm>
            <a:off x="5786383" y="2740944"/>
            <a:ext cx="6940710" cy="47323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08622" y="1976632"/>
            <a:ext cx="2399696" cy="7643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300" b="0" i="0" u="none" strike="noStrike" cap="none" spc="0" normalizeH="0" baseline="0" dirty="0">
                <a:ln>
                  <a:noFill/>
                </a:ln>
                <a:solidFill>
                  <a:srgbClr val="314764"/>
                </a:solidFill>
                <a:effectLst/>
                <a:uFillTx/>
                <a:latin typeface="+mn-lt"/>
                <a:ea typeface="+mn-ea"/>
                <a:cs typeface="+mn-cs"/>
                <a:sym typeface="Avenir Heavy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209641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Daily checklist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340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3A69-35B6-4561-8772-C4CB4731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positive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1A61-87D6-4A18-98CD-FEE078C56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2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91110" y="2527924"/>
            <a:ext cx="63782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XXXXX High School: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</a:rPr>
              <a:t>Transition to Secondary School Visuals </a:t>
            </a:r>
            <a:endParaRPr lang="en-GB" sz="5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Welcome message from current Year 7s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998" y="2286992"/>
            <a:ext cx="11765646" cy="6782644"/>
          </a:xfrm>
        </p:spPr>
        <p:txBody>
          <a:bodyPr/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982" dirty="0"/>
          </a:p>
        </p:txBody>
      </p:sp>
    </p:spTree>
    <p:extLst>
      <p:ext uri="{BB962C8B-B14F-4D97-AF65-F5344CB8AC3E}">
        <p14:creationId xmlns:p14="http://schemas.microsoft.com/office/powerpoint/2010/main" val="316381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/>
              <a:t>School entrance and reception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998" y="2286992"/>
            <a:ext cx="11765646" cy="6782644"/>
          </a:xfrm>
        </p:spPr>
        <p:txBody>
          <a:bodyPr/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982" dirty="0"/>
          </a:p>
        </p:txBody>
      </p:sp>
    </p:spTree>
    <p:extLst>
      <p:ext uri="{BB962C8B-B14F-4D97-AF65-F5344CB8AC3E}">
        <p14:creationId xmlns:p14="http://schemas.microsoft.com/office/powerpoint/2010/main" val="385918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5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GB" altLang="en-US" sz="5689" dirty="0"/>
              <a:t>Where do I go at break/lunch time?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80907" y="2212623"/>
            <a:ext cx="12681938" cy="7044266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GB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62775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I get my lunch?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5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toilets can I use?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9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can I go if I have a problem?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8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314764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Heavy"/>
        <a:ea typeface="Avenir Heavy"/>
        <a:cs typeface="Avenir Heavy"/>
      </a:majorFont>
      <a:minorFont>
        <a:latin typeface="Avenir Heavy"/>
        <a:ea typeface="Avenir Heavy"/>
        <a:cs typeface="Avenir Heavy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314764"/>
            </a:solidFill>
            <a:effectLst/>
            <a:uFillTx/>
            <a:latin typeface="Avenir Book"/>
            <a:ea typeface="Avenir Book"/>
            <a:cs typeface="Avenir Book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300" b="0" i="0" u="none" strike="noStrike" cap="none" spc="0" normalizeH="0" baseline="0">
            <a:ln>
              <a:noFill/>
            </a:ln>
            <a:solidFill>
              <a:srgbClr val="314764"/>
            </a:solidFill>
            <a:effectLst/>
            <a:uFillTx/>
            <a:latin typeface="+mn-lt"/>
            <a:ea typeface="+mn-ea"/>
            <a:cs typeface="+mn-cs"/>
            <a:sym typeface="Avenir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Heavy"/>
        <a:ea typeface="Avenir Heavy"/>
        <a:cs typeface="Avenir Heavy"/>
      </a:majorFont>
      <a:minorFont>
        <a:latin typeface="Avenir Heavy"/>
        <a:ea typeface="Avenir Heavy"/>
        <a:cs typeface="Avenir Heavy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314764"/>
            </a:solidFill>
            <a:effectLst/>
            <a:uFillTx/>
            <a:latin typeface="Avenir Book"/>
            <a:ea typeface="Avenir Book"/>
            <a:cs typeface="Avenir Book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300" b="0" i="0" u="none" strike="noStrike" cap="none" spc="0" normalizeH="0" baseline="0">
            <a:ln>
              <a:noFill/>
            </a:ln>
            <a:solidFill>
              <a:srgbClr val="314764"/>
            </a:solidFill>
            <a:effectLst/>
            <a:uFillTx/>
            <a:latin typeface="+mn-lt"/>
            <a:ea typeface="+mn-ea"/>
            <a:cs typeface="+mn-cs"/>
            <a:sym typeface="Avenir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4A80AF10BB34F93DD7CBA8019DDEB" ma:contentTypeVersion="12" ma:contentTypeDescription="Create a new document." ma:contentTypeScope="" ma:versionID="c15b22169c8500b77d9660f7136610e8">
  <xsd:schema xmlns:xsd="http://www.w3.org/2001/XMLSchema" xmlns:xs="http://www.w3.org/2001/XMLSchema" xmlns:p="http://schemas.microsoft.com/office/2006/metadata/properties" xmlns:ns2="f5ccd3f6-0afc-4af2-8f22-037e5f5483dc" xmlns:ns3="00ce72f2-4fe4-4f6d-9dd5-3b4321586f6e" targetNamespace="http://schemas.microsoft.com/office/2006/metadata/properties" ma:root="true" ma:fieldsID="d8fb25724d4136fa704346ce770a497b" ns2:_="" ns3:_="">
    <xsd:import namespace="f5ccd3f6-0afc-4af2-8f22-037e5f5483dc"/>
    <xsd:import namespace="00ce72f2-4fe4-4f6d-9dd5-3b4321586f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cd3f6-0afc-4af2-8f22-037e5f548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e72f2-4fe4-4f6d-9dd5-3b4321586f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368526-B552-48DD-A896-F7E3BC35F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ccd3f6-0afc-4af2-8f22-037e5f5483dc"/>
    <ds:schemaRef ds:uri="00ce72f2-4fe4-4f6d-9dd5-3b4321586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3B89B9-16E0-4DF8-82E3-C065A2707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28491-EC70-46B7-A93D-2C469324259B}">
  <ds:schemaRefs>
    <ds:schemaRef ds:uri="http://purl.org/dc/elements/1.1/"/>
    <ds:schemaRef ds:uri="f5ccd3f6-0afc-4af2-8f22-037e5f5483dc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00ce72f2-4fe4-4f6d-9dd5-3b4321586f6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187</Words>
  <Application>Microsoft Office PowerPoint</Application>
  <PresentationFormat>Custom</PresentationFormat>
  <Paragraphs>37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Avenir Book</vt:lpstr>
      <vt:lpstr>Avenir Heavy</vt:lpstr>
      <vt:lpstr>Calibri</vt:lpstr>
      <vt:lpstr>Helvetica Light</vt:lpstr>
      <vt:lpstr>Helvetica Neue</vt:lpstr>
      <vt:lpstr>White</vt:lpstr>
      <vt:lpstr>Notes – supporting a successful transition</vt:lpstr>
      <vt:lpstr>PowerPoint Presentation</vt:lpstr>
      <vt:lpstr>Welcome message from current Year 7s</vt:lpstr>
      <vt:lpstr>School entrance and reception</vt:lpstr>
      <vt:lpstr>Key staff</vt:lpstr>
      <vt:lpstr>Where do I go at break/lunch time? </vt:lpstr>
      <vt:lpstr>Where do I get my lunch?</vt:lpstr>
      <vt:lpstr>What toilets can I use? </vt:lpstr>
      <vt:lpstr>Where can I go if I have a problem? </vt:lpstr>
      <vt:lpstr>School rules/consequences</vt:lpstr>
      <vt:lpstr>School uniform, school bag, planner etc. </vt:lpstr>
      <vt:lpstr>Tips on keeping organised</vt:lpstr>
      <vt:lpstr>Map of the school </vt:lpstr>
      <vt:lpstr>Key vocab</vt:lpstr>
      <vt:lpstr>If I need some ‘calm down’ time, I can...</vt:lpstr>
      <vt:lpstr>Daily checklist</vt:lpstr>
      <vt:lpstr>Final positive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Duffus</dc:creator>
  <cp:lastModifiedBy>Rebecca Duffus</cp:lastModifiedBy>
  <cp:revision>10</cp:revision>
  <cp:lastPrinted>2018-06-05T14:54:04Z</cp:lastPrinted>
  <dcterms:modified xsi:type="dcterms:W3CDTF">2021-05-19T11:42:03Z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0x0101002214A80AF10BB34F93DD7CBA8019DDEB</vt:lpwstr>
  </property>
</Properties>
</file>