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1" r:id="rId5"/>
  </p:sldMasterIdLst>
  <p:notesMasterIdLst>
    <p:notesMasterId r:id="rId21"/>
  </p:notesMasterIdLst>
  <p:sldIdLst>
    <p:sldId id="266" r:id="rId6"/>
    <p:sldId id="279" r:id="rId7"/>
    <p:sldId id="287" r:id="rId8"/>
    <p:sldId id="268" r:id="rId9"/>
    <p:sldId id="278" r:id="rId10"/>
    <p:sldId id="270" r:id="rId11"/>
    <p:sldId id="271" r:id="rId12"/>
    <p:sldId id="280" r:id="rId13"/>
    <p:sldId id="282" r:id="rId14"/>
    <p:sldId id="284" r:id="rId15"/>
    <p:sldId id="283" r:id="rId16"/>
    <p:sldId id="272" r:id="rId17"/>
    <p:sldId id="281" r:id="rId18"/>
    <p:sldId id="285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93915-5A25-4912-9709-FEDCF1CF644C}" v="6" dt="2021-07-06T09:06:17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1310" autoAdjust="0"/>
  </p:normalViewPr>
  <p:slideViewPr>
    <p:cSldViewPr snapToGrid="0">
      <p:cViewPr varScale="1">
        <p:scale>
          <a:sx n="61" d="100"/>
          <a:sy n="61" d="100"/>
        </p:scale>
        <p:origin x="8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i Awoonor" userId="f35771ff-c69c-4ba3-beb2-af8f498dedab" providerId="ADAL" clId="{1ED93915-5A25-4912-9709-FEDCF1CF644C}"/>
    <pc:docChg chg="custSel delSld modSld">
      <pc:chgData name="Kemi Awoonor" userId="f35771ff-c69c-4ba3-beb2-af8f498dedab" providerId="ADAL" clId="{1ED93915-5A25-4912-9709-FEDCF1CF644C}" dt="2021-07-06T09:06:41.818" v="267" actId="20577"/>
      <pc:docMkLst>
        <pc:docMk/>
      </pc:docMkLst>
      <pc:sldChg chg="modNotesTx">
        <pc:chgData name="Kemi Awoonor" userId="f35771ff-c69c-4ba3-beb2-af8f498dedab" providerId="ADAL" clId="{1ED93915-5A25-4912-9709-FEDCF1CF644C}" dt="2021-07-06T09:06:41.818" v="267" actId="20577"/>
        <pc:sldMkLst>
          <pc:docMk/>
          <pc:sldMk cId="0" sldId="266"/>
        </pc:sldMkLst>
      </pc:sldChg>
      <pc:sldChg chg="del">
        <pc:chgData name="Kemi Awoonor" userId="f35771ff-c69c-4ba3-beb2-af8f498dedab" providerId="ADAL" clId="{1ED93915-5A25-4912-9709-FEDCF1CF644C}" dt="2021-07-06T09:00:18.411" v="0" actId="2696"/>
        <pc:sldMkLst>
          <pc:docMk/>
          <pc:sldMk cId="0" sldId="267"/>
        </pc:sldMkLst>
      </pc:sldChg>
      <pc:sldChg chg="modNotesTx">
        <pc:chgData name="Kemi Awoonor" userId="f35771ff-c69c-4ba3-beb2-af8f498dedab" providerId="ADAL" clId="{1ED93915-5A25-4912-9709-FEDCF1CF644C}" dt="2021-07-06T09:06:33.456" v="263" actId="20577"/>
        <pc:sldMkLst>
          <pc:docMk/>
          <pc:sldMk cId="0" sldId="268"/>
        </pc:sldMkLst>
      </pc:sldChg>
      <pc:sldChg chg="modNotesTx">
        <pc:chgData name="Kemi Awoonor" userId="f35771ff-c69c-4ba3-beb2-af8f498dedab" providerId="ADAL" clId="{1ED93915-5A25-4912-9709-FEDCF1CF644C}" dt="2021-07-06T09:06:29.614" v="261" actId="20577"/>
        <pc:sldMkLst>
          <pc:docMk/>
          <pc:sldMk cId="3784853747" sldId="270"/>
        </pc:sldMkLst>
      </pc:sldChg>
      <pc:sldChg chg="modNotesTx">
        <pc:chgData name="Kemi Awoonor" userId="f35771ff-c69c-4ba3-beb2-af8f498dedab" providerId="ADAL" clId="{1ED93915-5A25-4912-9709-FEDCF1CF644C}" dt="2021-07-06T09:06:26.537" v="260" actId="20577"/>
        <pc:sldMkLst>
          <pc:docMk/>
          <pc:sldMk cId="2100196269" sldId="271"/>
        </pc:sldMkLst>
      </pc:sldChg>
      <pc:sldChg chg="modNotesTx">
        <pc:chgData name="Kemi Awoonor" userId="f35771ff-c69c-4ba3-beb2-af8f498dedab" providerId="ADAL" clId="{1ED93915-5A25-4912-9709-FEDCF1CF644C}" dt="2021-07-06T09:04:24.067" v="218" actId="20577"/>
        <pc:sldMkLst>
          <pc:docMk/>
          <pc:sldMk cId="1330223928" sldId="272"/>
        </pc:sldMkLst>
      </pc:sldChg>
      <pc:sldChg chg="del">
        <pc:chgData name="Kemi Awoonor" userId="f35771ff-c69c-4ba3-beb2-af8f498dedab" providerId="ADAL" clId="{1ED93915-5A25-4912-9709-FEDCF1CF644C}" dt="2021-07-06T09:00:20.712" v="1" actId="2696"/>
        <pc:sldMkLst>
          <pc:docMk/>
          <pc:sldMk cId="3288461547" sldId="276"/>
        </pc:sldMkLst>
      </pc:sldChg>
      <pc:sldChg chg="del modNotesTx">
        <pc:chgData name="Kemi Awoonor" userId="f35771ff-c69c-4ba3-beb2-af8f498dedab" providerId="ADAL" clId="{1ED93915-5A25-4912-9709-FEDCF1CF644C}" dt="2021-07-06T09:01:24.378" v="35" actId="2696"/>
        <pc:sldMkLst>
          <pc:docMk/>
          <pc:sldMk cId="2203409644" sldId="277"/>
        </pc:sldMkLst>
      </pc:sldChg>
      <pc:sldChg chg="modNotesTx">
        <pc:chgData name="Kemi Awoonor" userId="f35771ff-c69c-4ba3-beb2-af8f498dedab" providerId="ADAL" clId="{1ED93915-5A25-4912-9709-FEDCF1CF644C}" dt="2021-07-06T09:06:31.297" v="262" actId="20577"/>
        <pc:sldMkLst>
          <pc:docMk/>
          <pc:sldMk cId="581437822" sldId="278"/>
        </pc:sldMkLst>
      </pc:sldChg>
      <pc:sldChg chg="modNotesTx">
        <pc:chgData name="Kemi Awoonor" userId="f35771ff-c69c-4ba3-beb2-af8f498dedab" providerId="ADAL" clId="{1ED93915-5A25-4912-9709-FEDCF1CF644C}" dt="2021-07-06T09:06:40.400" v="266" actId="20577"/>
        <pc:sldMkLst>
          <pc:docMk/>
          <pc:sldMk cId="1912055751" sldId="279"/>
        </pc:sldMkLst>
      </pc:sldChg>
      <pc:sldChg chg="addSp modSp mod modNotesTx">
        <pc:chgData name="Kemi Awoonor" userId="f35771ff-c69c-4ba3-beb2-af8f498dedab" providerId="ADAL" clId="{1ED93915-5A25-4912-9709-FEDCF1CF644C}" dt="2021-07-06T09:06:17.774" v="259" actId="1076"/>
        <pc:sldMkLst>
          <pc:docMk/>
          <pc:sldMk cId="233280266" sldId="280"/>
        </pc:sldMkLst>
        <pc:spChg chg="add mod">
          <ac:chgData name="Kemi Awoonor" userId="f35771ff-c69c-4ba3-beb2-af8f498dedab" providerId="ADAL" clId="{1ED93915-5A25-4912-9709-FEDCF1CF644C}" dt="2021-07-06T09:06:14.382" v="258" actId="1076"/>
          <ac:spMkLst>
            <pc:docMk/>
            <pc:sldMk cId="233280266" sldId="280"/>
            <ac:spMk id="5" creationId="{98241C0D-0DA5-46AD-85A8-B3AC17D0997F}"/>
          </ac:spMkLst>
        </pc:spChg>
        <pc:picChg chg="mod">
          <ac:chgData name="Kemi Awoonor" userId="f35771ff-c69c-4ba3-beb2-af8f498dedab" providerId="ADAL" clId="{1ED93915-5A25-4912-9709-FEDCF1CF644C}" dt="2021-07-06T09:06:07.960" v="256" actId="1076"/>
          <ac:picMkLst>
            <pc:docMk/>
            <pc:sldMk cId="233280266" sldId="280"/>
            <ac:picMk id="6" creationId="{EDF486E4-BC07-4031-96D0-86F2A727D130}"/>
          </ac:picMkLst>
        </pc:picChg>
        <pc:picChg chg="add mod">
          <ac:chgData name="Kemi Awoonor" userId="f35771ff-c69c-4ba3-beb2-af8f498dedab" providerId="ADAL" clId="{1ED93915-5A25-4912-9709-FEDCF1CF644C}" dt="2021-07-06T09:06:17.774" v="259" actId="1076"/>
          <ac:picMkLst>
            <pc:docMk/>
            <pc:sldMk cId="233280266" sldId="280"/>
            <ac:picMk id="1026" creationId="{90EBDB03-3855-4B04-BCCA-39B18865A5B1}"/>
          </ac:picMkLst>
        </pc:picChg>
      </pc:sldChg>
      <pc:sldChg chg="addSp modSp mod modNotesTx">
        <pc:chgData name="Kemi Awoonor" userId="f35771ff-c69c-4ba3-beb2-af8f498dedab" providerId="ADAL" clId="{1ED93915-5A25-4912-9709-FEDCF1CF644C}" dt="2021-07-06T09:04:13.443" v="217" actId="20577"/>
        <pc:sldMkLst>
          <pc:docMk/>
          <pc:sldMk cId="1504271787" sldId="281"/>
        </pc:sldMkLst>
        <pc:spChg chg="mod">
          <ac:chgData name="Kemi Awoonor" userId="f35771ff-c69c-4ba3-beb2-af8f498dedab" providerId="ADAL" clId="{1ED93915-5A25-4912-9709-FEDCF1CF644C}" dt="2021-07-06T09:03:15.168" v="91" actId="255"/>
          <ac:spMkLst>
            <pc:docMk/>
            <pc:sldMk cId="1504271787" sldId="281"/>
            <ac:spMk id="5" creationId="{82573F16-F91E-464B-A57A-DB8EC9A2D2C4}"/>
          </ac:spMkLst>
        </pc:spChg>
        <pc:spChg chg="add mod">
          <ac:chgData name="Kemi Awoonor" userId="f35771ff-c69c-4ba3-beb2-af8f498dedab" providerId="ADAL" clId="{1ED93915-5A25-4912-9709-FEDCF1CF644C}" dt="2021-07-06T09:04:13.443" v="217" actId="20577"/>
          <ac:spMkLst>
            <pc:docMk/>
            <pc:sldMk cId="1504271787" sldId="281"/>
            <ac:spMk id="7" creationId="{FA751686-D32E-44FF-8778-FC1241A8BC14}"/>
          </ac:spMkLst>
        </pc:spChg>
        <pc:picChg chg="mod">
          <ac:chgData name="Kemi Awoonor" userId="f35771ff-c69c-4ba3-beb2-af8f498dedab" providerId="ADAL" clId="{1ED93915-5A25-4912-9709-FEDCF1CF644C}" dt="2021-07-06T09:03:35.175" v="97" actId="1076"/>
          <ac:picMkLst>
            <pc:docMk/>
            <pc:sldMk cId="1504271787" sldId="281"/>
            <ac:picMk id="4" creationId="{B74BC9C9-B48D-4094-9A57-A8FF29621B31}"/>
          </ac:picMkLst>
        </pc:picChg>
        <pc:picChg chg="mod">
          <ac:chgData name="Kemi Awoonor" userId="f35771ff-c69c-4ba3-beb2-af8f498dedab" providerId="ADAL" clId="{1ED93915-5A25-4912-9709-FEDCF1CF644C}" dt="2021-07-06T09:03:38.033" v="99" actId="14100"/>
          <ac:picMkLst>
            <pc:docMk/>
            <pc:sldMk cId="1504271787" sldId="281"/>
            <ac:picMk id="6" creationId="{F0E8B5F4-EBA1-4487-98E9-3E9E8DDC747D}"/>
          </ac:picMkLst>
        </pc:picChg>
      </pc:sldChg>
      <pc:sldChg chg="modNotesTx">
        <pc:chgData name="Kemi Awoonor" userId="f35771ff-c69c-4ba3-beb2-af8f498dedab" providerId="ADAL" clId="{1ED93915-5A25-4912-9709-FEDCF1CF644C}" dt="2021-07-06T09:04:36.725" v="221" actId="20577"/>
        <pc:sldMkLst>
          <pc:docMk/>
          <pc:sldMk cId="3449957971" sldId="282"/>
        </pc:sldMkLst>
      </pc:sldChg>
      <pc:sldChg chg="modNotesTx">
        <pc:chgData name="Kemi Awoonor" userId="f35771ff-c69c-4ba3-beb2-af8f498dedab" providerId="ADAL" clId="{1ED93915-5A25-4912-9709-FEDCF1CF644C}" dt="2021-07-06T09:04:29.004" v="219" actId="20577"/>
        <pc:sldMkLst>
          <pc:docMk/>
          <pc:sldMk cId="4016075308" sldId="283"/>
        </pc:sldMkLst>
      </pc:sldChg>
      <pc:sldChg chg="modNotesTx">
        <pc:chgData name="Kemi Awoonor" userId="f35771ff-c69c-4ba3-beb2-af8f498dedab" providerId="ADAL" clId="{1ED93915-5A25-4912-9709-FEDCF1CF644C}" dt="2021-07-06T09:04:33.257" v="220" actId="20577"/>
        <pc:sldMkLst>
          <pc:docMk/>
          <pc:sldMk cId="1391319662" sldId="284"/>
        </pc:sldMkLst>
      </pc:sldChg>
      <pc:sldChg chg="modNotesTx">
        <pc:chgData name="Kemi Awoonor" userId="f35771ff-c69c-4ba3-beb2-af8f498dedab" providerId="ADAL" clId="{1ED93915-5A25-4912-9709-FEDCF1CF644C}" dt="2021-07-06T09:01:31.148" v="37" actId="20577"/>
        <pc:sldMkLst>
          <pc:docMk/>
          <pc:sldMk cId="1497969754" sldId="285"/>
        </pc:sldMkLst>
      </pc:sldChg>
      <pc:sldChg chg="del">
        <pc:chgData name="Kemi Awoonor" userId="f35771ff-c69c-4ba3-beb2-af8f498dedab" providerId="ADAL" clId="{1ED93915-5A25-4912-9709-FEDCF1CF644C}" dt="2021-07-06T09:01:27.493" v="36" actId="2696"/>
        <pc:sldMkLst>
          <pc:docMk/>
          <pc:sldMk cId="686089021" sldId="286"/>
        </pc:sldMkLst>
      </pc:sldChg>
      <pc:sldChg chg="modNotesTx">
        <pc:chgData name="Kemi Awoonor" userId="f35771ff-c69c-4ba3-beb2-af8f498dedab" providerId="ADAL" clId="{1ED93915-5A25-4912-9709-FEDCF1CF644C}" dt="2021-07-06T09:06:37.736" v="265" actId="20577"/>
        <pc:sldMkLst>
          <pc:docMk/>
          <pc:sldMk cId="3374546428" sldId="287"/>
        </pc:sldMkLst>
      </pc:sldChg>
      <pc:sldChg chg="delSp modSp mod modNotesTx">
        <pc:chgData name="Kemi Awoonor" userId="f35771ff-c69c-4ba3-beb2-af8f498dedab" providerId="ADAL" clId="{1ED93915-5A25-4912-9709-FEDCF1CF644C}" dt="2021-07-06T09:01:17.735" v="33" actId="20577"/>
        <pc:sldMkLst>
          <pc:docMk/>
          <pc:sldMk cId="3303151136" sldId="288"/>
        </pc:sldMkLst>
        <pc:spChg chg="mod">
          <ac:chgData name="Kemi Awoonor" userId="f35771ff-c69c-4ba3-beb2-af8f498dedab" providerId="ADAL" clId="{1ED93915-5A25-4912-9709-FEDCF1CF644C}" dt="2021-07-06T09:00:39.339" v="29" actId="20577"/>
          <ac:spMkLst>
            <pc:docMk/>
            <pc:sldMk cId="3303151136" sldId="288"/>
            <ac:spMk id="2" creationId="{1F31B5EA-5A4A-48A1-BCC8-4D399058F3F1}"/>
          </ac:spMkLst>
        </pc:spChg>
        <pc:spChg chg="del">
          <ac:chgData name="Kemi Awoonor" userId="f35771ff-c69c-4ba3-beb2-af8f498dedab" providerId="ADAL" clId="{1ED93915-5A25-4912-9709-FEDCF1CF644C}" dt="2021-07-06T09:00:44.770" v="30" actId="21"/>
          <ac:spMkLst>
            <pc:docMk/>
            <pc:sldMk cId="3303151136" sldId="288"/>
            <ac:spMk id="5" creationId="{02A734FD-99EF-496B-9BC1-6A8F96D160DD}"/>
          </ac:spMkLst>
        </pc:spChg>
        <pc:spChg chg="mod">
          <ac:chgData name="Kemi Awoonor" userId="f35771ff-c69c-4ba3-beb2-af8f498dedab" providerId="ADAL" clId="{1ED93915-5A25-4912-9709-FEDCF1CF644C}" dt="2021-07-06T09:00:50.552" v="32" actId="1076"/>
          <ac:spMkLst>
            <pc:docMk/>
            <pc:sldMk cId="3303151136" sldId="288"/>
            <ac:spMk id="9" creationId="{05B84297-EA35-4BC6-8B2C-D9DAD35C8439}"/>
          </ac:spMkLst>
        </pc:spChg>
        <pc:picChg chg="mod">
          <ac:chgData name="Kemi Awoonor" userId="f35771ff-c69c-4ba3-beb2-af8f498dedab" providerId="ADAL" clId="{1ED93915-5A25-4912-9709-FEDCF1CF644C}" dt="2021-07-06T09:00:47.129" v="31" actId="1076"/>
          <ac:picMkLst>
            <pc:docMk/>
            <pc:sldMk cId="3303151136" sldId="288"/>
            <ac:picMk id="8" creationId="{0FB5141E-230F-42D3-91E8-99A4EBF444B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D2F72-52EB-4609-A9BF-7E7CB046BA9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1AFDF-0030-466E-8E7E-EF087118E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5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32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3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50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kern="0" dirty="0"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67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6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98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0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6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2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2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4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0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0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708469" y="3071812"/>
            <a:ext cx="3640523" cy="50655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14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96742" y="4171228"/>
            <a:ext cx="3145483" cy="24446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6787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362117" y="239288"/>
            <a:ext cx="11467766" cy="537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43123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6799570" y="1543811"/>
            <a:ext cx="3998300" cy="46266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878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Photo &amp; Text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Body Level One…"/>
          <p:cNvSpPr>
            <a:spLocks noGrp="1"/>
          </p:cNvSpPr>
          <p:nvPr>
            <p:ph type="body" sz="half" idx="1"/>
          </p:nvPr>
        </p:nvSpPr>
        <p:spPr>
          <a:xfrm>
            <a:off x="5346092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half" idx="13"/>
          </p:nvPr>
        </p:nvSpPr>
        <p:spPr>
          <a:xfrm>
            <a:off x="865594" y="1556149"/>
            <a:ext cx="3976928" cy="4601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33715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11969" y="4160049"/>
            <a:ext cx="3367329" cy="243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45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A40F-737D-4357-BBB1-6606F2F8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36C85-5E35-41D1-B32C-4BCA662B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563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>
            <a:spLocks noGrp="1"/>
          </p:cNvSpPr>
          <p:nvPr>
            <p:ph type="body" idx="1"/>
          </p:nvPr>
        </p:nvSpPr>
        <p:spPr>
          <a:xfrm>
            <a:off x="625032" y="1608041"/>
            <a:ext cx="9884560" cy="4769047"/>
          </a:xfrm>
          <a:prstGeom prst="rect">
            <a:avLst/>
          </a:prstGeom>
        </p:spPr>
        <p:txBody>
          <a:bodyPr/>
          <a:lstStyle>
            <a:lvl1pPr marL="173176" indent="-173176">
              <a:buSzPct val="66000"/>
              <a:buChar char="•"/>
            </a:lvl1pPr>
            <a:lvl2pPr marL="486154" indent="-173626">
              <a:buSzPct val="75000"/>
              <a:buChar char="•"/>
            </a:lvl2pPr>
            <a:lvl3pPr marL="798682" indent="-173626">
              <a:buSzPct val="75000"/>
              <a:buChar char="•"/>
            </a:lvl3pPr>
            <a:lvl4pPr marL="1111210" indent="-173626">
              <a:buSzPct val="75000"/>
              <a:buChar char="•"/>
            </a:lvl4pPr>
            <a:lvl5pPr marL="1423738" indent="-173626">
              <a:buSzPct val="75000"/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9639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362117" y="239288"/>
            <a:ext cx="11467766" cy="537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43123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6799570" y="1543811"/>
            <a:ext cx="3998300" cy="46266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5724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Photo &amp; Text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Body Level One…"/>
          <p:cNvSpPr>
            <a:spLocks noGrp="1"/>
          </p:cNvSpPr>
          <p:nvPr>
            <p:ph type="body" sz="half" idx="1"/>
          </p:nvPr>
        </p:nvSpPr>
        <p:spPr>
          <a:xfrm>
            <a:off x="5346092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half" idx="13"/>
          </p:nvPr>
        </p:nvSpPr>
        <p:spPr>
          <a:xfrm>
            <a:off x="865594" y="1556149"/>
            <a:ext cx="3976928" cy="4601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1647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11969" y="4160049"/>
            <a:ext cx="3367329" cy="243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47050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708469" y="3071812"/>
            <a:ext cx="3640523" cy="50655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14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96742" y="4171228"/>
            <a:ext cx="3145483" cy="24446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3229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A40F-737D-4357-BBB1-6606F2F8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36C85-5E35-41D1-B32C-4BCA662B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163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>
            <a:spLocks noGrp="1"/>
          </p:cNvSpPr>
          <p:nvPr>
            <p:ph type="body" idx="1"/>
          </p:nvPr>
        </p:nvSpPr>
        <p:spPr>
          <a:xfrm>
            <a:off x="625032" y="1608041"/>
            <a:ext cx="9884560" cy="4769047"/>
          </a:xfrm>
          <a:prstGeom prst="rect">
            <a:avLst/>
          </a:prstGeom>
        </p:spPr>
        <p:txBody>
          <a:bodyPr/>
          <a:lstStyle>
            <a:lvl1pPr marL="173176" indent="-173176">
              <a:buSzPct val="66000"/>
              <a:buChar char="•"/>
            </a:lvl1pPr>
            <a:lvl2pPr marL="486154" indent="-173626">
              <a:buSzPct val="75000"/>
              <a:buChar char="•"/>
            </a:lvl2pPr>
            <a:lvl3pPr marL="798682" indent="-173626">
              <a:buSzPct val="75000"/>
              <a:buChar char="•"/>
            </a:lvl3pPr>
            <a:lvl4pPr marL="1111210" indent="-173626">
              <a:buSzPct val="75000"/>
              <a:buChar char="•"/>
            </a:lvl4pPr>
            <a:lvl5pPr marL="1423738" indent="-173626">
              <a:buSzPct val="75000"/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8158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362117" y="230358"/>
            <a:ext cx="11467766" cy="53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43124" y="1608041"/>
            <a:ext cx="10198169" cy="476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939364" y="6505277"/>
            <a:ext cx="30136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266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18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 spd="med"/>
  <p:txStyles>
    <p:title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362117" y="230358"/>
            <a:ext cx="11467766" cy="53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43124" y="1608041"/>
            <a:ext cx="10198169" cy="476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937761" y="6505277"/>
            <a:ext cx="304571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266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76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ransition spd="med"/>
  <p:txStyles>
    <p:title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djaxS4ME2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open.online.clickview.co.uk/share?shareCode=cf5245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next to a book shelf&#10;&#10;Description automatically generated">
            <a:extLst>
              <a:ext uri="{FF2B5EF4-FFF2-40B4-BE49-F238E27FC236}">
                <a16:creationId xmlns:a16="http://schemas.microsoft.com/office/drawing/2014/main" id="{7BEAB792-21C8-40A4-A6B4-9A50C1874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4742"/>
          <a:stretch/>
        </p:blipFill>
        <p:spPr>
          <a:xfrm>
            <a:off x="8080" y="0"/>
            <a:ext cx="4518101" cy="6857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C1DB1-7381-4AF7-B33B-2E644C241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92" y="621978"/>
            <a:ext cx="3748333" cy="1097282"/>
          </a:xfrm>
          <a:prstGeom prst="rect">
            <a:avLst/>
          </a:prstGeom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C4B9645E-A710-428B-B488-19DE327C67DF}"/>
              </a:ext>
            </a:extLst>
          </p:cNvPr>
          <p:cNvSpPr txBox="1">
            <a:spLocks/>
          </p:cNvSpPr>
          <p:nvPr/>
        </p:nvSpPr>
        <p:spPr>
          <a:xfrm>
            <a:off x="5974574" y="5021863"/>
            <a:ext cx="4693426" cy="14770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pPr algn="ctr" defTabSz="308063">
              <a:defRPr sz="3225"/>
            </a:pPr>
            <a:endParaRPr lang="en-GB" sz="1687" b="1" kern="0" dirty="0">
              <a:latin typeface="Avenir Heavy"/>
            </a:endParaRPr>
          </a:p>
        </p:txBody>
      </p:sp>
      <p:sp>
        <p:nvSpPr>
          <p:cNvPr id="8" name="Body">
            <a:extLst>
              <a:ext uri="{FF2B5EF4-FFF2-40B4-BE49-F238E27FC236}">
                <a16:creationId xmlns:a16="http://schemas.microsoft.com/office/drawing/2014/main" id="{10D692C2-DD41-4244-B585-78DFE0C99CBF}"/>
              </a:ext>
            </a:extLst>
          </p:cNvPr>
          <p:cNvSpPr txBox="1">
            <a:spLocks/>
          </p:cNvSpPr>
          <p:nvPr/>
        </p:nvSpPr>
        <p:spPr>
          <a:xfrm>
            <a:off x="6096000" y="2148010"/>
            <a:ext cx="4319947" cy="2873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 defTabSz="410751"/>
            <a:endParaRPr lang="en-GB" sz="2812" b="1" kern="0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B3DAFB-6778-47BA-8B74-EC2BA4314655}"/>
              </a:ext>
            </a:extLst>
          </p:cNvPr>
          <p:cNvSpPr txBox="1">
            <a:spLocks/>
          </p:cNvSpPr>
          <p:nvPr/>
        </p:nvSpPr>
        <p:spPr>
          <a:xfrm>
            <a:off x="5506289" y="2607003"/>
            <a:ext cx="5040284" cy="30605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pPr algn="r"/>
            <a:r>
              <a:rPr lang="en-GB" sz="4000" kern="0">
                <a:latin typeface="Avenir Book"/>
              </a:rPr>
              <a:t>Transitions </a:t>
            </a:r>
            <a:r>
              <a:rPr lang="en-GB" sz="4000" kern="0" dirty="0">
                <a:latin typeface="Avenir Book"/>
              </a:rPr>
              <a:t>workshop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6932A2C-799D-4D4D-A244-2498782A323F}"/>
              </a:ext>
            </a:extLst>
          </p:cNvPr>
          <p:cNvSpPr txBox="1">
            <a:spLocks/>
          </p:cNvSpPr>
          <p:nvPr/>
        </p:nvSpPr>
        <p:spPr>
          <a:xfrm>
            <a:off x="4994466" y="3863193"/>
            <a:ext cx="6701348" cy="1586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/>
            <a:r>
              <a:rPr lang="en-GB" sz="4000" kern="0" dirty="0">
                <a:solidFill>
                  <a:srgbClr val="FFFFFF"/>
                </a:solidFill>
              </a:rPr>
              <a:t>Paving the Way Team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C6D8-730E-49DF-8B3A-214C0E8B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venir Book"/>
              </a:rPr>
              <a:t>The fear ladder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EB17890-39CF-4986-B5B2-A5853600F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" r="2" b="8329"/>
          <a:stretch/>
        </p:blipFill>
        <p:spPr>
          <a:xfrm>
            <a:off x="3809737" y="2448141"/>
            <a:ext cx="4335780" cy="4192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B92B24-3380-451A-BE2F-EE9BAD81AE55}"/>
              </a:ext>
            </a:extLst>
          </p:cNvPr>
          <p:cNvSpPr txBox="1"/>
          <p:nvPr/>
        </p:nvSpPr>
        <p:spPr>
          <a:xfrm>
            <a:off x="162910" y="1422219"/>
            <a:ext cx="118661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If your worries seem really big and tricky, using the fear ladder can help you to face your fears in small steps</a:t>
            </a:r>
          </a:p>
        </p:txBody>
      </p:sp>
    </p:spTree>
    <p:extLst>
      <p:ext uri="{BB962C8B-B14F-4D97-AF65-F5344CB8AC3E}">
        <p14:creationId xmlns:p14="http://schemas.microsoft.com/office/powerpoint/2010/main" val="13913196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C3E4-04E5-4285-BD4D-99283CF0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B576B-6950-4685-9714-E31131448826}"/>
              </a:ext>
            </a:extLst>
          </p:cNvPr>
          <p:cNvSpPr txBox="1"/>
          <p:nvPr/>
        </p:nvSpPr>
        <p:spPr>
          <a:xfrm>
            <a:off x="362117" y="1317568"/>
            <a:ext cx="11467766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500" dirty="0">
                <a:latin typeface="Avenir Book"/>
              </a:rPr>
              <a:t>“I am not sure I can get into school tomorrow!” Is there something that worries you about this?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B5950-E34E-4018-BD95-88832251CC7D}"/>
              </a:ext>
            </a:extLst>
          </p:cNvPr>
          <p:cNvSpPr txBox="1"/>
          <p:nvPr/>
        </p:nvSpPr>
        <p:spPr>
          <a:xfrm>
            <a:off x="362117" y="3036949"/>
            <a:ext cx="2588176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venir Book"/>
              </a:rPr>
              <a:t>Think about your journey to school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0D8E1-D3A9-49E8-90A7-40FF1422FBF7}"/>
              </a:ext>
            </a:extLst>
          </p:cNvPr>
          <p:cNvSpPr txBox="1"/>
          <p:nvPr/>
        </p:nvSpPr>
        <p:spPr>
          <a:xfrm>
            <a:off x="4807825" y="4309141"/>
            <a:ext cx="233855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dirty="0"/>
              <a:t>Is it too noisy when you get to school?</a:t>
            </a:r>
            <a:endParaRPr lang="en-GB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A08BE-DA02-45C6-912D-94C6230DD8A9}"/>
              </a:ext>
            </a:extLst>
          </p:cNvPr>
          <p:cNvSpPr txBox="1"/>
          <p:nvPr/>
        </p:nvSpPr>
        <p:spPr>
          <a:xfrm>
            <a:off x="5893679" y="5464872"/>
            <a:ext cx="233855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dirty="0"/>
              <a:t>Are you worried you will be alone?</a:t>
            </a:r>
            <a:endParaRPr lang="en-GB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E1D11-5F1D-49C6-AB55-12AB24EAFDF4}"/>
              </a:ext>
            </a:extLst>
          </p:cNvPr>
          <p:cNvSpPr txBox="1"/>
          <p:nvPr/>
        </p:nvSpPr>
        <p:spPr>
          <a:xfrm>
            <a:off x="560984" y="4686895"/>
            <a:ext cx="258817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800" dirty="0"/>
              <a:t>Is there something that worries you on your journey? (for example, a noisy dog, a strong smell)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E2107F-BFBA-46B3-890A-CCE173E69AA5}"/>
              </a:ext>
            </a:extLst>
          </p:cNvPr>
          <p:cNvSpPr txBox="1"/>
          <p:nvPr/>
        </p:nvSpPr>
        <p:spPr>
          <a:xfrm>
            <a:off x="9057292" y="3021560"/>
            <a:ext cx="2338553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venir Book"/>
              </a:rPr>
              <a:t>Do you forget things?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3FFB43-A26E-49D7-9B28-931024CB7A01}"/>
              </a:ext>
            </a:extLst>
          </p:cNvPr>
          <p:cNvSpPr txBox="1"/>
          <p:nvPr/>
        </p:nvSpPr>
        <p:spPr>
          <a:xfrm>
            <a:off x="8946933" y="5564058"/>
            <a:ext cx="233855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800" dirty="0"/>
              <a:t>Are you worried about what is going to happen in the day?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6260F-72AC-4FF2-9CAE-69B8E03087C6}"/>
              </a:ext>
            </a:extLst>
          </p:cNvPr>
          <p:cNvSpPr txBox="1"/>
          <p:nvPr/>
        </p:nvSpPr>
        <p:spPr>
          <a:xfrm>
            <a:off x="9057292" y="3838483"/>
            <a:ext cx="233855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Have you done your homework?</a:t>
            </a:r>
            <a:endParaRPr lang="en-GB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4B4658-DCD7-42CA-9E87-BB389040D2CC}"/>
              </a:ext>
            </a:extLst>
          </p:cNvPr>
          <p:cNvSpPr txBox="1"/>
          <p:nvPr/>
        </p:nvSpPr>
        <p:spPr>
          <a:xfrm>
            <a:off x="3048000" y="2147138"/>
            <a:ext cx="609600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500" b="1" dirty="0">
                <a:latin typeface="Avenir Book"/>
              </a:rPr>
              <a:t>Tell someone, or write down your worries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DC4DE-42AE-43D7-A1C9-00CA373B603A}"/>
              </a:ext>
            </a:extLst>
          </p:cNvPr>
          <p:cNvSpPr txBox="1"/>
          <p:nvPr/>
        </p:nvSpPr>
        <p:spPr>
          <a:xfrm>
            <a:off x="4448508" y="2999735"/>
            <a:ext cx="2338553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venir Book"/>
              </a:rPr>
              <a:t>Is your uniform uncomfortable?</a:t>
            </a:r>
          </a:p>
        </p:txBody>
      </p:sp>
    </p:spTree>
    <p:extLst>
      <p:ext uri="{BB962C8B-B14F-4D97-AF65-F5344CB8AC3E}">
        <p14:creationId xmlns:p14="http://schemas.microsoft.com/office/powerpoint/2010/main" val="40160753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xfrm>
            <a:off x="362117" y="195524"/>
            <a:ext cx="11467766" cy="53759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>
                <a:latin typeface="Avenir Book"/>
              </a:rPr>
              <a:t>The Fear Ladder</a:t>
            </a:r>
            <a:endParaRPr sz="4000" dirty="0">
              <a:latin typeface="Avenir Book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AAA923-F78B-44B4-A79B-8F4ACF087EC4}"/>
              </a:ext>
            </a:extLst>
          </p:cNvPr>
          <p:cNvSpPr txBox="1">
            <a:spLocks/>
          </p:cNvSpPr>
          <p:nvPr/>
        </p:nvSpPr>
        <p:spPr>
          <a:xfrm>
            <a:off x="838200" y="715871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sz="3500" kern="0" dirty="0"/>
              <a:t>Let’s watch this fun video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C97310-7F49-4480-9B84-9900D5DD8644}"/>
              </a:ext>
            </a:extLst>
          </p:cNvPr>
          <p:cNvSpPr txBox="1">
            <a:spLocks/>
          </p:cNvSpPr>
          <p:nvPr/>
        </p:nvSpPr>
        <p:spPr>
          <a:xfrm>
            <a:off x="362117" y="1419932"/>
            <a:ext cx="10659290" cy="146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/>
            <a:r>
              <a:rPr lang="en-GB" sz="2400" dirty="0">
                <a:solidFill>
                  <a:srgbClr val="314764"/>
                </a:solidFill>
                <a:sym typeface="Avenir Heavy"/>
              </a:rPr>
              <a:t>“I am not sure I can get into school tomorrow” Should we make a plan?</a:t>
            </a:r>
            <a:endParaRPr lang="en-GB" sz="2400" b="1" kern="0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C5F050C-D4E8-44A4-A142-7E5DD3CC9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" r="2" b="8329"/>
          <a:stretch/>
        </p:blipFill>
        <p:spPr>
          <a:xfrm>
            <a:off x="2863806" y="2127493"/>
            <a:ext cx="4863593" cy="470302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6F8F04-A6D3-4EC2-95A0-790A38171115}"/>
              </a:ext>
            </a:extLst>
          </p:cNvPr>
          <p:cNvCxnSpPr>
            <a:cxnSpLocks/>
          </p:cNvCxnSpPr>
          <p:nvPr/>
        </p:nvCxnSpPr>
        <p:spPr>
          <a:xfrm flipV="1">
            <a:off x="2980944" y="5960528"/>
            <a:ext cx="2592543" cy="330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C5FA75-F173-4982-8C7A-23CCCB85236A}"/>
              </a:ext>
            </a:extLst>
          </p:cNvPr>
          <p:cNvSpPr txBox="1"/>
          <p:nvPr/>
        </p:nvSpPr>
        <p:spPr>
          <a:xfrm>
            <a:off x="492484" y="5715298"/>
            <a:ext cx="280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Book"/>
              </a:rPr>
              <a:t>1) Tell my parents/carers and teacher so they can help 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80BFDF-F026-41FD-9715-BAA256C7F3CD}"/>
              </a:ext>
            </a:extLst>
          </p:cNvPr>
          <p:cNvCxnSpPr>
            <a:cxnSpLocks/>
          </p:cNvCxnSpPr>
          <p:nvPr/>
        </p:nvCxnSpPr>
        <p:spPr>
          <a:xfrm flipH="1" flipV="1">
            <a:off x="5878296" y="5069996"/>
            <a:ext cx="1612459" cy="756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382710B-A2B1-4EAF-B6C3-CFE4BCD1B78B}"/>
              </a:ext>
            </a:extLst>
          </p:cNvPr>
          <p:cNvSpPr txBox="1"/>
          <p:nvPr/>
        </p:nvSpPr>
        <p:spPr>
          <a:xfrm>
            <a:off x="7563561" y="5715298"/>
            <a:ext cx="3457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Book"/>
              </a:rPr>
              <a:t>2) Ask for a timetable so you can see what you have planned for the next day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3C40F2-8CF8-4C1A-86D0-A8CF97DB8778}"/>
              </a:ext>
            </a:extLst>
          </p:cNvPr>
          <p:cNvCxnSpPr>
            <a:cxnSpLocks/>
          </p:cNvCxnSpPr>
          <p:nvPr/>
        </p:nvCxnSpPr>
        <p:spPr>
          <a:xfrm flipH="1">
            <a:off x="5182966" y="3521266"/>
            <a:ext cx="1933566" cy="60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2F64675-4A1C-4BCB-8B28-0CB1DD4E7782}"/>
              </a:ext>
            </a:extLst>
          </p:cNvPr>
          <p:cNvSpPr txBox="1"/>
          <p:nvPr/>
        </p:nvSpPr>
        <p:spPr>
          <a:xfrm>
            <a:off x="362117" y="4363502"/>
            <a:ext cx="257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Book"/>
              </a:rPr>
              <a:t>3) Highlight the areas that bother you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B3CA02-0029-4A36-8D1E-AD5C14F9BB4B}"/>
              </a:ext>
            </a:extLst>
          </p:cNvPr>
          <p:cNvCxnSpPr>
            <a:cxnSpLocks/>
          </p:cNvCxnSpPr>
          <p:nvPr/>
        </p:nvCxnSpPr>
        <p:spPr>
          <a:xfrm flipV="1">
            <a:off x="2863806" y="4612734"/>
            <a:ext cx="2197984" cy="179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D7BFB3-0CEA-4F21-BAAF-9C89A7D3D4DC}"/>
              </a:ext>
            </a:extLst>
          </p:cNvPr>
          <p:cNvCxnSpPr>
            <a:cxnSpLocks/>
          </p:cNvCxnSpPr>
          <p:nvPr/>
        </p:nvCxnSpPr>
        <p:spPr>
          <a:xfrm flipV="1">
            <a:off x="2402958" y="3125822"/>
            <a:ext cx="1995559" cy="24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E59424-C0B1-4F26-A64F-674C9FFF0FF1}"/>
              </a:ext>
            </a:extLst>
          </p:cNvPr>
          <p:cNvCxnSpPr>
            <a:cxnSpLocks/>
          </p:cNvCxnSpPr>
          <p:nvPr/>
        </p:nvCxnSpPr>
        <p:spPr>
          <a:xfrm flipH="1">
            <a:off x="4572001" y="2343192"/>
            <a:ext cx="16550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9CDA416-D1FA-4CC9-A492-6C269A39675F}"/>
              </a:ext>
            </a:extLst>
          </p:cNvPr>
          <p:cNvSpPr txBox="1"/>
          <p:nvPr/>
        </p:nvSpPr>
        <p:spPr>
          <a:xfrm>
            <a:off x="6251718" y="2006600"/>
            <a:ext cx="2951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Book"/>
              </a:rPr>
              <a:t>6) Yay! I made it! Now think about ways to reward yourself!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4029DA-2782-4732-80C5-4C95BFDC446E}"/>
              </a:ext>
            </a:extLst>
          </p:cNvPr>
          <p:cNvSpPr txBox="1"/>
          <p:nvPr/>
        </p:nvSpPr>
        <p:spPr>
          <a:xfrm>
            <a:off x="472523" y="2726078"/>
            <a:ext cx="2058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Book"/>
              </a:rPr>
              <a:t>5) Highlight the areas in the day that you will enjoy</a:t>
            </a:r>
            <a:endParaRPr lang="en-GB" dirty="0">
              <a:latin typeface="Avenir Book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9CF648-8340-44A5-8331-627FA4F90D01}"/>
              </a:ext>
            </a:extLst>
          </p:cNvPr>
          <p:cNvSpPr txBox="1"/>
          <p:nvPr/>
        </p:nvSpPr>
        <p:spPr>
          <a:xfrm>
            <a:off x="7236308" y="3104868"/>
            <a:ext cx="2457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Book"/>
              </a:rPr>
              <a:t>4) Think about your “yet”. For example, I don’t know the answers to my Maths test yet, but I will!</a:t>
            </a:r>
            <a:endParaRPr lang="en-GB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30223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D703-80E2-4E87-A870-CC15802E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venir Book"/>
              </a:rPr>
              <a:t>How do these worries make you feel?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0E8B5F4-EBA1-4487-98E9-3E9E8DDC7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8" y="2776547"/>
            <a:ext cx="3544285" cy="3697822"/>
          </a:xfrm>
          <a:prstGeom prst="rect">
            <a:avLst/>
          </a:prstGeom>
        </p:spPr>
      </p:pic>
      <p:pic>
        <p:nvPicPr>
          <p:cNvPr id="4" name="Picture 3" descr="A picture containing hanger&#10;&#10;Description automatically generated">
            <a:extLst>
              <a:ext uri="{FF2B5EF4-FFF2-40B4-BE49-F238E27FC236}">
                <a16:creationId xmlns:a16="http://schemas.microsoft.com/office/drawing/2014/main" id="{B74BC9C9-B48D-4094-9A57-A8FF29621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60" y="2776547"/>
            <a:ext cx="2963538" cy="3851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573F16-F91E-464B-A57A-DB8EC9A2D2C4}"/>
              </a:ext>
            </a:extLst>
          </p:cNvPr>
          <p:cNvSpPr txBox="1"/>
          <p:nvPr/>
        </p:nvSpPr>
        <p:spPr>
          <a:xfrm>
            <a:off x="5642487" y="6269185"/>
            <a:ext cx="646543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It might be helpful for you to draw a picture like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51686-D32E-44FF-8778-FC1241A8BC14}"/>
              </a:ext>
            </a:extLst>
          </p:cNvPr>
          <p:cNvSpPr txBox="1"/>
          <p:nvPr/>
        </p:nvSpPr>
        <p:spPr>
          <a:xfrm>
            <a:off x="362117" y="1361045"/>
            <a:ext cx="11546103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Avenir Book"/>
              </a:rPr>
              <a:t>Here are some examples of some things that some people might feel when they are worried. Can you think of any more?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Avenir Book"/>
              </a:rPr>
              <a:t>Everyone feels differently when they are worried or anxious. This is okay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Avenir Book"/>
              </a:rPr>
              <a:t>Try and recognise how you feel</a:t>
            </a:r>
          </a:p>
        </p:txBody>
      </p:sp>
    </p:spTree>
    <p:extLst>
      <p:ext uri="{BB962C8B-B14F-4D97-AF65-F5344CB8AC3E}">
        <p14:creationId xmlns:p14="http://schemas.microsoft.com/office/powerpoint/2010/main" val="15042717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4074-282A-4AE6-AFAA-55250CC9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venir Book"/>
              </a:rPr>
              <a:t>Let’s learn some cool skills to help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D699F-0780-4FC3-969B-FAAC942A5C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6"/>
          <a:stretch>
            <a:fillRect/>
          </a:stretch>
        </p:blipFill>
        <p:spPr bwMode="auto">
          <a:xfrm>
            <a:off x="362117" y="1824008"/>
            <a:ext cx="1332865" cy="12433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00FF92-7114-43B6-B2C3-56FED0B7B6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11" y="1791940"/>
            <a:ext cx="1162050" cy="13074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0151CD-4DCE-473F-B97A-2AFD52099FC3}"/>
              </a:ext>
            </a:extLst>
          </p:cNvPr>
          <p:cNvSpPr txBox="1"/>
          <p:nvPr/>
        </p:nvSpPr>
        <p:spPr>
          <a:xfrm>
            <a:off x="337822" y="3429000"/>
            <a:ext cx="2680139" cy="125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Smell the Strawberry, blow ou</a:t>
            </a: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t the candle</a:t>
            </a:r>
            <a:endParaRPr kumimoji="0" lang="en-GB" sz="2500" b="0" i="0" u="none" strike="noStrike" cap="none" spc="0" normalizeH="0" baseline="0" dirty="0">
              <a:ln>
                <a:noFill/>
              </a:ln>
              <a:solidFill>
                <a:srgbClr val="314764"/>
              </a:solidFill>
              <a:effectLst/>
              <a:uFillTx/>
              <a:latin typeface="Avenir Book"/>
              <a:sym typeface="Avenir Heavy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B3126F4-8B01-478A-B912-42259BF2C6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/>
        </p:blipFill>
        <p:spPr>
          <a:xfrm>
            <a:off x="9785020" y="3702111"/>
            <a:ext cx="1581037" cy="21651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C534C6-7843-48CA-8801-4E3FD1E2AD93}"/>
              </a:ext>
            </a:extLst>
          </p:cNvPr>
          <p:cNvSpPr txBox="1"/>
          <p:nvPr/>
        </p:nvSpPr>
        <p:spPr>
          <a:xfrm>
            <a:off x="9235470" y="5975630"/>
            <a:ext cx="268013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Push the wall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FCF6C7-E2AE-4116-8325-8502610FC21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77" y="3721272"/>
            <a:ext cx="1782847" cy="19672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789AEE-FB15-49CA-8C69-CFDD68F949F6}"/>
              </a:ext>
            </a:extLst>
          </p:cNvPr>
          <p:cNvSpPr txBox="1"/>
          <p:nvPr/>
        </p:nvSpPr>
        <p:spPr>
          <a:xfrm>
            <a:off x="3662442" y="5975629"/>
            <a:ext cx="268013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Hand massage</a:t>
            </a:r>
          </a:p>
        </p:txBody>
      </p:sp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0A6B59D-51E4-44FC-BC20-B376880607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44" y="1558749"/>
            <a:ext cx="1581037" cy="1870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65B9E1-A523-44EC-8A9F-E0C1A22D50EC}"/>
              </a:ext>
            </a:extLst>
          </p:cNvPr>
          <p:cNvSpPr txBox="1"/>
          <p:nvPr/>
        </p:nvSpPr>
        <p:spPr>
          <a:xfrm>
            <a:off x="6555331" y="3429000"/>
            <a:ext cx="2680139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Eat something crunchy</a:t>
            </a:r>
          </a:p>
        </p:txBody>
      </p:sp>
    </p:spTree>
    <p:extLst>
      <p:ext uri="{BB962C8B-B14F-4D97-AF65-F5344CB8AC3E}">
        <p14:creationId xmlns:p14="http://schemas.microsoft.com/office/powerpoint/2010/main" val="149796975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B5EA-5A4A-48A1-BCC8-4D399058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venir Book"/>
              </a:rPr>
              <a:t>Try this fun activity!</a:t>
            </a:r>
          </a:p>
        </p:txBody>
      </p:sp>
      <p:pic>
        <p:nvPicPr>
          <p:cNvPr id="8" name="Picture 7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0FB5141E-230F-42D3-91E8-99A4EBF4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12" y="1375896"/>
            <a:ext cx="5474943" cy="4106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B84297-EA35-4BC6-8B2C-D9DAD35C8439}"/>
              </a:ext>
            </a:extLst>
          </p:cNvPr>
          <p:cNvSpPr txBox="1"/>
          <p:nvPr/>
        </p:nvSpPr>
        <p:spPr>
          <a:xfrm>
            <a:off x="362117" y="5755608"/>
            <a:ext cx="11467766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Write about how it made you feel. Was it funny? Did it make you laugh? Did you do it with someone else?</a:t>
            </a:r>
            <a:endParaRPr kumimoji="0" lang="en-GB" sz="2500" b="0" i="0" u="none" strike="noStrike" cap="none" spc="0" normalizeH="0" baseline="0" dirty="0">
              <a:ln>
                <a:noFill/>
              </a:ln>
              <a:solidFill>
                <a:srgbClr val="314764"/>
              </a:solidFill>
              <a:effectLst/>
              <a:uFillTx/>
              <a:latin typeface="Avenir Book"/>
              <a:sym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3031511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D2A1-C508-4475-80EC-7FB9C016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venir Book"/>
              </a:rPr>
              <a:t>Game!</a:t>
            </a:r>
          </a:p>
        </p:txBody>
      </p:sp>
      <p:pic>
        <p:nvPicPr>
          <p:cNvPr id="7" name="Picture 6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D21FBAD4-FAB7-4355-BDCF-B688277FA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1" y="2564490"/>
            <a:ext cx="6004982" cy="3899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66CC03-0448-4C5C-8911-3166B2C50F8A}"/>
              </a:ext>
            </a:extLst>
          </p:cNvPr>
          <p:cNvSpPr txBox="1"/>
          <p:nvPr/>
        </p:nvSpPr>
        <p:spPr>
          <a:xfrm>
            <a:off x="2068710" y="1723661"/>
            <a:ext cx="7725103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Draw around your hand like this</a:t>
            </a:r>
          </a:p>
        </p:txBody>
      </p:sp>
    </p:spTree>
    <p:extLst>
      <p:ext uri="{BB962C8B-B14F-4D97-AF65-F5344CB8AC3E}">
        <p14:creationId xmlns:p14="http://schemas.microsoft.com/office/powerpoint/2010/main" val="19120557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714D-9D35-4F3E-87FC-4C2F4C52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venir Book"/>
              </a:rPr>
              <a:t>5,4,3,2,1 game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ECE9E-0B1A-40CF-9FDB-8418DDFAAE9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62117" y="1324303"/>
            <a:ext cx="11283345" cy="5533697"/>
          </a:xfrm>
        </p:spPr>
        <p:txBody>
          <a:bodyPr>
            <a:noAutofit/>
          </a:bodyPr>
          <a:lstStyle/>
          <a:p>
            <a:r>
              <a:rPr lang="en-GB" sz="3100" dirty="0"/>
              <a:t>Think about and write down..</a:t>
            </a:r>
          </a:p>
          <a:p>
            <a:endParaRPr lang="en-GB" sz="3100" dirty="0"/>
          </a:p>
          <a:p>
            <a:pPr algn="ctr"/>
            <a:r>
              <a:rPr lang="en-GB" sz="3100" b="1" dirty="0"/>
              <a:t>FIVE</a:t>
            </a:r>
            <a:r>
              <a:rPr lang="en-GB" sz="3100" dirty="0"/>
              <a:t> things you can see</a:t>
            </a:r>
          </a:p>
          <a:p>
            <a:pPr algn="ctr"/>
            <a:endParaRPr lang="en-GB" sz="3100" dirty="0"/>
          </a:p>
          <a:p>
            <a:pPr algn="ctr"/>
            <a:r>
              <a:rPr lang="en-GB" sz="3100" b="1" dirty="0"/>
              <a:t>FOUR</a:t>
            </a:r>
            <a:r>
              <a:rPr lang="en-GB" sz="3100" dirty="0"/>
              <a:t> things you can hear</a:t>
            </a:r>
          </a:p>
          <a:p>
            <a:pPr algn="ctr"/>
            <a:endParaRPr lang="en-GB" sz="3100" dirty="0"/>
          </a:p>
          <a:p>
            <a:pPr algn="ctr"/>
            <a:r>
              <a:rPr lang="en-GB" sz="3100" b="1" dirty="0"/>
              <a:t>THREE</a:t>
            </a:r>
            <a:r>
              <a:rPr lang="en-GB" sz="3100" dirty="0"/>
              <a:t> things you can touch</a:t>
            </a:r>
          </a:p>
          <a:p>
            <a:pPr algn="ctr"/>
            <a:endParaRPr lang="en-GB" sz="3100" dirty="0"/>
          </a:p>
          <a:p>
            <a:pPr algn="ctr"/>
            <a:r>
              <a:rPr lang="en-GB" sz="3100" b="1" dirty="0"/>
              <a:t>TWO</a:t>
            </a:r>
            <a:r>
              <a:rPr lang="en-GB" sz="3100" dirty="0"/>
              <a:t> things you can smell</a:t>
            </a:r>
          </a:p>
          <a:p>
            <a:pPr algn="ctr"/>
            <a:endParaRPr lang="en-GB" sz="3100" dirty="0"/>
          </a:p>
          <a:p>
            <a:pPr algn="ctr"/>
            <a:r>
              <a:rPr lang="en-GB" sz="3100" b="1" dirty="0"/>
              <a:t>ONE</a:t>
            </a:r>
            <a:r>
              <a:rPr lang="en-GB" sz="3100" dirty="0"/>
              <a:t> thing you can taste</a:t>
            </a:r>
          </a:p>
        </p:txBody>
      </p:sp>
      <p:pic>
        <p:nvPicPr>
          <p:cNvPr id="1030" name="Picture 6" descr="Set Of Senses In Cartoon Character Cards Sight Smell Touch Hearing And  Taste Explained With Colorful Cards With Text Flat Vector Illustration  Isolated On White Background Stock Illustration - Download Image Now -">
            <a:extLst>
              <a:ext uri="{FF2B5EF4-FFF2-40B4-BE49-F238E27FC236}">
                <a16:creationId xmlns:a16="http://schemas.microsoft.com/office/drawing/2014/main" id="{25A327B7-A48C-457F-9898-85CB27CAB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19563" r="74803" b="15779"/>
          <a:stretch/>
        </p:blipFill>
        <p:spPr bwMode="auto">
          <a:xfrm>
            <a:off x="8708066" y="1786268"/>
            <a:ext cx="1239625" cy="13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t Of Senses In Cartoon Character Cards Sight Smell Touch Hearing And  Taste Explained With Colorful Cards With Text Flat Vector Illustration  Isolated On White Background Stock Illustration - Download Image Now -">
            <a:extLst>
              <a:ext uri="{FF2B5EF4-FFF2-40B4-BE49-F238E27FC236}">
                <a16:creationId xmlns:a16="http://schemas.microsoft.com/office/drawing/2014/main" id="{74D1C9D0-A090-4F78-B358-A8885D4BD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19666" r="60222" b="17240"/>
          <a:stretch/>
        </p:blipFill>
        <p:spPr bwMode="auto">
          <a:xfrm>
            <a:off x="1932368" y="2814895"/>
            <a:ext cx="1083681" cy="153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t Of Senses In Cartoon Character Cards Sight Smell Touch Hearing And  Taste Explained With Colorful Cards With Text Flat Vector Illustration  Isolated On White Background Stock Illustration - Download Image Now -">
            <a:extLst>
              <a:ext uri="{FF2B5EF4-FFF2-40B4-BE49-F238E27FC236}">
                <a16:creationId xmlns:a16="http://schemas.microsoft.com/office/drawing/2014/main" id="{A080144A-D458-418B-A3CE-4B4F4B53A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1" t="21718" r="40596" b="15997"/>
          <a:stretch/>
        </p:blipFill>
        <p:spPr bwMode="auto">
          <a:xfrm>
            <a:off x="8708065" y="3617515"/>
            <a:ext cx="1239624" cy="146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t Of Senses In Cartoon Character Cards Sight Smell Touch Hearing And  Taste Explained With Colorful Cards With Text Flat Vector Illustration  Isolated On White Background Stock Illustration - Download Image Now -">
            <a:extLst>
              <a:ext uri="{FF2B5EF4-FFF2-40B4-BE49-F238E27FC236}">
                <a16:creationId xmlns:a16="http://schemas.microsoft.com/office/drawing/2014/main" id="{29B2C0FF-8FC8-4376-B1F0-87EC00EAA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0" t="14004" r="5635" b="17239"/>
          <a:stretch/>
        </p:blipFill>
        <p:spPr bwMode="auto">
          <a:xfrm>
            <a:off x="1932367" y="4596950"/>
            <a:ext cx="1083681" cy="156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t Of Senses In Cartoon Character Cards Sight Smell Touch Hearing And  Taste Explained With Colorful Cards With Text Flat Vector Illustration  Isolated On White Background Stock Illustration - Download Image Now -">
            <a:extLst>
              <a:ext uri="{FF2B5EF4-FFF2-40B4-BE49-F238E27FC236}">
                <a16:creationId xmlns:a16="http://schemas.microsoft.com/office/drawing/2014/main" id="{6D84E568-2898-4038-9C14-28ACE3E9D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4" t="15622" r="20661" b="18857"/>
          <a:stretch/>
        </p:blipFill>
        <p:spPr bwMode="auto">
          <a:xfrm>
            <a:off x="8785930" y="5276761"/>
            <a:ext cx="1161759" cy="13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46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>
                <a:latin typeface="Avenir Book"/>
              </a:rPr>
              <a:t>What is a transition?</a:t>
            </a:r>
            <a:endParaRPr sz="4000" dirty="0">
              <a:latin typeface="Avenir Book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6176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2132F3-AB87-49BA-8F44-27CC5EDF6890}"/>
              </a:ext>
            </a:extLst>
          </p:cNvPr>
          <p:cNvSpPr txBox="1">
            <a:spLocks/>
          </p:cNvSpPr>
          <p:nvPr/>
        </p:nvSpPr>
        <p:spPr>
          <a:xfrm>
            <a:off x="1385751" y="1492727"/>
            <a:ext cx="9420497" cy="487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/>
            <a:endParaRPr lang="en-GB" sz="3000" kern="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2CFAD6-6F84-4E07-A30C-A2B557ED6739}"/>
              </a:ext>
            </a:extLst>
          </p:cNvPr>
          <p:cNvSpPr txBox="1"/>
          <p:nvPr/>
        </p:nvSpPr>
        <p:spPr>
          <a:xfrm>
            <a:off x="1779965" y="1240084"/>
            <a:ext cx="863206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solidFill>
                  <a:srgbClr val="314764"/>
                </a:solidFill>
                <a:latin typeface="Avenir Book"/>
                <a:sym typeface="Avenir Heavy"/>
              </a:rPr>
              <a:t>A transition is …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solidFill>
                  <a:srgbClr val="314764"/>
                </a:solidFill>
                <a:latin typeface="Avenir Book"/>
                <a:sym typeface="Avenir Heavy"/>
              </a:rPr>
              <a:t>Going through a change</a:t>
            </a:r>
          </a:p>
        </p:txBody>
      </p:sp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277CB0AE-FFA9-45EA-AB45-C17C1D4C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8" b="21345"/>
          <a:stretch/>
        </p:blipFill>
        <p:spPr>
          <a:xfrm>
            <a:off x="3129757" y="2516051"/>
            <a:ext cx="5796618" cy="2922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8C64F1-6F2A-4358-983D-CA2DD4934183}"/>
              </a:ext>
            </a:extLst>
          </p:cNvPr>
          <p:cNvSpPr txBox="1"/>
          <p:nvPr/>
        </p:nvSpPr>
        <p:spPr>
          <a:xfrm>
            <a:off x="838200" y="5247777"/>
            <a:ext cx="10983432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Just as a caterpillar transitions into a butterfly, we can all go through transitions everyday!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DF16-B8F6-4FC7-9BD2-B84BA961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venir Book"/>
              </a:rPr>
              <a:t>What kinds of transitions can you think about?</a:t>
            </a:r>
          </a:p>
        </p:txBody>
      </p:sp>
      <p:pic>
        <p:nvPicPr>
          <p:cNvPr id="2052" name="Picture 4" descr="Moving House Made Easy: Changing Address | Family Matters">
            <a:extLst>
              <a:ext uri="{FF2B5EF4-FFF2-40B4-BE49-F238E27FC236}">
                <a16:creationId xmlns:a16="http://schemas.microsoft.com/office/drawing/2014/main" id="{28C5F52F-550A-4F48-94D3-15221405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59" y="1600690"/>
            <a:ext cx="2248992" cy="15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77DEA5-ABDD-44C8-B45D-63CA45A5DC81}"/>
              </a:ext>
            </a:extLst>
          </p:cNvPr>
          <p:cNvSpPr txBox="1"/>
          <p:nvPr/>
        </p:nvSpPr>
        <p:spPr>
          <a:xfrm>
            <a:off x="942198" y="3265913"/>
            <a:ext cx="2731713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Moving house</a:t>
            </a:r>
          </a:p>
        </p:txBody>
      </p:sp>
      <p:pic>
        <p:nvPicPr>
          <p:cNvPr id="2054" name="Picture 6" descr="Education back to school cartoon kids Royalty Free Vector">
            <a:extLst>
              <a:ext uri="{FF2B5EF4-FFF2-40B4-BE49-F238E27FC236}">
                <a16:creationId xmlns:a16="http://schemas.microsoft.com/office/drawing/2014/main" id="{B88C7151-12EE-42BE-B3D5-B1FD78C54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 bwMode="auto">
          <a:xfrm>
            <a:off x="9165945" y="1501332"/>
            <a:ext cx="2007801" cy="155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08449E-BBE2-4FD7-9F56-A6989555E63F}"/>
              </a:ext>
            </a:extLst>
          </p:cNvPr>
          <p:cNvSpPr txBox="1"/>
          <p:nvPr/>
        </p:nvSpPr>
        <p:spPr>
          <a:xfrm>
            <a:off x="8803988" y="3144085"/>
            <a:ext cx="2731713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Going into school</a:t>
            </a:r>
          </a:p>
        </p:txBody>
      </p:sp>
      <p:pic>
        <p:nvPicPr>
          <p:cNvPr id="2056" name="Picture 8" descr="Secondary school cartoon Royalty Free Vector Image">
            <a:extLst>
              <a:ext uri="{FF2B5EF4-FFF2-40B4-BE49-F238E27FC236}">
                <a16:creationId xmlns:a16="http://schemas.microsoft.com/office/drawing/2014/main" id="{20FE1D97-AFED-475B-AC1B-2D7213F7F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4"/>
          <a:stretch/>
        </p:blipFill>
        <p:spPr bwMode="auto">
          <a:xfrm>
            <a:off x="8960169" y="4016220"/>
            <a:ext cx="2419350" cy="16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534E9C-11E4-4751-831A-4CB6FF5D67C3}"/>
              </a:ext>
            </a:extLst>
          </p:cNvPr>
          <p:cNvSpPr txBox="1"/>
          <p:nvPr/>
        </p:nvSpPr>
        <p:spPr>
          <a:xfrm>
            <a:off x="8624716" y="5755608"/>
            <a:ext cx="320516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Starting secondary/high school</a:t>
            </a:r>
          </a:p>
        </p:txBody>
      </p:sp>
      <p:pic>
        <p:nvPicPr>
          <p:cNvPr id="2058" name="Picture 10" descr="Illumination Adopts A New Breed Of Animation For Secret Life of Pets |  IndieWire">
            <a:extLst>
              <a:ext uri="{FF2B5EF4-FFF2-40B4-BE49-F238E27FC236}">
                <a16:creationId xmlns:a16="http://schemas.microsoft.com/office/drawing/2014/main" id="{615CFE49-8EEC-4D08-AB3B-6B91C6A3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59" y="4290911"/>
            <a:ext cx="2133314" cy="14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A13A44-9B07-45E6-AC72-8CDE7EEAD398}"/>
              </a:ext>
            </a:extLst>
          </p:cNvPr>
          <p:cNvSpPr txBox="1"/>
          <p:nvPr/>
        </p:nvSpPr>
        <p:spPr>
          <a:xfrm>
            <a:off x="884359" y="5809365"/>
            <a:ext cx="2731713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Getting a new pet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08B4A-AB0C-430D-93F9-DF7783089948}"/>
              </a:ext>
            </a:extLst>
          </p:cNvPr>
          <p:cNvSpPr txBox="1"/>
          <p:nvPr/>
        </p:nvSpPr>
        <p:spPr>
          <a:xfrm>
            <a:off x="4263656" y="2903050"/>
            <a:ext cx="4157330" cy="20877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What other transitions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581437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xfrm>
            <a:off x="362117" y="195524"/>
            <a:ext cx="11467766" cy="53759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>
                <a:latin typeface="Avenir Book"/>
              </a:rPr>
              <a:t>Let’s watch this fun video</a:t>
            </a:r>
            <a:endParaRPr sz="4000" dirty="0">
              <a:latin typeface="Avenir Book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AAA923-F78B-44B4-A79B-8F4ACF087EC4}"/>
              </a:ext>
            </a:extLst>
          </p:cNvPr>
          <p:cNvSpPr txBox="1">
            <a:spLocks/>
          </p:cNvSpPr>
          <p:nvPr/>
        </p:nvSpPr>
        <p:spPr>
          <a:xfrm>
            <a:off x="838200" y="715871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sz="3500" kern="0" dirty="0"/>
              <a:t>Let’s watch this fun video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4D757BB-46BA-4FF4-9190-56B309076694}"/>
              </a:ext>
            </a:extLst>
          </p:cNvPr>
          <p:cNvSpPr txBox="1">
            <a:spLocks/>
          </p:cNvSpPr>
          <p:nvPr/>
        </p:nvSpPr>
        <p:spPr>
          <a:xfrm>
            <a:off x="2935166" y="3179980"/>
            <a:ext cx="6122126" cy="1823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 defTabSz="584200" hangingPunct="0"/>
            <a:r>
              <a:rPr lang="en-GB" sz="4300" dirty="0">
                <a:ea typeface="+mn-ea"/>
                <a:cs typeface="+mn-cs"/>
              </a:rPr>
              <a:t>Let’s learn a bit more about transitions!</a:t>
            </a:r>
          </a:p>
          <a:p>
            <a:pPr marL="228600" algn="ctr"/>
            <a:endParaRPr lang="en-GB" sz="3000" kern="0" dirty="0">
              <a:latin typeface="Segoe UI" panose="020B0502040204020203" pitchFamily="34" charset="0"/>
              <a:hlinkClick r:id="rId3" tooltip="https://youtu.be/pdjaxs4me2a"/>
            </a:endParaRPr>
          </a:p>
          <a:p>
            <a:pPr marL="228600" algn="ctr"/>
            <a:endParaRPr lang="en-GB" kern="0" dirty="0">
              <a:latin typeface="Segoe UI" panose="020B0502040204020203" pitchFamily="34" charset="0"/>
              <a:hlinkClick r:id="rId3" tooltip="https://youtu.be/pdjaxs4me2a"/>
            </a:endParaRPr>
          </a:p>
          <a:p>
            <a:endParaRPr lang="en-GB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B5FA0-599E-4F77-A3E7-A78F773B5083}"/>
              </a:ext>
            </a:extLst>
          </p:cNvPr>
          <p:cNvSpPr txBox="1"/>
          <p:nvPr/>
        </p:nvSpPr>
        <p:spPr>
          <a:xfrm>
            <a:off x="2935166" y="6142129"/>
            <a:ext cx="666190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https://open.online.clickview.co.uk/share?shareCode=cf5245be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8537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xfrm>
            <a:off x="362117" y="254389"/>
            <a:ext cx="11467766" cy="53759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>
                <a:latin typeface="Avenir Book"/>
              </a:rPr>
              <a:t>Activity time!</a:t>
            </a:r>
            <a:endParaRPr sz="4000" dirty="0">
              <a:latin typeface="Avenir Book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AAA923-F78B-44B4-A79B-8F4ACF087EC4}"/>
              </a:ext>
            </a:extLst>
          </p:cNvPr>
          <p:cNvSpPr txBox="1">
            <a:spLocks/>
          </p:cNvSpPr>
          <p:nvPr/>
        </p:nvSpPr>
        <p:spPr>
          <a:xfrm>
            <a:off x="838200" y="715871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sz="3500" kern="0" dirty="0"/>
              <a:t>Let’s watch this fun video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4D1943-B7B5-4951-9D07-0A6CCF5A11DC}"/>
              </a:ext>
            </a:extLst>
          </p:cNvPr>
          <p:cNvSpPr txBox="1">
            <a:spLocks/>
          </p:cNvSpPr>
          <p:nvPr/>
        </p:nvSpPr>
        <p:spPr>
          <a:xfrm>
            <a:off x="660307" y="2076268"/>
            <a:ext cx="6017183" cy="341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r>
              <a:rPr lang="en-GB" sz="3000" kern="0" dirty="0">
                <a:solidFill>
                  <a:srgbClr val="000000"/>
                </a:solidFill>
              </a:rPr>
              <a:t>Think of a transition each and write it down</a:t>
            </a:r>
          </a:p>
          <a:p>
            <a:r>
              <a:rPr lang="en-GB" sz="3000" kern="0" dirty="0">
                <a:solidFill>
                  <a:srgbClr val="000000"/>
                </a:solidFill>
              </a:rPr>
              <a:t>Write down your worries and concerns about this transition</a:t>
            </a:r>
          </a:p>
          <a:p>
            <a:endParaRPr lang="en-GB" sz="3000" kern="0" dirty="0">
              <a:solidFill>
                <a:srgbClr val="000000"/>
              </a:solidFill>
            </a:endParaRPr>
          </a:p>
          <a:p>
            <a:r>
              <a:rPr lang="en-GB" sz="3000" kern="0" dirty="0">
                <a:solidFill>
                  <a:srgbClr val="000000"/>
                </a:solidFill>
              </a:rPr>
              <a:t>For example: Playtime</a:t>
            </a:r>
          </a:p>
          <a:p>
            <a:r>
              <a:rPr lang="en-GB" sz="3000" kern="0" dirty="0">
                <a:solidFill>
                  <a:srgbClr val="000000"/>
                </a:solidFill>
              </a:rPr>
              <a:t>My worries might be “I don’t know who I am going to play with at playtime”</a:t>
            </a:r>
          </a:p>
        </p:txBody>
      </p:sp>
      <p:pic>
        <p:nvPicPr>
          <p:cNvPr id="3" name="Picture 2" descr="A toy figurine of a child&#10;&#10;Description automatically generated with low confidence">
            <a:extLst>
              <a:ext uri="{FF2B5EF4-FFF2-40B4-BE49-F238E27FC236}">
                <a16:creationId xmlns:a16="http://schemas.microsoft.com/office/drawing/2014/main" id="{085D1E33-5FE2-470E-B2B7-C8DD04C13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03" y="1441243"/>
            <a:ext cx="2609740" cy="260974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B8BD54-A1B9-42CA-9E38-A27F33812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1"/>
          <a:stretch/>
        </p:blipFill>
        <p:spPr>
          <a:xfrm>
            <a:off x="7975303" y="4140052"/>
            <a:ext cx="2609740" cy="25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962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89A7-9D60-4B09-99ED-B891F2AD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venir Book"/>
              </a:rPr>
              <a:t>Growth mindset!</a:t>
            </a:r>
          </a:p>
        </p:txBody>
      </p:sp>
      <p:pic>
        <p:nvPicPr>
          <p:cNvPr id="6" name="Picture 5" descr="A blue background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EDF486E4-BC07-4031-96D0-86F2A727D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6" y="1524000"/>
            <a:ext cx="3380837" cy="3608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41C0D-0DA5-46AD-85A8-B3AC17D0997F}"/>
              </a:ext>
            </a:extLst>
          </p:cNvPr>
          <p:cNvSpPr txBox="1"/>
          <p:nvPr/>
        </p:nvSpPr>
        <p:spPr>
          <a:xfrm>
            <a:off x="1912038" y="5226784"/>
            <a:ext cx="8119731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Avenir Book"/>
              </a:rPr>
              <a:t>It can be difficult to have a lot of worries about a transition, and it can make you avoid doing things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Avenir Book"/>
              </a:rPr>
              <a:t>Having a growth mindset and thinking of the word “yet” when you have a worry about a transition can help you think more positively and make a plan</a:t>
            </a:r>
          </a:p>
        </p:txBody>
      </p:sp>
      <p:pic>
        <p:nvPicPr>
          <p:cNvPr id="1026" name="Picture 2" descr="Thumbs up emoticon Royalty Free Vector Image - VectorStock">
            <a:extLst>
              <a:ext uri="{FF2B5EF4-FFF2-40B4-BE49-F238E27FC236}">
                <a16:creationId xmlns:a16="http://schemas.microsoft.com/office/drawing/2014/main" id="{90EBDB03-3855-4B04-BCCA-39B18865A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3"/>
          <a:stretch/>
        </p:blipFill>
        <p:spPr bwMode="auto">
          <a:xfrm>
            <a:off x="9126772" y="3328004"/>
            <a:ext cx="2703111" cy="18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02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6B93-C294-435D-BB6C-F89CF5F0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venir Book"/>
              </a:rPr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1BE44-11EC-4B2A-A49C-C015613AD6F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6079" y="1424531"/>
            <a:ext cx="10839839" cy="887745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“I am not sure I can get into school tomorrow!”</a:t>
            </a:r>
          </a:p>
        </p:txBody>
      </p:sp>
      <p:pic>
        <p:nvPicPr>
          <p:cNvPr id="5" name="Picture 4" descr="A blue background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3A3AE3E9-2E35-420F-9F29-850054C0E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17" y="2465081"/>
            <a:ext cx="2518707" cy="268794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DF8CB04-6364-4915-B9DE-B05D0674F62A}"/>
              </a:ext>
            </a:extLst>
          </p:cNvPr>
          <p:cNvSpPr txBox="1">
            <a:spLocks/>
          </p:cNvSpPr>
          <p:nvPr/>
        </p:nvSpPr>
        <p:spPr>
          <a:xfrm>
            <a:off x="676080" y="5305834"/>
            <a:ext cx="10839839" cy="88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/>
            <a:r>
              <a:rPr lang="en-GB" sz="4000" kern="0" dirty="0"/>
              <a:t>What could I do?</a:t>
            </a:r>
          </a:p>
        </p:txBody>
      </p:sp>
    </p:spTree>
    <p:extLst>
      <p:ext uri="{BB962C8B-B14F-4D97-AF65-F5344CB8AC3E}">
        <p14:creationId xmlns:p14="http://schemas.microsoft.com/office/powerpoint/2010/main" val="34499579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314764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0B98EE90-59AA-4299-9B89-18202EC7591B}" vid="{4253F5FA-77DA-4E41-852D-292DAF4B6C71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314764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0B98EE90-59AA-4299-9B89-18202EC7591B}" vid="{4253F5FA-77DA-4E41-852D-292DAF4B6C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7c1 xmlns="d0860ff5-26a2-4bf2-8dc0-14d6a6b04df6" xsi:nil="true"/>
    <SharedWithUsers xmlns="00ce72f2-4fe4-4f6d-9dd5-3b4321586f6e">
      <UserInfo>
        <DisplayName>Nibby Withers</DisplayName>
        <AccountId>220</AccountId>
        <AccountType/>
      </UserInfo>
      <UserInfo>
        <DisplayName>Jackie O'Leary</DisplayName>
        <AccountId>104</AccountId>
        <AccountType/>
      </UserInfo>
      <UserInfo>
        <DisplayName>Ann Kirby</DisplayName>
        <AccountId>96</AccountId>
        <AccountType/>
      </UserInfo>
      <UserInfo>
        <DisplayName>Sarah Moore</DisplayName>
        <AccountId>100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E3D52B1F9274A9A76B110BF4F6BB9" ma:contentTypeVersion="14" ma:contentTypeDescription="Create a new document." ma:contentTypeScope="" ma:versionID="0c31a030e0320f48100d0eb798a9147d">
  <xsd:schema xmlns:xsd="http://www.w3.org/2001/XMLSchema" xmlns:xs="http://www.w3.org/2001/XMLSchema" xmlns:p="http://schemas.microsoft.com/office/2006/metadata/properties" xmlns:ns2="d0860ff5-26a2-4bf2-8dc0-14d6a6b04df6" xmlns:ns3="00ce72f2-4fe4-4f6d-9dd5-3b4321586f6e" targetNamespace="http://schemas.microsoft.com/office/2006/metadata/properties" ma:root="true" ma:fieldsID="92c1ed74ef1b0d225fe5e36ee27c1c7a" ns2:_="" ns3:_="">
    <xsd:import namespace="d0860ff5-26a2-4bf2-8dc0-14d6a6b04df6"/>
    <xsd:import namespace="00ce72f2-4fe4-4f6d-9dd5-3b4321586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w7c1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60ff5-26a2-4bf2-8dc0-14d6a6b04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w7c1" ma:index="18" nillable="true" ma:displayName="Text" ma:internalName="w7c1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72f2-4fe4-4f6d-9dd5-3b4321586f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496E6-8CAB-4001-8295-2B5E44F1B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69EE5C-A508-417E-BA25-CB95EA4C8626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0ce72f2-4fe4-4f6d-9dd5-3b4321586f6e"/>
    <ds:schemaRef ds:uri="d0860ff5-26a2-4bf2-8dc0-14d6a6b04df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C99292-B42E-494A-9E6C-3293B9EA2197}">
  <ds:schemaRefs>
    <ds:schemaRef ds:uri="00ce72f2-4fe4-4f6d-9dd5-3b4321586f6e"/>
    <ds:schemaRef ds:uri="d0860ff5-26a2-4bf2-8dc0-14d6a6b04d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13099</TotalTime>
  <Words>666</Words>
  <Application>Microsoft Office PowerPoint</Application>
  <PresentationFormat>Widescreen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 Book</vt:lpstr>
      <vt:lpstr>Avenir Heavy</vt:lpstr>
      <vt:lpstr>Calibri</vt:lpstr>
      <vt:lpstr>Helvetica Light</vt:lpstr>
      <vt:lpstr>Segoe UI</vt:lpstr>
      <vt:lpstr>White</vt:lpstr>
      <vt:lpstr>1_White</vt:lpstr>
      <vt:lpstr>PowerPoint Presentation</vt:lpstr>
      <vt:lpstr>Game!</vt:lpstr>
      <vt:lpstr>5,4,3,2,1 game</vt:lpstr>
      <vt:lpstr>What is a transition?</vt:lpstr>
      <vt:lpstr>What kinds of transitions can you think about?</vt:lpstr>
      <vt:lpstr>Let’s watch this fun video</vt:lpstr>
      <vt:lpstr>Activity time!</vt:lpstr>
      <vt:lpstr>Growth mindset!</vt:lpstr>
      <vt:lpstr>Example</vt:lpstr>
      <vt:lpstr>The fear ladder</vt:lpstr>
      <vt:lpstr>PowerPoint Presentation</vt:lpstr>
      <vt:lpstr>The Fear Ladder</vt:lpstr>
      <vt:lpstr>How do these worries make you feel?</vt:lpstr>
      <vt:lpstr>Let’s learn some cool skills to help</vt:lpstr>
      <vt:lpstr>Try this fun activity!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Esteem</dc:title>
  <dc:creator>Kemi Awoonor</dc:creator>
  <cp:lastModifiedBy>Kemi Awoonor</cp:lastModifiedBy>
  <cp:revision>9</cp:revision>
  <dcterms:created xsi:type="dcterms:W3CDTF">2021-03-23T09:52:31Z</dcterms:created>
  <dcterms:modified xsi:type="dcterms:W3CDTF">2021-07-06T09:06:43Z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0x0101005AFE3D52B1F9274A9A76B110BF4F6BB9</vt:lpwstr>
  </property>
</Properties>
</file>