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9" r:id="rId5"/>
    <p:sldMasterId id="2147483664" r:id="rId6"/>
    <p:sldMasterId id="2147483668" r:id="rId7"/>
    <p:sldMasterId id="2147483673" r:id="rId8"/>
    <p:sldMasterId id="2147483678" r:id="rId9"/>
    <p:sldMasterId id="2147483683" r:id="rId10"/>
    <p:sldMasterId id="2147483690" r:id="rId11"/>
    <p:sldMasterId id="2147483718" r:id="rId12"/>
    <p:sldMasterId id="2147483723" r:id="rId13"/>
    <p:sldMasterId id="2147483735" r:id="rId14"/>
    <p:sldMasterId id="2147483739" r:id="rId15"/>
    <p:sldMasterId id="2147483744" r:id="rId16"/>
    <p:sldMasterId id="2147483748" r:id="rId17"/>
    <p:sldMasterId id="2147483755" r:id="rId18"/>
    <p:sldMasterId id="2147483777" r:id="rId19"/>
    <p:sldMasterId id="2147483783" r:id="rId20"/>
    <p:sldMasterId id="2147483788" r:id="rId21"/>
    <p:sldMasterId id="2147483813" r:id="rId22"/>
    <p:sldMasterId id="2147483842" r:id="rId23"/>
    <p:sldMasterId id="2147483847" r:id="rId24"/>
    <p:sldMasterId id="2147483853" r:id="rId25"/>
    <p:sldMasterId id="2147483859" r:id="rId26"/>
    <p:sldMasterId id="2147483872" r:id="rId27"/>
    <p:sldMasterId id="2147483884" r:id="rId28"/>
    <p:sldMasterId id="2147483891" r:id="rId29"/>
    <p:sldMasterId id="2147483903" r:id="rId30"/>
    <p:sldMasterId id="2147483909" r:id="rId31"/>
  </p:sldMasterIdLst>
  <p:notesMasterIdLst>
    <p:notesMasterId r:id="rId112"/>
  </p:notesMasterIdLst>
  <p:handoutMasterIdLst>
    <p:handoutMasterId r:id="rId113"/>
  </p:handoutMasterIdLst>
  <p:sldIdLst>
    <p:sldId id="256" r:id="rId32"/>
    <p:sldId id="259" r:id="rId33"/>
    <p:sldId id="287" r:id="rId34"/>
    <p:sldId id="282" r:id="rId35"/>
    <p:sldId id="683" r:id="rId36"/>
    <p:sldId id="998" r:id="rId37"/>
    <p:sldId id="727" r:id="rId38"/>
    <p:sldId id="983" r:id="rId39"/>
    <p:sldId id="728" r:id="rId40"/>
    <p:sldId id="270" r:id="rId41"/>
    <p:sldId id="729" r:id="rId42"/>
    <p:sldId id="971" r:id="rId43"/>
    <p:sldId id="655" r:id="rId44"/>
    <p:sldId id="763" r:id="rId45"/>
    <p:sldId id="764" r:id="rId46"/>
    <p:sldId id="978" r:id="rId47"/>
    <p:sldId id="973" r:id="rId48"/>
    <p:sldId id="445" r:id="rId49"/>
    <p:sldId id="542" r:id="rId50"/>
    <p:sldId id="722" r:id="rId51"/>
    <p:sldId id="342" r:id="rId52"/>
    <p:sldId id="258" r:id="rId53"/>
    <p:sldId id="383" r:id="rId54"/>
    <p:sldId id="285" r:id="rId55"/>
    <p:sldId id="621" r:id="rId56"/>
    <p:sldId id="339" r:id="rId57"/>
    <p:sldId id="671" r:id="rId58"/>
    <p:sldId id="991" r:id="rId59"/>
    <p:sldId id="990" r:id="rId60"/>
    <p:sldId id="975" r:id="rId61"/>
    <p:sldId id="968" r:id="rId62"/>
    <p:sldId id="492" r:id="rId63"/>
    <p:sldId id="523" r:id="rId64"/>
    <p:sldId id="986" r:id="rId65"/>
    <p:sldId id="987" r:id="rId66"/>
    <p:sldId id="271" r:id="rId67"/>
    <p:sldId id="534" r:id="rId68"/>
    <p:sldId id="416" r:id="rId69"/>
    <p:sldId id="417" r:id="rId70"/>
    <p:sldId id="535" r:id="rId71"/>
    <p:sldId id="536" r:id="rId72"/>
    <p:sldId id="724" r:id="rId73"/>
    <p:sldId id="531" r:id="rId74"/>
    <p:sldId id="385" r:id="rId75"/>
    <p:sldId id="438" r:id="rId76"/>
    <p:sldId id="441" r:id="rId77"/>
    <p:sldId id="477" r:id="rId78"/>
    <p:sldId id="665" r:id="rId79"/>
    <p:sldId id="368" r:id="rId80"/>
    <p:sldId id="979" r:id="rId81"/>
    <p:sldId id="291" r:id="rId82"/>
    <p:sldId id="980" r:id="rId83"/>
    <p:sldId id="667" r:id="rId84"/>
    <p:sldId id="718" r:id="rId85"/>
    <p:sldId id="996" r:id="rId86"/>
    <p:sldId id="679" r:id="rId87"/>
    <p:sldId id="386" r:id="rId88"/>
    <p:sldId id="687" r:id="rId89"/>
    <p:sldId id="688" r:id="rId90"/>
    <p:sldId id="726" r:id="rId91"/>
    <p:sldId id="995" r:id="rId92"/>
    <p:sldId id="644" r:id="rId93"/>
    <p:sldId id="672" r:id="rId94"/>
    <p:sldId id="673" r:id="rId95"/>
    <p:sldId id="530" r:id="rId96"/>
    <p:sldId id="423" r:id="rId97"/>
    <p:sldId id="681" r:id="rId98"/>
    <p:sldId id="988" r:id="rId99"/>
    <p:sldId id="989" r:id="rId100"/>
    <p:sldId id="329" r:id="rId101"/>
    <p:sldId id="318" r:id="rId102"/>
    <p:sldId id="525" r:id="rId103"/>
    <p:sldId id="278" r:id="rId104"/>
    <p:sldId id="437" r:id="rId105"/>
    <p:sldId id="412" r:id="rId106"/>
    <p:sldId id="310" r:id="rId107"/>
    <p:sldId id="997" r:id="rId108"/>
    <p:sldId id="565" r:id="rId109"/>
    <p:sldId id="340" r:id="rId110"/>
    <p:sldId id="684" r:id="rId111"/>
  </p:sldIdLst>
  <p:sldSz cx="13004800" cy="9753600"/>
  <p:notesSz cx="6735763" cy="98663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1pPr>
    <a:lvl2pPr marL="0" marR="0" indent="2286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2pPr>
    <a:lvl3pPr marL="0" marR="0" indent="4572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3pPr>
    <a:lvl4pPr marL="0" marR="0" indent="6858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4pPr>
    <a:lvl5pPr marL="0" marR="0" indent="9144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5pPr>
    <a:lvl6pPr marL="0" marR="0" indent="11430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6pPr>
    <a:lvl7pPr marL="0" marR="0" indent="13716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7pPr>
    <a:lvl8pPr marL="0" marR="0" indent="16002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8pPr>
    <a:lvl9pPr marL="0" marR="0" indent="18288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Welding" initials="SW" lastIdx="2" clrIdx="0">
    <p:extLst>
      <p:ext uri="{19B8F6BF-5375-455C-9EA6-DF929625EA0E}">
        <p15:presenceInfo xmlns:p15="http://schemas.microsoft.com/office/powerpoint/2012/main" userId="S::stephen.welding@cognus.org.uk::f36393cd-b82d-4951-aaaa-a72ff3f177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B1B3D"/>
    <a:srgbClr val="842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862" autoAdjust="0"/>
    <p:restoredTop sz="93522" autoAdjust="0"/>
  </p:normalViewPr>
  <p:slideViewPr>
    <p:cSldViewPr snapToGrid="0">
      <p:cViewPr varScale="1">
        <p:scale>
          <a:sx n="44" d="100"/>
          <a:sy n="44" d="100"/>
        </p:scale>
        <p:origin x="996" y="20"/>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theme" Target="theme/theme1.xml"/><Relationship Id="rId21" Type="http://schemas.openxmlformats.org/officeDocument/2006/relationships/slideMaster" Target="slideMasters/slideMaster18.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notesMaster" Target="notesMasters/notesMaster1.xml"/><Relationship Id="rId16" Type="http://schemas.openxmlformats.org/officeDocument/2006/relationships/slideMaster" Target="slideMasters/slideMaster13.xml"/><Relationship Id="rId107" Type="http://schemas.openxmlformats.org/officeDocument/2006/relationships/slide" Target="slides/slide76.xml"/><Relationship Id="rId11" Type="http://schemas.openxmlformats.org/officeDocument/2006/relationships/slideMaster" Target="slideMasters/slideMaster8.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18.xml"/><Relationship Id="rId114"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7" Type="http://schemas.openxmlformats.org/officeDocument/2006/relationships/slideMaster" Target="slideMasters/slideMaster4.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presProps" Target="presProp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8" Type="http://schemas.openxmlformats.org/officeDocument/2006/relationships/slideMaster" Target="slideMasters/slideMaster5.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5" Type="http://schemas.openxmlformats.org/officeDocument/2006/relationships/slideMaster" Target="slideMasters/slideMaster12.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565" cy="493868"/>
          </a:xfrm>
          <a:prstGeom prst="rect">
            <a:avLst/>
          </a:prstGeom>
        </p:spPr>
        <p:txBody>
          <a:bodyPr vert="horz" lIns="90763" tIns="45382" rIns="90763" bIns="45382" rtlCol="0"/>
          <a:lstStyle>
            <a:lvl1pPr algn="l">
              <a:defRPr sz="1200"/>
            </a:lvl1pPr>
          </a:lstStyle>
          <a:p>
            <a:endParaRPr lang="en-GB"/>
          </a:p>
        </p:txBody>
      </p:sp>
      <p:sp>
        <p:nvSpPr>
          <p:cNvPr id="3" name="Date Placeholder 2"/>
          <p:cNvSpPr>
            <a:spLocks noGrp="1"/>
          </p:cNvSpPr>
          <p:nvPr>
            <p:ph type="dt" sz="quarter" idx="1"/>
          </p:nvPr>
        </p:nvSpPr>
        <p:spPr>
          <a:xfrm>
            <a:off x="3814626" y="0"/>
            <a:ext cx="2919565" cy="493868"/>
          </a:xfrm>
          <a:prstGeom prst="rect">
            <a:avLst/>
          </a:prstGeom>
        </p:spPr>
        <p:txBody>
          <a:bodyPr vert="horz" lIns="90763" tIns="45382" rIns="90763" bIns="45382" rtlCol="0"/>
          <a:lstStyle>
            <a:lvl1pPr algn="r">
              <a:defRPr sz="1200"/>
            </a:lvl1pPr>
          </a:lstStyle>
          <a:p>
            <a:fld id="{78C22F73-DF67-4F47-85EA-5F57943CE2A5}" type="datetimeFigureOut">
              <a:rPr lang="en-GB" smtClean="0"/>
              <a:t>03/08/2021</a:t>
            </a:fld>
            <a:endParaRPr lang="en-GB"/>
          </a:p>
        </p:txBody>
      </p:sp>
      <p:sp>
        <p:nvSpPr>
          <p:cNvPr id="4" name="Footer Placeholder 3"/>
          <p:cNvSpPr>
            <a:spLocks noGrp="1"/>
          </p:cNvSpPr>
          <p:nvPr>
            <p:ph type="ftr" sz="quarter" idx="2"/>
          </p:nvPr>
        </p:nvSpPr>
        <p:spPr>
          <a:xfrm>
            <a:off x="0" y="9372445"/>
            <a:ext cx="2919565" cy="493868"/>
          </a:xfrm>
          <a:prstGeom prst="rect">
            <a:avLst/>
          </a:prstGeom>
        </p:spPr>
        <p:txBody>
          <a:bodyPr vert="horz" lIns="90763" tIns="45382" rIns="90763" bIns="45382" rtlCol="0" anchor="b"/>
          <a:lstStyle>
            <a:lvl1pPr algn="l">
              <a:defRPr sz="1200"/>
            </a:lvl1pPr>
          </a:lstStyle>
          <a:p>
            <a:endParaRPr lang="en-GB"/>
          </a:p>
        </p:txBody>
      </p:sp>
      <p:sp>
        <p:nvSpPr>
          <p:cNvPr id="5" name="Slide Number Placeholder 4"/>
          <p:cNvSpPr>
            <a:spLocks noGrp="1"/>
          </p:cNvSpPr>
          <p:nvPr>
            <p:ph type="sldNum" sz="quarter" idx="3"/>
          </p:nvPr>
        </p:nvSpPr>
        <p:spPr>
          <a:xfrm>
            <a:off x="3814626" y="9372445"/>
            <a:ext cx="2919565" cy="493868"/>
          </a:xfrm>
          <a:prstGeom prst="rect">
            <a:avLst/>
          </a:prstGeom>
        </p:spPr>
        <p:txBody>
          <a:bodyPr vert="horz" lIns="90763" tIns="45382" rIns="90763" bIns="45382" rtlCol="0" anchor="b"/>
          <a:lstStyle>
            <a:lvl1pPr algn="r">
              <a:defRPr sz="1200"/>
            </a:lvl1pPr>
          </a:lstStyle>
          <a:p>
            <a:fld id="{9F89AC80-4864-44D9-8619-20F1FE4829C3}" type="slidenum">
              <a:rPr lang="en-GB" smtClean="0"/>
              <a:t>‹#›</a:t>
            </a:fld>
            <a:endParaRPr lang="en-GB"/>
          </a:p>
        </p:txBody>
      </p:sp>
    </p:spTree>
    <p:extLst>
      <p:ext uri="{BB962C8B-B14F-4D97-AF65-F5344CB8AC3E}">
        <p14:creationId xmlns:p14="http://schemas.microsoft.com/office/powerpoint/2010/main" val="716762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901700" y="739775"/>
            <a:ext cx="4932363" cy="3700463"/>
          </a:xfrm>
          <a:prstGeom prst="rect">
            <a:avLst/>
          </a:prstGeom>
        </p:spPr>
        <p:txBody>
          <a:bodyPr lIns="90763" tIns="45382" rIns="90763" bIns="45382"/>
          <a:lstStyle/>
          <a:p>
            <a:endParaRPr/>
          </a:p>
        </p:txBody>
      </p:sp>
      <p:sp>
        <p:nvSpPr>
          <p:cNvPr id="66" name="Shape 66"/>
          <p:cNvSpPr>
            <a:spLocks noGrp="1"/>
          </p:cNvSpPr>
          <p:nvPr>
            <p:ph type="body" sz="quarter" idx="1"/>
          </p:nvPr>
        </p:nvSpPr>
        <p:spPr>
          <a:xfrm>
            <a:off x="898102" y="4686499"/>
            <a:ext cx="4939560" cy="4439841"/>
          </a:xfrm>
          <a:prstGeom prst="rect">
            <a:avLst/>
          </a:prstGeom>
        </p:spPr>
        <p:txBody>
          <a:bodyPr lIns="90763" tIns="45382" rIns="90763" bIns="45382"/>
          <a:lstStyle/>
          <a:p>
            <a:endParaRPr/>
          </a:p>
        </p:txBody>
      </p:sp>
    </p:spTree>
    <p:extLst>
      <p:ext uri="{BB962C8B-B14F-4D97-AF65-F5344CB8AC3E}">
        <p14:creationId xmlns:p14="http://schemas.microsoft.com/office/powerpoint/2010/main" val="30399406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770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05263DC9-BC85-41FD-A22D-AE5EDB065912}"/>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08EF37EE-C2E0-4561-BF07-28B7EC53CCF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890" tIns="42945" rIns="85890" bIns="42945"/>
          <a:lstStyle/>
          <a:p>
            <a:pPr eaLnBrk="1" hangingPunct="1"/>
            <a:r>
              <a:rPr lang="en-GB" altLang="en-US">
                <a:latin typeface="Arial" panose="020B0604020202020204" pitchFamily="34" charset="0"/>
                <a:ea typeface="ＭＳ Ｐゴシック" panose="020B0600070205080204" pitchFamily="34" charset="-128"/>
              </a:rPr>
              <a:t>Read Keeping children safe in education (50 pages)</a:t>
            </a:r>
          </a:p>
        </p:txBody>
      </p:sp>
      <p:sp>
        <p:nvSpPr>
          <p:cNvPr id="128004" name="Slide Number Placeholder 3">
            <a:extLst>
              <a:ext uri="{FF2B5EF4-FFF2-40B4-BE49-F238E27FC236}">
                <a16:creationId xmlns:a16="http://schemas.microsoft.com/office/drawing/2014/main" id="{47339376-4A41-4628-BD80-C7062E9ED8E5}"/>
              </a:ext>
            </a:extLst>
          </p:cNvPr>
          <p:cNvSpPr>
            <a:spLocks noGrp="1"/>
          </p:cNvSpPr>
          <p:nvPr>
            <p:ph type="sldNum" sz="quarter" idx="5"/>
          </p:nvPr>
        </p:nvSpPr>
        <p:spPr>
          <a:xfrm>
            <a:off x="3816350" y="9371013"/>
            <a:ext cx="2917825"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890" tIns="42945" rIns="85890" bIns="42945"/>
          <a:lstStyle>
            <a:lvl1pPr>
              <a:defRPr sz="2400">
                <a:solidFill>
                  <a:schemeClr val="tx1"/>
                </a:solidFill>
                <a:latin typeface="Arial" panose="020B0604020202020204" pitchFamily="34" charset="0"/>
                <a:ea typeface="ＭＳ Ｐゴシック" panose="020B0600070205080204" pitchFamily="34" charset="-128"/>
              </a:defRPr>
            </a:lvl1pPr>
            <a:lvl2pPr marL="736600" indent="-282575">
              <a:defRPr sz="2400">
                <a:solidFill>
                  <a:schemeClr val="tx1"/>
                </a:solidFill>
                <a:latin typeface="Arial" panose="020B0604020202020204" pitchFamily="34" charset="0"/>
                <a:ea typeface="ＭＳ Ｐゴシック" panose="020B0600070205080204" pitchFamily="34" charset="-128"/>
              </a:defRPr>
            </a:lvl2pPr>
            <a:lvl3pPr marL="1133475" indent="-225425">
              <a:defRPr sz="2400">
                <a:solidFill>
                  <a:schemeClr val="tx1"/>
                </a:solidFill>
                <a:latin typeface="Arial" panose="020B0604020202020204" pitchFamily="34" charset="0"/>
                <a:ea typeface="ＭＳ Ｐゴシック" panose="020B0600070205080204" pitchFamily="34" charset="-128"/>
              </a:defRPr>
            </a:lvl3pPr>
            <a:lvl4pPr marL="1587500" indent="-225425">
              <a:defRPr sz="2400">
                <a:solidFill>
                  <a:schemeClr val="tx1"/>
                </a:solidFill>
                <a:latin typeface="Arial" panose="020B0604020202020204" pitchFamily="34" charset="0"/>
                <a:ea typeface="ＭＳ Ｐゴシック" panose="020B0600070205080204" pitchFamily="34" charset="-128"/>
              </a:defRPr>
            </a:lvl4pPr>
            <a:lvl5pPr marL="2041525" indent="-225425">
              <a:defRPr sz="2400">
                <a:solidFill>
                  <a:schemeClr val="tx1"/>
                </a:solidFill>
                <a:latin typeface="Arial" panose="020B0604020202020204" pitchFamily="34" charset="0"/>
                <a:ea typeface="ＭＳ Ｐゴシック" panose="020B0600070205080204" pitchFamily="34" charset="-128"/>
              </a:defRPr>
            </a:lvl5pPr>
            <a:lvl6pPr marL="2498725" indent="-2254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55925" indent="-2254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13125" indent="-2254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70325" indent="-2254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FB87DD-672D-477A-837A-090D3143C770}"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sym typeface="Avenir Heavy"/>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sym typeface="Avenir Heav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[Please note, this</a:t>
            </a:r>
            <a:r>
              <a:rPr lang="en-GB" b="1" baseline="0" dirty="0"/>
              <a:t> slide may look like the images are on top of each other when you’re working through the presentation, but it will show correctly when you’re presenting the slide show.]</a:t>
            </a:r>
            <a:endParaRPr lang="en-GB" b="1"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baseline="0" dirty="0"/>
              <a:t>Ask staff: </a:t>
            </a:r>
            <a:r>
              <a:rPr lang="en-GB" baseline="0" dirty="0"/>
              <a:t>where do you think there are children at risk of or suffering harm?</a:t>
            </a:r>
          </a:p>
          <a:p>
            <a:pPr marL="171450" indent="-171450">
              <a:buFont typeface="Arial" panose="020B0604020202020204" pitchFamily="34" charset="0"/>
              <a:buChar char="•"/>
            </a:pPr>
            <a:r>
              <a:rPr lang="en-GB" b="1" baseline="0" dirty="0"/>
              <a:t>Click </a:t>
            </a:r>
            <a:r>
              <a:rPr lang="en-GB" baseline="0" dirty="0"/>
              <a:t>to colour the map. Sadly, there are children at risk of or suffering significant harm across the country</a:t>
            </a:r>
          </a:p>
          <a:p>
            <a:pPr marL="628650" lvl="1" indent="-171450">
              <a:buFont typeface="Arial" panose="020B0604020202020204" pitchFamily="34" charset="0"/>
              <a:buChar char="•"/>
            </a:pPr>
            <a:r>
              <a:rPr lang="en-GB" baseline="0" dirty="0"/>
              <a:t>In the most recent statistics, there were 51,510 child protection plans in England</a:t>
            </a:r>
          </a:p>
          <a:p>
            <a:pPr marL="628650" lvl="1" indent="-171450">
              <a:buFont typeface="Arial" panose="020B0604020202020204" pitchFamily="34" charset="0"/>
              <a:buChar char="•"/>
            </a:pPr>
            <a:r>
              <a:rPr lang="en-GB" baseline="0" dirty="0"/>
              <a:t>This means 51,510 children had been assessed as being at risk of or suffering significant harm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[If you used the pre-training activity]</a:t>
            </a:r>
            <a:r>
              <a:rPr lang="en-GB" baseline="0" dirty="0"/>
              <a:t> Ask staff for their answers to the first question in the pre-training activity, about the number of safeguarding reports at your school over the last school year. Share the answer and highlight how this shows that it can, and does, happen here</a:t>
            </a:r>
            <a:endParaRPr lang="en-GB" b="1" baseline="0" dirty="0"/>
          </a:p>
          <a:p>
            <a:pPr marL="171450" lvl="0" indent="-171450">
              <a:buFont typeface="Arial" panose="020B0604020202020204" pitchFamily="34" charset="0"/>
              <a:buChar char="•"/>
            </a:pPr>
            <a:r>
              <a:rPr lang="en-GB" b="1" baseline="0" dirty="0"/>
              <a:t>Click</a:t>
            </a:r>
            <a:r>
              <a:rPr lang="en-GB" baseline="0" dirty="0"/>
              <a:t> again to bring up the stick figure</a:t>
            </a:r>
          </a:p>
          <a:p>
            <a:pPr marL="171450" lvl="0" indent="-171450">
              <a:buFont typeface="Arial" panose="020B0604020202020204" pitchFamily="34" charset="0"/>
              <a:buChar char="•"/>
            </a:pPr>
            <a:r>
              <a:rPr lang="en-GB" b="1" baseline="0" dirty="0"/>
              <a:t>Ask staff</a:t>
            </a:r>
            <a:r>
              <a:rPr lang="en-GB" baseline="0" dirty="0"/>
              <a:t>: for every child we know about who’s at risk of or suffering harm, how many other children do you think there are who we don’t yet know about?</a:t>
            </a:r>
          </a:p>
          <a:p>
            <a:pPr marL="628650" lvl="1" indent="-171450">
              <a:buFont typeface="Arial" panose="020B0604020202020204" pitchFamily="34" charset="0"/>
              <a:buChar char="•"/>
            </a:pPr>
            <a:r>
              <a:rPr lang="en-GB" baseline="0" dirty="0"/>
              <a:t>Take some suggestions</a:t>
            </a:r>
          </a:p>
          <a:p>
            <a:pPr marL="171450" lvl="0" indent="-171450">
              <a:buFont typeface="Arial" panose="020B0604020202020204" pitchFamily="34" charset="0"/>
              <a:buChar char="•"/>
            </a:pPr>
            <a:r>
              <a:rPr lang="en-GB" b="1" baseline="0" dirty="0"/>
              <a:t>Click</a:t>
            </a:r>
            <a:r>
              <a:rPr lang="en-GB" baseline="0" dirty="0"/>
              <a:t> to bring up the stick figures</a:t>
            </a:r>
          </a:p>
          <a:p>
            <a:pPr marL="628650" lvl="1" indent="-171450">
              <a:buFont typeface="Arial" panose="020B0604020202020204" pitchFamily="34" charset="0"/>
              <a:buChar char="•"/>
            </a:pPr>
            <a:r>
              <a:rPr lang="en-GB" baseline="0" dirty="0"/>
              <a:t>For every child we know about, it’s been estimated that there are a further 8 who aren’t getting the help they need</a:t>
            </a:r>
          </a:p>
          <a:p>
            <a:pPr marL="171450" lvl="0" indent="-171450">
              <a:buFont typeface="Arial" panose="020B0604020202020204" pitchFamily="34" charset="0"/>
              <a:buChar char="•"/>
            </a:pPr>
            <a:r>
              <a:rPr lang="en-GB" b="1" baseline="0" dirty="0"/>
              <a:t>Click</a:t>
            </a:r>
            <a:r>
              <a:rPr lang="en-GB" baseline="0" dirty="0"/>
              <a:t> again to bring up the final statistic. Put this into context – in the last 16 minutes, an online offence has been committed against a child. This might be related to abusive images of children or grooming, for example. </a:t>
            </a:r>
            <a:r>
              <a:rPr lang="en-GB" sz="1200" kern="1200" dirty="0">
                <a:solidFill>
                  <a:schemeClr val="tx1"/>
                </a:solidFill>
                <a:effectLst/>
                <a:latin typeface="+mn-lt"/>
                <a:ea typeface="+mn-ea"/>
                <a:cs typeface="+mn-cs"/>
              </a:rPr>
              <a:t>By the time you’ve finished today’s safeguarding INSET, another 10 offences will have happened </a:t>
            </a:r>
          </a:p>
          <a:p>
            <a:pPr marL="628650" lvl="1" indent="-171450">
              <a:buFont typeface="Arial" panose="020B0604020202020204" pitchFamily="34" charset="0"/>
              <a:buChar char="•"/>
            </a:pPr>
            <a:r>
              <a:rPr lang="en-GB" b="1" baseline="0" dirty="0"/>
              <a:t>[If you used the pre-training activity] </a:t>
            </a:r>
            <a:r>
              <a:rPr lang="en-GB" b="0" baseline="0" dirty="0"/>
              <a:t>Point out that this is the answer to the second question in the pre-training activity</a:t>
            </a:r>
          </a:p>
          <a:p>
            <a:pPr eaLnBrk="1" fontAlgn="auto" hangingPunct="1">
              <a:spcBef>
                <a:spcPts val="0"/>
              </a:spcBef>
              <a:spcAft>
                <a:spcPts val="0"/>
              </a:spcAft>
              <a:buFont typeface="Webdings" panose="05030102010509060703" pitchFamily="18" charset="2"/>
              <a:buNone/>
              <a:defRPr/>
            </a:pPr>
            <a:endParaRPr lang="en-GB" b="0" dirty="0">
              <a:ea typeface="MS PGothic" panose="020B0600070205080204" pitchFamily="34" charset="-128"/>
              <a:cs typeface="ＭＳ Ｐゴシック" charset="0"/>
            </a:endParaRPr>
          </a:p>
          <a:p>
            <a:pPr marL="171450" indent="-171450">
              <a:buFont typeface="Webdings" panose="05030102010509060703" pitchFamily="18" charset="2"/>
              <a:buChar char="i"/>
              <a:defRPr/>
            </a:pPr>
            <a:r>
              <a:rPr lang="en-GB" dirty="0">
                <a:sym typeface="Webdings" panose="05030102010509060703" pitchFamily="18" charset="2"/>
              </a:rPr>
              <a:t>Sources:</a:t>
            </a:r>
          </a:p>
          <a:p>
            <a:pPr marL="171450" indent="-171450">
              <a:buFont typeface="Arial" panose="020B0604020202020204" pitchFamily="34" charset="0"/>
              <a:buChar char="•"/>
              <a:defRPr/>
            </a:pPr>
            <a:r>
              <a:rPr lang="en-GB" baseline="0" dirty="0"/>
              <a:t>GOV.UK, </a:t>
            </a:r>
            <a:r>
              <a:rPr lang="en-GB" i="1" baseline="0" dirty="0"/>
              <a:t>Characteristics of children in need</a:t>
            </a:r>
            <a:r>
              <a:rPr lang="en-GB" baseline="0" dirty="0"/>
              <a:t>. https://explore-education-statistics.service.gov.uk/find-statistics/characteristics-of-children-in-need/2020</a:t>
            </a:r>
          </a:p>
          <a:p>
            <a:pPr marL="171450" indent="-171450">
              <a:buFont typeface="Arial" panose="020B0604020202020204" pitchFamily="34" charset="0"/>
              <a:buChar char="•"/>
              <a:defRPr/>
            </a:pPr>
            <a:r>
              <a:rPr lang="en-GB" baseline="0" dirty="0"/>
              <a:t>NSPCC, </a:t>
            </a:r>
            <a:r>
              <a:rPr lang="en-GB" i="1" baseline="0" dirty="0"/>
              <a:t>Estimated 90 cybercrimes recorded a day against children</a:t>
            </a:r>
            <a:r>
              <a:rPr lang="en-GB" baseline="0" dirty="0"/>
              <a:t>. </a:t>
            </a:r>
            <a:r>
              <a:rPr lang="en-GB" dirty="0"/>
              <a:t>https://www.nspcc.org.uk/about-us/news-opinion/2020/cybercrimes-against-children/</a:t>
            </a:r>
          </a:p>
          <a:p>
            <a:pPr marL="171450" indent="-171450">
              <a:buFont typeface="Arial" panose="020B0604020202020204" pitchFamily="34" charset="0"/>
              <a:buChar char="•"/>
              <a:defRPr/>
            </a:pPr>
            <a:r>
              <a:rPr lang="en-GB" dirty="0"/>
              <a:t>NSPCC,</a:t>
            </a:r>
            <a:r>
              <a:rPr lang="en-GB" baseline="0" dirty="0"/>
              <a:t> </a:t>
            </a:r>
            <a:r>
              <a:rPr lang="en-GB" i="1" baseline="0" dirty="0"/>
              <a:t>How safe are our children? (2013) </a:t>
            </a:r>
            <a:r>
              <a:rPr lang="en-GB" dirty="0"/>
              <a:t>https://learning.nspcc.org.uk/research-resources/how-safe-are-our-children</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CA2E7-F72A-4227-8823-B39AD09B56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692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Remind staff that, today, you’re going to be focusing more</a:t>
            </a:r>
            <a:r>
              <a:rPr lang="en-GB" sz="1200" b="0" i="0" kern="1200" baseline="0" dirty="0">
                <a:solidFill>
                  <a:schemeClr val="tx1"/>
                </a:solidFill>
                <a:effectLst/>
                <a:latin typeface="+mn-lt"/>
                <a:ea typeface="+mn-ea"/>
                <a:cs typeface="+mn-cs"/>
              </a:rPr>
              <a:t> on the lower end of this continuum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kern="1200" dirty="0">
                <a:solidFill>
                  <a:schemeClr val="tx1"/>
                </a:solidFill>
                <a:effectLst/>
                <a:latin typeface="+mn-lt"/>
                <a:ea typeface="+mn-ea"/>
                <a:cs typeface="+mn-cs"/>
              </a:rPr>
              <a:t>Click</a:t>
            </a:r>
            <a:r>
              <a:rPr lang="en-GB" sz="1200" b="0" i="0" kern="1200" baseline="0" dirty="0">
                <a:solidFill>
                  <a:schemeClr val="tx1"/>
                </a:solidFill>
                <a:effectLst/>
                <a:latin typeface="+mn-lt"/>
                <a:ea typeface="+mn-ea"/>
                <a:cs typeface="+mn-cs"/>
              </a:rPr>
              <a:t> to bring up the</a:t>
            </a:r>
            <a:r>
              <a:rPr lang="en-GB" sz="1200" b="0" i="0" kern="1200" dirty="0">
                <a:solidFill>
                  <a:schemeClr val="tx1"/>
                </a:solidFill>
                <a:effectLst/>
                <a:latin typeface="+mn-lt"/>
                <a:ea typeface="+mn-ea"/>
                <a:cs typeface="+mn-cs"/>
              </a:rPr>
              <a:t> examples on</a:t>
            </a:r>
            <a:r>
              <a:rPr lang="en-GB" sz="1200" b="0" i="0" kern="1200" baseline="0" dirty="0">
                <a:solidFill>
                  <a:schemeClr val="tx1"/>
                </a:solidFill>
                <a:effectLst/>
                <a:latin typeface="+mn-lt"/>
                <a:ea typeface="+mn-ea"/>
                <a:cs typeface="+mn-cs"/>
              </a:rPr>
              <a:t> the slide</a:t>
            </a: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These ‘small’ behaviours contribute to the 'bigger', more violent issues, as you’ve already touched 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things at the lower level of the pyramid can and do happen</a:t>
            </a:r>
            <a:r>
              <a:rPr lang="en-GB" sz="1200" b="0" i="0" kern="1200" baseline="0" dirty="0">
                <a:solidFill>
                  <a:schemeClr val="tx1"/>
                </a:solidFill>
                <a:effectLst/>
                <a:latin typeface="+mn-lt"/>
                <a:ea typeface="+mn-ea"/>
                <a:cs typeface="+mn-cs"/>
              </a:rPr>
              <a:t> in schools across the country, and staff have probably seen them too</a:t>
            </a:r>
            <a:endParaRPr lang="en-GB"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These behaviours normalise a culture where women are treated like objects or where we control</a:t>
            </a:r>
            <a:r>
              <a:rPr lang="en-GB" sz="1200" b="0" i="0" kern="1200" baseline="0" dirty="0">
                <a:solidFill>
                  <a:schemeClr val="tx1"/>
                </a:solidFill>
                <a:effectLst/>
                <a:latin typeface="+mn-lt"/>
                <a:ea typeface="+mn-ea"/>
                <a:cs typeface="+mn-cs"/>
              </a:rPr>
              <a:t> and </a:t>
            </a:r>
            <a:r>
              <a:rPr lang="en-GB" sz="1200" b="0" i="0" kern="1200" dirty="0">
                <a:solidFill>
                  <a:schemeClr val="tx1"/>
                </a:solidFill>
                <a:effectLst/>
                <a:latin typeface="+mn-lt"/>
                <a:ea typeface="+mn-ea"/>
                <a:cs typeface="+mn-cs"/>
              </a:rPr>
              <a:t>police their sexuality. This lo</a:t>
            </a:r>
            <a:r>
              <a:rPr lang="en-GB" sz="1200" b="0" i="0" kern="1200" baseline="0" dirty="0">
                <a:solidFill>
                  <a:schemeClr val="tx1"/>
                </a:solidFill>
                <a:effectLst/>
                <a:latin typeface="+mn-lt"/>
                <a:ea typeface="+mn-ea"/>
                <a:cs typeface="+mn-cs"/>
              </a:rPr>
              <a:t>w-level harassment and sexism contribute to a culture where the behaviours at the top of the pyramid become accepted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By dealing with the issues at the lower levels of the pyramid, we can help stop escalation to the higher levels of the pyramid. That’s why it’s so important that our school challenges sexual harassment and violence at all levels of the continuum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Note the categorisation in this pyramid differs from the categorisation in Keeping Children Safe in Education in some places. The pyramid is being used here to illustrate the escalation of behaviours rather than as a reflection of statutory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Emphasise that staff should assume sexual harassment is happening in your school, even if there are no specific reports of it – as Ofsted recommended in its review of sexual abuse in schools and colleges</a:t>
            </a:r>
            <a:endParaRPr lang="en-GB" sz="1200" b="0" i="0" kern="1200" dirty="0">
              <a:solidFill>
                <a:schemeClr val="tx1"/>
              </a:solidFill>
              <a:effectLst/>
              <a:latin typeface="+mn-lt"/>
              <a:ea typeface="+mn-ea"/>
              <a:cs typeface="+mn-cs"/>
            </a:endParaRPr>
          </a:p>
          <a:p>
            <a:pPr marL="0" lvl="0" indent="0">
              <a:buFont typeface="Arial" panose="020B0604020202020204" pitchFamily="34" charset="0"/>
              <a:buNone/>
            </a:pPr>
            <a:endParaRPr lang="en-GB" dirty="0">
              <a:ea typeface="MS PGothic" panose="020B0600070205080204" pitchFamily="34" charset="-128"/>
              <a:cs typeface="ＭＳ Ｐゴシック" charset="0"/>
            </a:endParaRPr>
          </a:p>
          <a:p>
            <a:pPr marL="171450" indent="-171450">
              <a:buFont typeface="Webdings" panose="05030102010509060703" pitchFamily="18" charset="2"/>
              <a:buChar char="i"/>
              <a:defRPr/>
            </a:pPr>
            <a:r>
              <a:rPr lang="en-GB" dirty="0">
                <a:sym typeface="Webdings" panose="05030102010509060703" pitchFamily="18" charset="2"/>
              </a:rPr>
              <a:t>Sources</a:t>
            </a:r>
            <a:endParaRPr lang="en-GB" baseline="0" dirty="0"/>
          </a:p>
          <a:p>
            <a:pPr marL="171450" lvl="0" indent="-171450">
              <a:buFont typeface="Arial" panose="020B0604020202020204" pitchFamily="34" charset="0"/>
              <a:buChar char="•"/>
            </a:pPr>
            <a:r>
              <a:rPr lang="en-GB" dirty="0"/>
              <a:t>Bold Voices, https://www.boldvoices.co.uk/</a:t>
            </a:r>
          </a:p>
          <a:p>
            <a:pPr marL="171450" lvl="0" indent="-171450">
              <a:buFont typeface="Arial" panose="020B0604020202020204" pitchFamily="34" charset="0"/>
              <a:buChar char="•"/>
            </a:pPr>
            <a:r>
              <a:rPr lang="en-GB" dirty="0"/>
              <a:t>EqualiTeach, https://equaliteach.co.uk/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GOV.UK – Ofsted, </a:t>
            </a:r>
            <a:r>
              <a:rPr lang="en-GB" i="1" baseline="0" dirty="0"/>
              <a:t>Review of sexual abuse in schools and colleges</a:t>
            </a:r>
            <a:r>
              <a:rPr lang="en-GB" baseline="0" dirty="0"/>
              <a:t>. https://www.gov.uk/government/publications/review-of-sexual-abuse-in-schools-and-colleges/review-of-sexual-abuse-in-schools-and-colleges</a:t>
            </a:r>
            <a:endParaRPr lang="en-GB" dirty="0"/>
          </a:p>
          <a:p>
            <a:pPr marL="0" lv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CA2E7-F72A-4227-8823-B39AD09B56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9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5C1DF51-0388-4F1C-A635-04BB8F38E007}"/>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A34FFD12-C2D6-4626-89DD-F238DB7E5E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ea typeface="ＭＳ Ｐゴシック" panose="020B0600070205080204" pitchFamily="34" charset="-128"/>
              </a:rPr>
              <a:t>How prevalent is FGM?</a:t>
            </a:r>
          </a:p>
          <a:p>
            <a:r>
              <a:rPr lang="en-GB" altLang="en-US">
                <a:latin typeface="Arial" panose="020B0604020202020204" pitchFamily="34" charset="0"/>
                <a:ea typeface="ＭＳ Ｐゴシック" panose="020B0600070205080204" pitchFamily="34" charset="-128"/>
              </a:rPr>
              <a:t>FGM is usually carried out on girls between infancy and age 15, with the majority of cases occurring between the ages of 5 and 8 years (HM Government, 2011). Because of the hidden nature of the crime, it is difficult to estimate FGM's prevalence, but a study based on 2001 census data in England and Wales estimated that 23,000 girls under the age of 15 could be at risk of FGM each year; and nearly 66,000 women are living with its consequences (Dorkenoo et al, 2007). FGM could be even more prevalent than these figures suggest due to population growth and immigration from practising countries since 2001 (HM Government, 2011).</a:t>
            </a:r>
          </a:p>
          <a:p>
            <a:endParaRPr lang="en-GB" altLang="en-US">
              <a:latin typeface="Arial" panose="020B0604020202020204" pitchFamily="34" charset="0"/>
              <a:ea typeface="ＭＳ Ｐゴシック" panose="020B0600070205080204" pitchFamily="34" charset="-128"/>
            </a:endParaRPr>
          </a:p>
        </p:txBody>
      </p:sp>
      <p:sp>
        <p:nvSpPr>
          <p:cNvPr id="179204" name="Slide Number Placeholder 3">
            <a:extLst>
              <a:ext uri="{FF2B5EF4-FFF2-40B4-BE49-F238E27FC236}">
                <a16:creationId xmlns:a16="http://schemas.microsoft.com/office/drawing/2014/main" id="{CFD7DD14-E024-4046-A01C-B7C6C0E303C0}"/>
              </a:ext>
            </a:extLst>
          </p:cNvPr>
          <p:cNvSpPr>
            <a:spLocks noGrp="1"/>
          </p:cNvSpPr>
          <p:nvPr>
            <p:ph type="sldNum" sz="quarter" idx="5"/>
          </p:nvPr>
        </p:nvSpPr>
        <p:spPr>
          <a:xfrm>
            <a:off x="3781425" y="10172700"/>
            <a:ext cx="2892425" cy="53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79438">
              <a:defRPr sz="2400">
                <a:solidFill>
                  <a:schemeClr val="tx1"/>
                </a:solidFill>
                <a:latin typeface="Arial" panose="020B0604020202020204" pitchFamily="34" charset="0"/>
                <a:ea typeface="ＭＳ Ｐゴシック" panose="020B0600070205080204" pitchFamily="34" charset="-128"/>
              </a:defRPr>
            </a:lvl1pPr>
            <a:lvl2pPr marL="736600" indent="-282575" defTabSz="579438">
              <a:defRPr sz="2400">
                <a:solidFill>
                  <a:schemeClr val="tx1"/>
                </a:solidFill>
                <a:latin typeface="Arial" panose="020B0604020202020204" pitchFamily="34" charset="0"/>
                <a:ea typeface="ＭＳ Ｐゴシック" panose="020B0600070205080204" pitchFamily="34" charset="-128"/>
              </a:defRPr>
            </a:lvl2pPr>
            <a:lvl3pPr marL="1133475" indent="-225425" defTabSz="579438">
              <a:defRPr sz="2400">
                <a:solidFill>
                  <a:schemeClr val="tx1"/>
                </a:solidFill>
                <a:latin typeface="Arial" panose="020B0604020202020204" pitchFamily="34" charset="0"/>
                <a:ea typeface="ＭＳ Ｐゴシック" panose="020B0600070205080204" pitchFamily="34" charset="-128"/>
              </a:defRPr>
            </a:lvl3pPr>
            <a:lvl4pPr marL="1587500" indent="-225425" defTabSz="579438">
              <a:defRPr sz="2400">
                <a:solidFill>
                  <a:schemeClr val="tx1"/>
                </a:solidFill>
                <a:latin typeface="Arial" panose="020B0604020202020204" pitchFamily="34" charset="0"/>
                <a:ea typeface="ＭＳ Ｐゴシック" panose="020B0600070205080204" pitchFamily="34" charset="-128"/>
              </a:defRPr>
            </a:lvl4pPr>
            <a:lvl5pPr marL="2041525" indent="-225425" defTabSz="579438">
              <a:defRPr sz="2400">
                <a:solidFill>
                  <a:schemeClr val="tx1"/>
                </a:solidFill>
                <a:latin typeface="Arial" panose="020B0604020202020204" pitchFamily="34" charset="0"/>
                <a:ea typeface="ＭＳ Ｐゴシック" panose="020B0600070205080204" pitchFamily="34" charset="-128"/>
              </a:defRPr>
            </a:lvl5pPr>
            <a:lvl6pPr marL="24987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559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131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703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579438" rtl="0" eaLnBrk="1" fontAlgn="base" latinLnBrk="0" hangingPunct="0">
              <a:lnSpc>
                <a:spcPct val="100000"/>
              </a:lnSpc>
              <a:spcBef>
                <a:spcPct val="0"/>
              </a:spcBef>
              <a:spcAft>
                <a:spcPct val="0"/>
              </a:spcAft>
              <a:buClrTx/>
              <a:buSzTx/>
              <a:buFontTx/>
              <a:buNone/>
              <a:tabLst/>
              <a:defRPr/>
            </a:pPr>
            <a:fld id="{CEE35A59-C10D-4B54-AA43-29778B4DFA42}"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sym typeface="Avenir Heavy"/>
              </a:rPr>
              <a:pPr marL="0" marR="0" lvl="0" indent="0" algn="l" defTabSz="579438" rtl="0" eaLnBrk="1" fontAlgn="base" latinLnBrk="0" hangingPunct="0">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Avenir Heav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staff that, today, you’re going to be focusing more on the lower end of this continuum</a:t>
            </a:r>
          </a:p>
          <a:p>
            <a:r>
              <a:rPr lang="en-GB" dirty="0"/>
              <a:t>Click to bring up the examples on the slide</a:t>
            </a:r>
          </a:p>
          <a:p>
            <a:r>
              <a:rPr lang="en-GB" dirty="0"/>
              <a:t>These ‘small’ behaviours contribute to the 'bigger', more violent issues, as you’ve already touched on</a:t>
            </a:r>
          </a:p>
          <a:p>
            <a:r>
              <a:rPr lang="en-GB" dirty="0"/>
              <a:t>The things at the lower level of the pyramid can and do happen in schools across the country, and staff have probably seen them too</a:t>
            </a:r>
          </a:p>
          <a:p>
            <a:r>
              <a:rPr lang="en-GB" dirty="0"/>
              <a:t>These behaviours normalise a culture where women are treated like objects or where we control and police their sexuality. This low-level harassment and sexism contribute to a culture where the behaviours at the top of the pyramid become accepted</a:t>
            </a:r>
          </a:p>
          <a:p>
            <a:r>
              <a:rPr lang="en-GB" dirty="0"/>
              <a:t>By dealing with the issues at the lower levels of the pyramid, we can help stop escalation to the higher levels of the pyramid. That’s why it’s so important that our school challenges sexual harassment and violence at all levels of the continuum</a:t>
            </a:r>
          </a:p>
          <a:p>
            <a:r>
              <a:rPr lang="en-GB" dirty="0"/>
              <a:t>Note the categorisation in this pyramid differs from the categorisation in Keeping Children Safe in Education in some places. The pyramid is being used here to illustrate the escalation of behaviours rather than as a reflection of statutory guidance</a:t>
            </a:r>
          </a:p>
          <a:p>
            <a:r>
              <a:rPr lang="en-GB" dirty="0"/>
              <a:t>Emphasise that staff should assume sexual harassment is happening in your school, even if there are no specific reports of it – as Ofsted recommended in its review of sexual abuse in schools and colleges</a:t>
            </a:r>
          </a:p>
          <a:p>
            <a:endParaRPr lang="en-GB" dirty="0"/>
          </a:p>
          <a:p>
            <a:r>
              <a:rPr lang="en-GB" dirty="0"/>
              <a:t>Sources</a:t>
            </a:r>
          </a:p>
          <a:p>
            <a:r>
              <a:rPr lang="en-GB" dirty="0"/>
              <a:t>Bold Voices, https://www.boldvoices.co.uk/</a:t>
            </a:r>
          </a:p>
          <a:p>
            <a:r>
              <a:rPr lang="en-GB" dirty="0" err="1"/>
              <a:t>EqualiTeach</a:t>
            </a:r>
            <a:r>
              <a:rPr lang="en-GB" dirty="0"/>
              <a:t>, https://equaliteach.co.uk/</a:t>
            </a:r>
          </a:p>
          <a:p>
            <a:r>
              <a:rPr lang="en-GB" dirty="0"/>
              <a:t>GOV.UK – Ofsted, Review of sexual abuse in schools and colleges. https://www.gov.uk/government/publications/review-of-sexual-abuse-in-schools-and-colleges/review-of-sexual-abuse-in-schools-and-colleges</a:t>
            </a:r>
          </a:p>
          <a:p>
            <a:endParaRPr lang="en-GB" dirty="0"/>
          </a:p>
        </p:txBody>
      </p:sp>
    </p:spTree>
    <p:extLst>
      <p:ext uri="{BB962C8B-B14F-4D97-AF65-F5344CB8AC3E}">
        <p14:creationId xmlns:p14="http://schemas.microsoft.com/office/powerpoint/2010/main" val="385908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D440E5C3-5C5E-48BA-B787-DE4627A29CAD}"/>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34C56555-0E9D-49A0-B445-44E868EA417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164868" name="Slide Number Placeholder 3">
            <a:extLst>
              <a:ext uri="{FF2B5EF4-FFF2-40B4-BE49-F238E27FC236}">
                <a16:creationId xmlns:a16="http://schemas.microsoft.com/office/drawing/2014/main" id="{38D3019C-F988-4220-850D-9461ACD3034E}"/>
              </a:ext>
            </a:extLst>
          </p:cNvPr>
          <p:cNvSpPr>
            <a:spLocks noGrp="1"/>
          </p:cNvSpPr>
          <p:nvPr>
            <p:ph type="sldNum" sz="quarter" idx="5"/>
          </p:nvPr>
        </p:nvSpPr>
        <p:spPr>
          <a:xfrm>
            <a:off x="3781425" y="10172700"/>
            <a:ext cx="2892425" cy="53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79438">
              <a:defRPr sz="2400">
                <a:solidFill>
                  <a:schemeClr val="tx1"/>
                </a:solidFill>
                <a:latin typeface="Arial" panose="020B0604020202020204" pitchFamily="34" charset="0"/>
                <a:ea typeface="ＭＳ Ｐゴシック" panose="020B0600070205080204" pitchFamily="34" charset="-128"/>
              </a:defRPr>
            </a:lvl1pPr>
            <a:lvl2pPr marL="736600" indent="-282575" defTabSz="579438">
              <a:defRPr sz="2400">
                <a:solidFill>
                  <a:schemeClr val="tx1"/>
                </a:solidFill>
                <a:latin typeface="Arial" panose="020B0604020202020204" pitchFamily="34" charset="0"/>
                <a:ea typeface="ＭＳ Ｐゴシック" panose="020B0600070205080204" pitchFamily="34" charset="-128"/>
              </a:defRPr>
            </a:lvl2pPr>
            <a:lvl3pPr marL="1133475" indent="-225425" defTabSz="579438">
              <a:defRPr sz="2400">
                <a:solidFill>
                  <a:schemeClr val="tx1"/>
                </a:solidFill>
                <a:latin typeface="Arial" panose="020B0604020202020204" pitchFamily="34" charset="0"/>
                <a:ea typeface="ＭＳ Ｐゴシック" panose="020B0600070205080204" pitchFamily="34" charset="-128"/>
              </a:defRPr>
            </a:lvl3pPr>
            <a:lvl4pPr marL="1587500" indent="-225425" defTabSz="579438">
              <a:defRPr sz="2400">
                <a:solidFill>
                  <a:schemeClr val="tx1"/>
                </a:solidFill>
                <a:latin typeface="Arial" panose="020B0604020202020204" pitchFamily="34" charset="0"/>
                <a:ea typeface="ＭＳ Ｐゴシック" panose="020B0600070205080204" pitchFamily="34" charset="-128"/>
              </a:defRPr>
            </a:lvl4pPr>
            <a:lvl5pPr marL="2041525" indent="-225425" defTabSz="579438">
              <a:defRPr sz="2400">
                <a:solidFill>
                  <a:schemeClr val="tx1"/>
                </a:solidFill>
                <a:latin typeface="Arial" panose="020B0604020202020204" pitchFamily="34" charset="0"/>
                <a:ea typeface="ＭＳ Ｐゴシック" panose="020B0600070205080204" pitchFamily="34" charset="-128"/>
              </a:defRPr>
            </a:lvl5pPr>
            <a:lvl6pPr marL="24987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559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131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703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579438" rtl="0" eaLnBrk="1" fontAlgn="base" latinLnBrk="0" hangingPunct="0">
              <a:lnSpc>
                <a:spcPct val="100000"/>
              </a:lnSpc>
              <a:spcBef>
                <a:spcPct val="0"/>
              </a:spcBef>
              <a:spcAft>
                <a:spcPct val="0"/>
              </a:spcAft>
              <a:buClrTx/>
              <a:buSzTx/>
              <a:buFontTx/>
              <a:buNone/>
              <a:tabLst/>
              <a:defRPr/>
            </a:pPr>
            <a:fld id="{F2B461D7-AD02-49E7-ABFC-64553AD5695F}" type="slidenum">
              <a:rPr kumimoji="0" lang="en-GB" altLang="en-US" sz="1300" b="0" i="0" u="none" strike="noStrike" kern="1200" cap="none" spc="0" normalizeH="0" baseline="0" noProof="0" smtClean="0">
                <a:ln>
                  <a:noFill/>
                </a:ln>
                <a:solidFill>
                  <a:srgbClr val="000000"/>
                </a:solidFill>
                <a:effectLst/>
                <a:uLnTx/>
                <a:uFillTx/>
                <a:latin typeface="Calibri" panose="020F0502020204030204" pitchFamily="34" charset="0"/>
                <a:ea typeface="Avenir Heavy"/>
                <a:cs typeface="Avenir Heavy"/>
                <a:sym typeface="Avenir Heavy"/>
              </a:rPr>
              <a:pPr marL="0" marR="0" lvl="0" indent="0" algn="r" defTabSz="579438" rtl="0" eaLnBrk="1" fontAlgn="base" latinLnBrk="0" hangingPunct="0">
                <a:lnSpc>
                  <a:spcPct val="100000"/>
                </a:lnSpc>
                <a:spcBef>
                  <a:spcPct val="0"/>
                </a:spcBef>
                <a:spcAft>
                  <a:spcPct val="0"/>
                </a:spcAft>
                <a:buClrTx/>
                <a:buSzTx/>
                <a:buFontTx/>
                <a:buNone/>
                <a:tabLst/>
                <a:defRPr/>
              </a:pPr>
              <a:t>71</a:t>
            </a:fld>
            <a:endParaRPr kumimoji="0" lang="en-GB" altLang="en-US" sz="1300" b="0" i="0" u="none" strike="noStrike" kern="1200" cap="none" spc="0" normalizeH="0" baseline="0" noProof="0">
              <a:ln>
                <a:noFill/>
              </a:ln>
              <a:solidFill>
                <a:srgbClr val="000000"/>
              </a:solidFill>
              <a:effectLst/>
              <a:uLnTx/>
              <a:uFillTx/>
              <a:latin typeface="Calibri" panose="020F0502020204030204" pitchFamily="34" charset="0"/>
              <a:ea typeface="Avenir Heavy"/>
              <a:cs typeface="Avenir Heavy"/>
              <a:sym typeface="Avenir Heav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xfrm>
            <a:off x="3781075" y="10172923"/>
            <a:ext cx="2893884" cy="536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1" tIns="45361" rIns="90721" bIns="45361"/>
          <a:lstStyle>
            <a:lvl1pPr>
              <a:defRPr sz="2400">
                <a:solidFill>
                  <a:schemeClr val="tx1"/>
                </a:solidFill>
                <a:latin typeface="Arial" panose="020B0604020202020204" pitchFamily="34" charset="0"/>
                <a:ea typeface="ＭＳ Ｐゴシック" panose="020B0600070205080204" pitchFamily="34" charset="-128"/>
              </a:defRPr>
            </a:lvl1pPr>
            <a:lvl2pPr marL="737113" indent="-283504">
              <a:defRPr sz="2400">
                <a:solidFill>
                  <a:schemeClr val="tx1"/>
                </a:solidFill>
                <a:latin typeface="Arial" panose="020B0604020202020204" pitchFamily="34" charset="0"/>
                <a:ea typeface="ＭＳ Ｐゴシック" panose="020B0600070205080204" pitchFamily="34" charset="-128"/>
              </a:defRPr>
            </a:lvl2pPr>
            <a:lvl3pPr marL="1134018" indent="-226803">
              <a:defRPr sz="2400">
                <a:solidFill>
                  <a:schemeClr val="tx1"/>
                </a:solidFill>
                <a:latin typeface="Arial" panose="020B0604020202020204" pitchFamily="34" charset="0"/>
                <a:ea typeface="ＭＳ Ｐゴシック" panose="020B0600070205080204" pitchFamily="34" charset="-128"/>
              </a:defRPr>
            </a:lvl3pPr>
            <a:lvl4pPr marL="1587625" indent="-226803">
              <a:defRPr sz="2400">
                <a:solidFill>
                  <a:schemeClr val="tx1"/>
                </a:solidFill>
                <a:latin typeface="Arial" panose="020B0604020202020204" pitchFamily="34" charset="0"/>
                <a:ea typeface="ＭＳ Ｐゴシック" panose="020B0600070205080204" pitchFamily="34" charset="-128"/>
              </a:defRPr>
            </a:lvl4pPr>
            <a:lvl5pPr marL="2041232" indent="-226803">
              <a:defRPr sz="2400">
                <a:solidFill>
                  <a:schemeClr val="tx1"/>
                </a:solidFill>
                <a:latin typeface="Arial" panose="020B0604020202020204" pitchFamily="34" charset="0"/>
                <a:ea typeface="ＭＳ Ｐゴシック" panose="020B0600070205080204" pitchFamily="34" charset="-128"/>
              </a:defRPr>
            </a:lvl5pPr>
            <a:lvl6pPr marL="2494839"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48446"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02053"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55660"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583930" rtl="0" eaLnBrk="1" fontAlgn="auto" latinLnBrk="0" hangingPunct="0">
              <a:lnSpc>
                <a:spcPct val="100000"/>
              </a:lnSpc>
              <a:spcBef>
                <a:spcPts val="0"/>
              </a:spcBef>
              <a:spcAft>
                <a:spcPts val="0"/>
              </a:spcAft>
              <a:buClrTx/>
              <a:buSzTx/>
              <a:buFontTx/>
              <a:buNone/>
              <a:tabLst/>
              <a:defRPr/>
            </a:pPr>
            <a:fld id="{821E9856-0C7E-47FF-B58C-AB4D5AA9106A}" type="slidenum">
              <a:rPr kumimoji="0" lang="en-GB"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venir Heavy"/>
              </a:rPr>
              <a:pPr marL="0" marR="0" lvl="0" indent="0" algn="l" defTabSz="583930" rtl="0" eaLnBrk="1" fontAlgn="auto" latinLnBrk="0" hangingPunct="0">
                <a:lnSpc>
                  <a:spcPct val="100000"/>
                </a:lnSpc>
                <a:spcBef>
                  <a:spcPts val="0"/>
                </a:spcBef>
                <a:spcAft>
                  <a:spcPts val="0"/>
                </a:spcAft>
                <a:buClrTx/>
                <a:buSzTx/>
                <a:buFontTx/>
                <a:buNone/>
                <a:tabLst/>
                <a:defRPr/>
              </a:pPr>
              <a:t>79</a:t>
            </a:fld>
            <a:endParaRPr kumimoji="0" lang="en-GB"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venir Heavy"/>
            </a:endParaRPr>
          </a:p>
        </p:txBody>
      </p:sp>
    </p:spTree>
    <p:extLst>
      <p:ext uri="{BB962C8B-B14F-4D97-AF65-F5344CB8AC3E}">
        <p14:creationId xmlns:p14="http://schemas.microsoft.com/office/powerpoint/2010/main" val="64641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96377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699" y="4368800"/>
            <a:ext cx="3883225"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8" y="5932413"/>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CA4BF870-8539-42B9-A192-D6010B64FE72}"/>
              </a:ext>
            </a:extLst>
          </p:cNvPr>
          <p:cNvSpPr>
            <a:spLocks noGrp="1"/>
          </p:cNvSpPr>
          <p:nvPr>
            <p:ph type="sldNum" sz="quarter" idx="10"/>
          </p:nvPr>
        </p:nvSpPr>
        <p:spPr/>
        <p:txBody>
          <a:bodyPr/>
          <a:lstStyle>
            <a:lvl1pPr>
              <a:defRPr/>
            </a:lvl1pPr>
          </a:lstStyle>
          <a:p>
            <a:pPr>
              <a:defRPr/>
            </a:pPr>
            <a:fld id="{2D1C5914-6D0F-4912-BFDA-216843EB87D2}" type="slidenum">
              <a:rPr lang="en-US" altLang="en-US"/>
              <a:pPr>
                <a:defRPr/>
              </a:pPr>
              <a:t>‹#›</a:t>
            </a:fld>
            <a:endParaRPr lang="en-US" altLang="en-US"/>
          </a:p>
        </p:txBody>
      </p:sp>
    </p:spTree>
    <p:extLst>
      <p:ext uri="{BB962C8B-B14F-4D97-AF65-F5344CB8AC3E}">
        <p14:creationId xmlns:p14="http://schemas.microsoft.com/office/powerpoint/2010/main" val="1301287236"/>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56039B26-0379-4D88-B23D-E4A848CC152B}"/>
              </a:ext>
            </a:extLst>
          </p:cNvPr>
          <p:cNvSpPr>
            <a:spLocks noGrp="1"/>
          </p:cNvSpPr>
          <p:nvPr>
            <p:ph type="sldNum" sz="quarter" idx="10"/>
          </p:nvPr>
        </p:nvSpPr>
        <p:spPr/>
        <p:txBody>
          <a:bodyPr/>
          <a:lstStyle>
            <a:lvl1pPr>
              <a:defRPr/>
            </a:lvl1pPr>
          </a:lstStyle>
          <a:p>
            <a:fld id="{48D7409D-48DD-4753-AEE3-16F299C95F31}" type="slidenum">
              <a:rPr lang="en-US" altLang="en-US"/>
              <a:pPr/>
              <a:t>‹#›</a:t>
            </a:fld>
            <a:endParaRPr lang="en-US" altLang="en-US"/>
          </a:p>
        </p:txBody>
      </p:sp>
    </p:spTree>
    <p:extLst>
      <p:ext uri="{BB962C8B-B14F-4D97-AF65-F5344CB8AC3E}">
        <p14:creationId xmlns:p14="http://schemas.microsoft.com/office/powerpoint/2010/main" val="183055662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7F2A39C-480C-4660-B0F8-C2436FC947A1}"/>
              </a:ext>
            </a:extLst>
          </p:cNvPr>
          <p:cNvSpPr>
            <a:spLocks noGrp="1"/>
          </p:cNvSpPr>
          <p:nvPr>
            <p:ph type="sldNum" sz="quarter" idx="10"/>
          </p:nvPr>
        </p:nvSpPr>
        <p:spPr>
          <a:ln/>
        </p:spPr>
        <p:txBody>
          <a:bodyPr/>
          <a:lstStyle>
            <a:lvl1pPr>
              <a:defRPr/>
            </a:lvl1pPr>
          </a:lstStyle>
          <a:p>
            <a:fld id="{F1B284BB-0372-4490-A199-8854EE9BBA89}" type="slidenum">
              <a:rPr lang="en-US" altLang="en-US"/>
              <a:pPr/>
              <a:t>‹#›</a:t>
            </a:fld>
            <a:endParaRPr lang="en-US" altLang="en-US"/>
          </a:p>
        </p:txBody>
      </p:sp>
    </p:spTree>
    <p:extLst>
      <p:ext uri="{BB962C8B-B14F-4D97-AF65-F5344CB8AC3E}">
        <p14:creationId xmlns:p14="http://schemas.microsoft.com/office/powerpoint/2010/main" val="208571875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8467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518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84" name="PlaceHolder 2"/>
          <p:cNvSpPr>
            <a:spLocks noGrp="1"/>
          </p:cNvSpPr>
          <p:nvPr>
            <p:ph type="subTitle"/>
          </p:nvPr>
        </p:nvSpPr>
        <p:spPr>
          <a:xfrm>
            <a:off x="650240" y="2281984"/>
            <a:ext cx="11703808" cy="5656576"/>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255646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86" name="PlaceHolder 2"/>
          <p:cNvSpPr>
            <a:spLocks noGrp="1"/>
          </p:cNvSpPr>
          <p:nvPr>
            <p:ph type="body"/>
          </p:nvPr>
        </p:nvSpPr>
        <p:spPr>
          <a:xfrm>
            <a:off x="650240" y="2281984"/>
            <a:ext cx="11703808" cy="5656576"/>
          </a:xfrm>
          <a:prstGeom prst="rect">
            <a:avLst/>
          </a:prstGeom>
        </p:spPr>
        <p:txBody>
          <a:bodyPr lIns="0" tIns="0" rIns="0" bIns="0"/>
          <a:lstStyle/>
          <a:p>
            <a:endParaRPr/>
          </a:p>
        </p:txBody>
      </p:sp>
    </p:spTree>
    <p:extLst>
      <p:ext uri="{BB962C8B-B14F-4D97-AF65-F5344CB8AC3E}">
        <p14:creationId xmlns:p14="http://schemas.microsoft.com/office/powerpoint/2010/main" val="9968305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88" name="PlaceHolder 2"/>
          <p:cNvSpPr>
            <a:spLocks noGrp="1"/>
          </p:cNvSpPr>
          <p:nvPr>
            <p:ph type="body"/>
          </p:nvPr>
        </p:nvSpPr>
        <p:spPr>
          <a:xfrm>
            <a:off x="650240" y="2281984"/>
            <a:ext cx="5711360" cy="5656576"/>
          </a:xfrm>
          <a:prstGeom prst="rect">
            <a:avLst/>
          </a:prstGeom>
        </p:spPr>
        <p:txBody>
          <a:bodyPr lIns="0" tIns="0" rIns="0" bIns="0"/>
          <a:lstStyle/>
          <a:p>
            <a:endParaRPr/>
          </a:p>
        </p:txBody>
      </p:sp>
      <p:sp>
        <p:nvSpPr>
          <p:cNvPr id="89" name="PlaceHolder 3"/>
          <p:cNvSpPr>
            <a:spLocks noGrp="1"/>
          </p:cNvSpPr>
          <p:nvPr>
            <p:ph type="body"/>
          </p:nvPr>
        </p:nvSpPr>
        <p:spPr>
          <a:xfrm>
            <a:off x="6647808" y="2281984"/>
            <a:ext cx="5711360" cy="5656576"/>
          </a:xfrm>
          <a:prstGeom prst="rect">
            <a:avLst/>
          </a:prstGeom>
        </p:spPr>
        <p:txBody>
          <a:bodyPr lIns="0" tIns="0" rIns="0" bIns="0"/>
          <a:lstStyle/>
          <a:p>
            <a:endParaRPr/>
          </a:p>
        </p:txBody>
      </p:sp>
    </p:spTree>
    <p:extLst>
      <p:ext uri="{BB962C8B-B14F-4D97-AF65-F5344CB8AC3E}">
        <p14:creationId xmlns:p14="http://schemas.microsoft.com/office/powerpoint/2010/main" val="2604934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Tree>
    <p:extLst>
      <p:ext uri="{BB962C8B-B14F-4D97-AF65-F5344CB8AC3E}">
        <p14:creationId xmlns:p14="http://schemas.microsoft.com/office/powerpoint/2010/main" val="2546903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650240" y="389120"/>
            <a:ext cx="11703808" cy="7548928"/>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659066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93" name="PlaceHolder 2"/>
          <p:cNvSpPr>
            <a:spLocks noGrp="1"/>
          </p:cNvSpPr>
          <p:nvPr>
            <p:ph type="body"/>
          </p:nvPr>
        </p:nvSpPr>
        <p:spPr>
          <a:xfrm>
            <a:off x="650240" y="2281984"/>
            <a:ext cx="5711360" cy="2697728"/>
          </a:xfrm>
          <a:prstGeom prst="rect">
            <a:avLst/>
          </a:prstGeom>
        </p:spPr>
        <p:txBody>
          <a:bodyPr lIns="0" tIns="0" rIns="0" bIns="0"/>
          <a:lstStyle/>
          <a:p>
            <a:endParaRPr/>
          </a:p>
        </p:txBody>
      </p:sp>
      <p:sp>
        <p:nvSpPr>
          <p:cNvPr id="94" name="PlaceHolder 3"/>
          <p:cNvSpPr>
            <a:spLocks noGrp="1"/>
          </p:cNvSpPr>
          <p:nvPr>
            <p:ph type="body"/>
          </p:nvPr>
        </p:nvSpPr>
        <p:spPr>
          <a:xfrm>
            <a:off x="650240" y="5236736"/>
            <a:ext cx="5711360" cy="2697728"/>
          </a:xfrm>
          <a:prstGeom prst="rect">
            <a:avLst/>
          </a:prstGeom>
        </p:spPr>
        <p:txBody>
          <a:bodyPr lIns="0" tIns="0" rIns="0" bIns="0"/>
          <a:lstStyle/>
          <a:p>
            <a:endParaRPr/>
          </a:p>
        </p:txBody>
      </p:sp>
      <p:sp>
        <p:nvSpPr>
          <p:cNvPr id="95" name="PlaceHolder 4"/>
          <p:cNvSpPr>
            <a:spLocks noGrp="1"/>
          </p:cNvSpPr>
          <p:nvPr>
            <p:ph type="body"/>
          </p:nvPr>
        </p:nvSpPr>
        <p:spPr>
          <a:xfrm>
            <a:off x="6647808" y="2281984"/>
            <a:ext cx="5711360" cy="5656576"/>
          </a:xfrm>
          <a:prstGeom prst="rect">
            <a:avLst/>
          </a:prstGeom>
        </p:spPr>
        <p:txBody>
          <a:bodyPr lIns="0" tIns="0" rIns="0" bIns="0"/>
          <a:lstStyle/>
          <a:p>
            <a:endParaRPr/>
          </a:p>
        </p:txBody>
      </p:sp>
    </p:spTree>
    <p:extLst>
      <p:ext uri="{BB962C8B-B14F-4D97-AF65-F5344CB8AC3E}">
        <p14:creationId xmlns:p14="http://schemas.microsoft.com/office/powerpoint/2010/main" val="1605726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ABB7266-FC38-4F6F-9C33-E3A0718984C8}"/>
              </a:ext>
            </a:extLst>
          </p:cNvPr>
          <p:cNvSpPr>
            <a:spLocks noGrp="1"/>
          </p:cNvSpPr>
          <p:nvPr>
            <p:ph type="sldNum" sz="quarter" idx="10"/>
          </p:nvPr>
        </p:nvSpPr>
        <p:spPr>
          <a:ln/>
        </p:spPr>
        <p:txBody>
          <a:bodyPr/>
          <a:lstStyle>
            <a:lvl1pPr>
              <a:defRPr/>
            </a:lvl1pPr>
          </a:lstStyle>
          <a:p>
            <a:pPr>
              <a:defRPr/>
            </a:pPr>
            <a:fld id="{6C9AB6E3-FAA7-460B-A7B0-8D8B32BE5C50}" type="slidenum">
              <a:rPr lang="en-US" altLang="en-US"/>
              <a:pPr>
                <a:defRPr/>
              </a:pPr>
              <a:t>‹#›</a:t>
            </a:fld>
            <a:endParaRPr lang="en-US" altLang="en-US"/>
          </a:p>
        </p:txBody>
      </p:sp>
    </p:spTree>
    <p:extLst>
      <p:ext uri="{BB962C8B-B14F-4D97-AF65-F5344CB8AC3E}">
        <p14:creationId xmlns:p14="http://schemas.microsoft.com/office/powerpoint/2010/main" val="3074963703"/>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97" name="PlaceHolder 2"/>
          <p:cNvSpPr>
            <a:spLocks noGrp="1"/>
          </p:cNvSpPr>
          <p:nvPr>
            <p:ph type="body"/>
          </p:nvPr>
        </p:nvSpPr>
        <p:spPr>
          <a:xfrm>
            <a:off x="650240" y="2281984"/>
            <a:ext cx="5711360" cy="5656576"/>
          </a:xfrm>
          <a:prstGeom prst="rect">
            <a:avLst/>
          </a:prstGeom>
        </p:spPr>
        <p:txBody>
          <a:bodyPr lIns="0" tIns="0" rIns="0" bIns="0"/>
          <a:lstStyle/>
          <a:p>
            <a:endParaRPr/>
          </a:p>
        </p:txBody>
      </p:sp>
      <p:sp>
        <p:nvSpPr>
          <p:cNvPr id="98" name="PlaceHolder 3"/>
          <p:cNvSpPr>
            <a:spLocks noGrp="1"/>
          </p:cNvSpPr>
          <p:nvPr>
            <p:ph type="body"/>
          </p:nvPr>
        </p:nvSpPr>
        <p:spPr>
          <a:xfrm>
            <a:off x="6647808" y="2281984"/>
            <a:ext cx="5711360" cy="2697728"/>
          </a:xfrm>
          <a:prstGeom prst="rect">
            <a:avLst/>
          </a:prstGeom>
        </p:spPr>
        <p:txBody>
          <a:bodyPr lIns="0" tIns="0" rIns="0" bIns="0"/>
          <a:lstStyle/>
          <a:p>
            <a:endParaRPr/>
          </a:p>
        </p:txBody>
      </p:sp>
      <p:sp>
        <p:nvSpPr>
          <p:cNvPr id="99" name="PlaceHolder 4"/>
          <p:cNvSpPr>
            <a:spLocks noGrp="1"/>
          </p:cNvSpPr>
          <p:nvPr>
            <p:ph type="body"/>
          </p:nvPr>
        </p:nvSpPr>
        <p:spPr>
          <a:xfrm>
            <a:off x="6647808" y="5236736"/>
            <a:ext cx="5711360" cy="2697728"/>
          </a:xfrm>
          <a:prstGeom prst="rect">
            <a:avLst/>
          </a:prstGeom>
        </p:spPr>
        <p:txBody>
          <a:bodyPr lIns="0" tIns="0" rIns="0" bIns="0"/>
          <a:lstStyle/>
          <a:p>
            <a:endParaRPr/>
          </a:p>
        </p:txBody>
      </p:sp>
    </p:spTree>
    <p:extLst>
      <p:ext uri="{BB962C8B-B14F-4D97-AF65-F5344CB8AC3E}">
        <p14:creationId xmlns:p14="http://schemas.microsoft.com/office/powerpoint/2010/main" val="9620211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101" name="PlaceHolder 2"/>
          <p:cNvSpPr>
            <a:spLocks noGrp="1"/>
          </p:cNvSpPr>
          <p:nvPr>
            <p:ph type="body"/>
          </p:nvPr>
        </p:nvSpPr>
        <p:spPr>
          <a:xfrm>
            <a:off x="650240" y="2281984"/>
            <a:ext cx="5711360" cy="2697728"/>
          </a:xfrm>
          <a:prstGeom prst="rect">
            <a:avLst/>
          </a:prstGeom>
        </p:spPr>
        <p:txBody>
          <a:bodyPr lIns="0" tIns="0" rIns="0" bIns="0"/>
          <a:lstStyle/>
          <a:p>
            <a:endParaRPr/>
          </a:p>
        </p:txBody>
      </p:sp>
      <p:sp>
        <p:nvSpPr>
          <p:cNvPr id="102" name="PlaceHolder 3"/>
          <p:cNvSpPr>
            <a:spLocks noGrp="1"/>
          </p:cNvSpPr>
          <p:nvPr>
            <p:ph type="body"/>
          </p:nvPr>
        </p:nvSpPr>
        <p:spPr>
          <a:xfrm>
            <a:off x="6647808" y="2281984"/>
            <a:ext cx="5711360" cy="2697728"/>
          </a:xfrm>
          <a:prstGeom prst="rect">
            <a:avLst/>
          </a:prstGeom>
        </p:spPr>
        <p:txBody>
          <a:bodyPr lIns="0" tIns="0" rIns="0" bIns="0"/>
          <a:lstStyle/>
          <a:p>
            <a:endParaRPr/>
          </a:p>
        </p:txBody>
      </p:sp>
      <p:sp>
        <p:nvSpPr>
          <p:cNvPr id="103" name="PlaceHolder 4"/>
          <p:cNvSpPr>
            <a:spLocks noGrp="1"/>
          </p:cNvSpPr>
          <p:nvPr>
            <p:ph type="body"/>
          </p:nvPr>
        </p:nvSpPr>
        <p:spPr>
          <a:xfrm>
            <a:off x="650240" y="5236736"/>
            <a:ext cx="11703808" cy="2697728"/>
          </a:xfrm>
          <a:prstGeom prst="rect">
            <a:avLst/>
          </a:prstGeom>
        </p:spPr>
        <p:txBody>
          <a:bodyPr lIns="0" tIns="0" rIns="0" bIns="0"/>
          <a:lstStyle/>
          <a:p>
            <a:endParaRPr/>
          </a:p>
        </p:txBody>
      </p:sp>
    </p:spTree>
    <p:extLst>
      <p:ext uri="{BB962C8B-B14F-4D97-AF65-F5344CB8AC3E}">
        <p14:creationId xmlns:p14="http://schemas.microsoft.com/office/powerpoint/2010/main" val="1256048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105" name="PlaceHolder 2"/>
          <p:cNvSpPr>
            <a:spLocks noGrp="1"/>
          </p:cNvSpPr>
          <p:nvPr>
            <p:ph type="body"/>
          </p:nvPr>
        </p:nvSpPr>
        <p:spPr>
          <a:xfrm>
            <a:off x="650240" y="2281984"/>
            <a:ext cx="11703808" cy="2697728"/>
          </a:xfrm>
          <a:prstGeom prst="rect">
            <a:avLst/>
          </a:prstGeom>
        </p:spPr>
        <p:txBody>
          <a:bodyPr lIns="0" tIns="0" rIns="0" bIns="0"/>
          <a:lstStyle/>
          <a:p>
            <a:endParaRPr/>
          </a:p>
        </p:txBody>
      </p:sp>
      <p:sp>
        <p:nvSpPr>
          <p:cNvPr id="106" name="PlaceHolder 3"/>
          <p:cNvSpPr>
            <a:spLocks noGrp="1"/>
          </p:cNvSpPr>
          <p:nvPr>
            <p:ph type="body"/>
          </p:nvPr>
        </p:nvSpPr>
        <p:spPr>
          <a:xfrm>
            <a:off x="650240" y="5236736"/>
            <a:ext cx="11703808" cy="2697728"/>
          </a:xfrm>
          <a:prstGeom prst="rect">
            <a:avLst/>
          </a:prstGeom>
        </p:spPr>
        <p:txBody>
          <a:bodyPr lIns="0" tIns="0" rIns="0" bIns="0"/>
          <a:lstStyle/>
          <a:p>
            <a:endParaRPr/>
          </a:p>
        </p:txBody>
      </p:sp>
    </p:spTree>
    <p:extLst>
      <p:ext uri="{BB962C8B-B14F-4D97-AF65-F5344CB8AC3E}">
        <p14:creationId xmlns:p14="http://schemas.microsoft.com/office/powerpoint/2010/main" val="2814839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108" name="PlaceHolder 2"/>
          <p:cNvSpPr>
            <a:spLocks noGrp="1"/>
          </p:cNvSpPr>
          <p:nvPr>
            <p:ph type="body"/>
          </p:nvPr>
        </p:nvSpPr>
        <p:spPr>
          <a:xfrm>
            <a:off x="650240" y="2281984"/>
            <a:ext cx="5711360" cy="2697728"/>
          </a:xfrm>
          <a:prstGeom prst="rect">
            <a:avLst/>
          </a:prstGeom>
        </p:spPr>
        <p:txBody>
          <a:bodyPr lIns="0" tIns="0" rIns="0" bIns="0"/>
          <a:lstStyle/>
          <a:p>
            <a:endParaRPr/>
          </a:p>
        </p:txBody>
      </p:sp>
      <p:sp>
        <p:nvSpPr>
          <p:cNvPr id="109" name="PlaceHolder 3"/>
          <p:cNvSpPr>
            <a:spLocks noGrp="1"/>
          </p:cNvSpPr>
          <p:nvPr>
            <p:ph type="body"/>
          </p:nvPr>
        </p:nvSpPr>
        <p:spPr>
          <a:xfrm>
            <a:off x="6647808" y="2281984"/>
            <a:ext cx="5711360" cy="2697728"/>
          </a:xfrm>
          <a:prstGeom prst="rect">
            <a:avLst/>
          </a:prstGeom>
        </p:spPr>
        <p:txBody>
          <a:bodyPr lIns="0" tIns="0" rIns="0" bIns="0"/>
          <a:lstStyle/>
          <a:p>
            <a:endParaRPr/>
          </a:p>
        </p:txBody>
      </p:sp>
      <p:sp>
        <p:nvSpPr>
          <p:cNvPr id="110" name="PlaceHolder 4"/>
          <p:cNvSpPr>
            <a:spLocks noGrp="1"/>
          </p:cNvSpPr>
          <p:nvPr>
            <p:ph type="body"/>
          </p:nvPr>
        </p:nvSpPr>
        <p:spPr>
          <a:xfrm>
            <a:off x="6647808" y="5236736"/>
            <a:ext cx="5711360" cy="2697728"/>
          </a:xfrm>
          <a:prstGeom prst="rect">
            <a:avLst/>
          </a:prstGeom>
        </p:spPr>
        <p:txBody>
          <a:bodyPr lIns="0" tIns="0" rIns="0" bIns="0"/>
          <a:lstStyle/>
          <a:p>
            <a:endParaRPr/>
          </a:p>
        </p:txBody>
      </p:sp>
      <p:sp>
        <p:nvSpPr>
          <p:cNvPr id="111" name="PlaceHolder 5"/>
          <p:cNvSpPr>
            <a:spLocks noGrp="1"/>
          </p:cNvSpPr>
          <p:nvPr>
            <p:ph type="body"/>
          </p:nvPr>
        </p:nvSpPr>
        <p:spPr>
          <a:xfrm>
            <a:off x="650240" y="5236736"/>
            <a:ext cx="5711360" cy="2697728"/>
          </a:xfrm>
          <a:prstGeom prst="rect">
            <a:avLst/>
          </a:prstGeom>
        </p:spPr>
        <p:txBody>
          <a:bodyPr lIns="0" tIns="0" rIns="0" bIns="0"/>
          <a:lstStyle/>
          <a:p>
            <a:endParaRPr/>
          </a:p>
        </p:txBody>
      </p:sp>
    </p:spTree>
    <p:extLst>
      <p:ext uri="{BB962C8B-B14F-4D97-AF65-F5344CB8AC3E}">
        <p14:creationId xmlns:p14="http://schemas.microsoft.com/office/powerpoint/2010/main" val="2134426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50240" y="389120"/>
            <a:ext cx="11703808" cy="1628160"/>
          </a:xfrm>
          <a:prstGeom prst="rect">
            <a:avLst/>
          </a:prstGeom>
        </p:spPr>
        <p:txBody>
          <a:bodyPr lIns="0" tIns="0" rIns="0" bIns="0" anchor="ctr"/>
          <a:lstStyle/>
          <a:p>
            <a:endParaRPr/>
          </a:p>
        </p:txBody>
      </p:sp>
      <p:sp>
        <p:nvSpPr>
          <p:cNvPr id="113" name="PlaceHolder 2"/>
          <p:cNvSpPr>
            <a:spLocks noGrp="1"/>
          </p:cNvSpPr>
          <p:nvPr>
            <p:ph type="body"/>
          </p:nvPr>
        </p:nvSpPr>
        <p:spPr>
          <a:xfrm>
            <a:off x="650240" y="2281984"/>
            <a:ext cx="11703808" cy="5656576"/>
          </a:xfrm>
          <a:prstGeom prst="rect">
            <a:avLst/>
          </a:prstGeom>
        </p:spPr>
        <p:txBody>
          <a:bodyPr lIns="0" tIns="0" rIns="0" bIns="0"/>
          <a:lstStyle/>
          <a:p>
            <a:endParaRPr/>
          </a:p>
        </p:txBody>
      </p:sp>
      <p:sp>
        <p:nvSpPr>
          <p:cNvPr id="114" name="PlaceHolder 3"/>
          <p:cNvSpPr>
            <a:spLocks noGrp="1"/>
          </p:cNvSpPr>
          <p:nvPr>
            <p:ph type="body"/>
          </p:nvPr>
        </p:nvSpPr>
        <p:spPr>
          <a:xfrm>
            <a:off x="650240" y="2281984"/>
            <a:ext cx="11703808" cy="5656576"/>
          </a:xfrm>
          <a:prstGeom prst="rect">
            <a:avLst/>
          </a:prstGeom>
        </p:spPr>
        <p:txBody>
          <a:bodyPr lIns="0" tIns="0" rIns="0" bIns="0"/>
          <a:lstStyle/>
          <a:p>
            <a:endParaRPr/>
          </a:p>
        </p:txBody>
      </p:sp>
      <p:pic>
        <p:nvPicPr>
          <p:cNvPr id="115" name="Picture 114"/>
          <p:cNvPicPr/>
          <p:nvPr/>
        </p:nvPicPr>
        <p:blipFill>
          <a:blip r:embed="rId2" cstate="print"/>
          <a:stretch/>
        </p:blipFill>
        <p:spPr>
          <a:xfrm>
            <a:off x="2956800" y="2281984"/>
            <a:ext cx="7089664" cy="5656576"/>
          </a:xfrm>
          <a:prstGeom prst="rect">
            <a:avLst/>
          </a:prstGeom>
          <a:ln>
            <a:noFill/>
          </a:ln>
        </p:spPr>
      </p:pic>
      <p:pic>
        <p:nvPicPr>
          <p:cNvPr id="116" name="Picture 115"/>
          <p:cNvPicPr/>
          <p:nvPr/>
        </p:nvPicPr>
        <p:blipFill>
          <a:blip r:embed="rId2" cstate="print"/>
          <a:stretch/>
        </p:blipFill>
        <p:spPr>
          <a:xfrm>
            <a:off x="2956800" y="2281984"/>
            <a:ext cx="7089664" cy="5656576"/>
          </a:xfrm>
          <a:prstGeom prst="rect">
            <a:avLst/>
          </a:prstGeom>
          <a:ln>
            <a:noFill/>
          </a:ln>
        </p:spPr>
      </p:pic>
    </p:spTree>
    <p:extLst>
      <p:ext uri="{BB962C8B-B14F-4D97-AF65-F5344CB8AC3E}">
        <p14:creationId xmlns:p14="http://schemas.microsoft.com/office/powerpoint/2010/main" val="17308041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619C8C1-FC4B-4D52-84D1-E3D6E8EF5422}"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DEA7E08-78FA-4962-B6A9-2CA2EDBFED4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529843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53908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6400"/>
            </a:lvl1pPr>
          </a:lstStyle>
          <a:p>
            <a:r>
              <a:rPr lang="en-US"/>
              <a:t>Click to edit Master title style</a:t>
            </a:r>
            <a:endParaRPr lang="en-GB"/>
          </a:p>
        </p:txBody>
      </p:sp>
      <p:sp>
        <p:nvSpPr>
          <p:cNvPr id="3" name="Text Placeholder 2"/>
          <p:cNvSpPr>
            <a:spLocks noGrp="1"/>
          </p:cNvSpPr>
          <p:nvPr>
            <p:ph type="body" idx="1"/>
          </p:nvPr>
        </p:nvSpPr>
        <p:spPr>
          <a:xfrm>
            <a:off x="887307" y="6527239"/>
            <a:ext cx="11216640"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340987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203386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1166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1" y="4368801"/>
            <a:ext cx="3883224"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5"/>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E26B628-F368-4933-A63C-5020B304EBB5}"/>
              </a:ext>
            </a:extLst>
          </p:cNvPr>
          <p:cNvSpPr>
            <a:spLocks noGrp="1"/>
          </p:cNvSpPr>
          <p:nvPr>
            <p:ph type="sldNum" sz="quarter" idx="10"/>
          </p:nvPr>
        </p:nvSpPr>
        <p:spPr/>
        <p:txBody>
          <a:bodyPr/>
          <a:lstStyle>
            <a:lvl1pPr>
              <a:defRPr/>
            </a:lvl1pPr>
          </a:lstStyle>
          <a:p>
            <a:fld id="{F9DA0B05-4732-4AA0-A0C2-99E600BC1B95}" type="slidenum">
              <a:rPr lang="en-US" altLang="en-US"/>
              <a:pPr/>
              <a:t>‹#›</a:t>
            </a:fld>
            <a:endParaRPr lang="en-US" altLang="en-US"/>
          </a:p>
        </p:txBody>
      </p:sp>
    </p:spTree>
    <p:extLst>
      <p:ext uri="{BB962C8B-B14F-4D97-AF65-F5344CB8AC3E}">
        <p14:creationId xmlns:p14="http://schemas.microsoft.com/office/powerpoint/2010/main" val="281135154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2942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094201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Content Placeholder 2"/>
          <p:cNvSpPr>
            <a:spLocks noGrp="1"/>
          </p:cNvSpPr>
          <p:nvPr>
            <p:ph idx="1"/>
          </p:nvPr>
        </p:nvSpPr>
        <p:spPr>
          <a:xfrm>
            <a:off x="5528734" y="1404340"/>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15845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Picture Placeholder 2"/>
          <p:cNvSpPr>
            <a:spLocks noGrp="1"/>
          </p:cNvSpPr>
          <p:nvPr>
            <p:ph type="pic" idx="1"/>
          </p:nvPr>
        </p:nvSpPr>
        <p:spPr>
          <a:xfrm>
            <a:off x="5528734" y="1404340"/>
            <a:ext cx="6583680"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63193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633129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8033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01327680-EC97-4369-8C9F-16CF26C71215}"/>
              </a:ext>
            </a:extLst>
          </p:cNvPr>
          <p:cNvSpPr>
            <a:spLocks noGrp="1"/>
          </p:cNvSpPr>
          <p:nvPr>
            <p:ph type="sldNum" sz="quarter" idx="10"/>
          </p:nvPr>
        </p:nvSpPr>
        <p:spPr/>
        <p:txBody>
          <a:bodyPr/>
          <a:lstStyle>
            <a:lvl1pPr>
              <a:defRPr/>
            </a:lvl1pPr>
          </a:lstStyle>
          <a:p>
            <a:pPr>
              <a:defRPr/>
            </a:pPr>
            <a:fld id="{EC4F09F9-8913-49C7-9D32-6227BAC0D9AE}" type="slidenum">
              <a:rPr/>
              <a:pPr>
                <a:defRPr/>
              </a:pPr>
              <a:t>‹#›</a:t>
            </a:fld>
            <a:endParaRPr/>
          </a:p>
        </p:txBody>
      </p:sp>
    </p:spTree>
    <p:extLst>
      <p:ext uri="{BB962C8B-B14F-4D97-AF65-F5344CB8AC3E}">
        <p14:creationId xmlns:p14="http://schemas.microsoft.com/office/powerpoint/2010/main" val="139221110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3B78CB1-8D79-4F04-B143-3A1058A4CE1A}"/>
              </a:ext>
            </a:extLst>
          </p:cNvPr>
          <p:cNvSpPr>
            <a:spLocks noGrp="1"/>
          </p:cNvSpPr>
          <p:nvPr>
            <p:ph type="sldNum" sz="quarter" idx="10"/>
          </p:nvPr>
        </p:nvSpPr>
        <p:spPr>
          <a:ln/>
        </p:spPr>
        <p:txBody>
          <a:bodyPr/>
          <a:lstStyle>
            <a:lvl1pPr>
              <a:defRPr/>
            </a:lvl1pPr>
          </a:lstStyle>
          <a:p>
            <a:pPr>
              <a:defRPr/>
            </a:pPr>
            <a:fld id="{19AB9D29-D9B4-43AE-A26D-D9FE5149FFCD}" type="slidenum">
              <a:rPr/>
              <a:pPr>
                <a:defRPr/>
              </a:pPr>
              <a:t>‹#›</a:t>
            </a:fld>
            <a:endParaRPr/>
          </a:p>
        </p:txBody>
      </p:sp>
    </p:spTree>
    <p:extLst>
      <p:ext uri="{BB962C8B-B14F-4D97-AF65-F5344CB8AC3E}">
        <p14:creationId xmlns:p14="http://schemas.microsoft.com/office/powerpoint/2010/main" val="196076944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45627857-797D-400E-838E-1CFBB853EC36}"/>
              </a:ext>
            </a:extLst>
          </p:cNvPr>
          <p:cNvSpPr>
            <a:spLocks noGrp="1"/>
          </p:cNvSpPr>
          <p:nvPr>
            <p:ph type="sldNum" sz="quarter" idx="10"/>
          </p:nvPr>
        </p:nvSpPr>
        <p:spPr/>
        <p:txBody>
          <a:bodyPr/>
          <a:lstStyle>
            <a:lvl1pPr>
              <a:defRPr/>
            </a:lvl1pPr>
          </a:lstStyle>
          <a:p>
            <a:pPr>
              <a:defRPr/>
            </a:pPr>
            <a:fld id="{58334A6A-F823-4981-9AE3-73024BEFE54D}" type="slidenum">
              <a:rPr/>
              <a:pPr>
                <a:defRPr/>
              </a:pPr>
              <a:t>‹#›</a:t>
            </a:fld>
            <a:endParaRPr/>
          </a:p>
        </p:txBody>
      </p:sp>
    </p:spTree>
    <p:extLst>
      <p:ext uri="{BB962C8B-B14F-4D97-AF65-F5344CB8AC3E}">
        <p14:creationId xmlns:p14="http://schemas.microsoft.com/office/powerpoint/2010/main" val="5877614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2"/>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1706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73441720-F0E8-4BD6-8D5D-79495DE701BC}"/>
              </a:ext>
            </a:extLst>
          </p:cNvPr>
          <p:cNvSpPr>
            <a:spLocks noGrp="1"/>
          </p:cNvSpPr>
          <p:nvPr>
            <p:ph type="sldNum" sz="quarter" idx="10"/>
          </p:nvPr>
        </p:nvSpPr>
        <p:spPr/>
        <p:txBody>
          <a:bodyPr/>
          <a:lstStyle>
            <a:lvl1pPr>
              <a:defRPr/>
            </a:lvl1pPr>
          </a:lstStyle>
          <a:p>
            <a:fld id="{FD955054-1881-4489-9F0E-DA9BE214D27F}" type="slidenum">
              <a:rPr lang="en-US" altLang="en-US"/>
              <a:pPr/>
              <a:t>‹#›</a:t>
            </a:fld>
            <a:endParaRPr lang="en-US" altLang="en-US"/>
          </a:p>
        </p:txBody>
      </p:sp>
    </p:spTree>
    <p:extLst>
      <p:ext uri="{BB962C8B-B14F-4D97-AF65-F5344CB8AC3E}">
        <p14:creationId xmlns:p14="http://schemas.microsoft.com/office/powerpoint/2010/main" val="239910620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722491" y="866988"/>
            <a:ext cx="9169779" cy="1878471"/>
          </a:xfrm>
          <a:prstGeom prst="rect">
            <a:avLst/>
          </a:prstGeom>
          <a:noFill/>
          <a:ln>
            <a:noFill/>
          </a:ln>
        </p:spPr>
        <p:txBody>
          <a:bodyPr spcFirstLastPara="1" lIns="91425" tIns="45700" rIns="91425" bIns="45700" anchor="t">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720795" y="3073398"/>
            <a:ext cx="4464666" cy="819573"/>
          </a:xfrm>
          <a:prstGeom prst="rect">
            <a:avLst/>
          </a:prstGeom>
          <a:noFill/>
          <a:ln>
            <a:noFill/>
          </a:ln>
        </p:spPr>
        <p:txBody>
          <a:bodyPr spcFirstLastPara="1" lIns="91425" tIns="45700" rIns="91425" bIns="45700" anchor="b">
            <a:noAutofit/>
          </a:bodyPr>
          <a:lstStyle>
            <a:lvl1pPr marL="487670" lvl="0" indent="-243836" algn="l">
              <a:lnSpc>
                <a:spcPct val="100000"/>
              </a:lnSpc>
              <a:spcBef>
                <a:spcPts val="1067"/>
              </a:spcBef>
              <a:spcAft>
                <a:spcPts val="0"/>
              </a:spcAft>
              <a:buSzPts val="1920"/>
              <a:buNone/>
              <a:defRPr sz="2560" b="0"/>
            </a:lvl1pPr>
            <a:lvl2pPr marL="975340" lvl="1" indent="-243836" algn="l">
              <a:lnSpc>
                <a:spcPct val="100000"/>
              </a:lnSpc>
              <a:spcBef>
                <a:spcPts val="1067"/>
              </a:spcBef>
              <a:spcAft>
                <a:spcPts val="0"/>
              </a:spcAft>
              <a:buSzPts val="1600"/>
              <a:buNone/>
              <a:defRPr sz="2133" b="1"/>
            </a:lvl2pPr>
            <a:lvl3pPr marL="1463011" lvl="2" indent="-243836" algn="l">
              <a:lnSpc>
                <a:spcPct val="100000"/>
              </a:lnSpc>
              <a:spcBef>
                <a:spcPts val="1067"/>
              </a:spcBef>
              <a:spcAft>
                <a:spcPts val="0"/>
              </a:spcAft>
              <a:buSzPts val="1440"/>
              <a:buNone/>
              <a:defRPr sz="1920" b="1"/>
            </a:lvl3pPr>
            <a:lvl4pPr marL="1950681" lvl="3" indent="-243836" algn="l">
              <a:lnSpc>
                <a:spcPct val="100000"/>
              </a:lnSpc>
              <a:spcBef>
                <a:spcPts val="1067"/>
              </a:spcBef>
              <a:spcAft>
                <a:spcPts val="0"/>
              </a:spcAft>
              <a:buSzPts val="1280"/>
              <a:buNone/>
              <a:defRPr sz="1707" b="1"/>
            </a:lvl4pPr>
            <a:lvl5pPr marL="2438351" lvl="4" indent="-243836" algn="l">
              <a:lnSpc>
                <a:spcPct val="100000"/>
              </a:lnSpc>
              <a:spcBef>
                <a:spcPts val="1067"/>
              </a:spcBef>
              <a:spcAft>
                <a:spcPts val="0"/>
              </a:spcAft>
              <a:buSzPts val="1280"/>
              <a:buNone/>
              <a:defRPr sz="1707" b="1"/>
            </a:lvl5pPr>
            <a:lvl6pPr marL="2926021" lvl="5" indent="-243836" algn="l">
              <a:lnSpc>
                <a:spcPct val="100000"/>
              </a:lnSpc>
              <a:spcBef>
                <a:spcPts val="1067"/>
              </a:spcBef>
              <a:spcAft>
                <a:spcPts val="0"/>
              </a:spcAft>
              <a:buSzPts val="1280"/>
              <a:buNone/>
              <a:defRPr sz="1707" b="1"/>
            </a:lvl6pPr>
            <a:lvl7pPr marL="3413692" lvl="6" indent="-243836" algn="l">
              <a:lnSpc>
                <a:spcPct val="100000"/>
              </a:lnSpc>
              <a:spcBef>
                <a:spcPts val="1067"/>
              </a:spcBef>
              <a:spcAft>
                <a:spcPts val="0"/>
              </a:spcAft>
              <a:buSzPts val="1280"/>
              <a:buNone/>
              <a:defRPr sz="1707" b="1"/>
            </a:lvl7pPr>
            <a:lvl8pPr marL="3901362" lvl="7" indent="-243836" algn="l">
              <a:lnSpc>
                <a:spcPct val="100000"/>
              </a:lnSpc>
              <a:spcBef>
                <a:spcPts val="1067"/>
              </a:spcBef>
              <a:spcAft>
                <a:spcPts val="0"/>
              </a:spcAft>
              <a:buSzPts val="1280"/>
              <a:buNone/>
              <a:defRPr sz="1707" b="1"/>
            </a:lvl8pPr>
            <a:lvl9pPr marL="4389033" lvl="8" indent="-243836" algn="l">
              <a:lnSpc>
                <a:spcPct val="100000"/>
              </a:lnSpc>
              <a:spcBef>
                <a:spcPts val="1067"/>
              </a:spcBef>
              <a:spcAft>
                <a:spcPts val="0"/>
              </a:spcAft>
              <a:buSzPts val="1280"/>
              <a:buNone/>
              <a:defRPr sz="1707" b="1"/>
            </a:lvl9pPr>
          </a:lstStyle>
          <a:p>
            <a:endParaRPr/>
          </a:p>
        </p:txBody>
      </p:sp>
      <p:sp>
        <p:nvSpPr>
          <p:cNvPr id="42" name="Google Shape;42;p3"/>
          <p:cNvSpPr txBox="1">
            <a:spLocks noGrp="1"/>
          </p:cNvSpPr>
          <p:nvPr>
            <p:ph type="body" idx="2"/>
          </p:nvPr>
        </p:nvSpPr>
        <p:spPr>
          <a:xfrm>
            <a:off x="720795" y="3892973"/>
            <a:ext cx="4464666" cy="4699189"/>
          </a:xfrm>
          <a:prstGeom prst="rect">
            <a:avLst/>
          </a:prstGeom>
          <a:noFill/>
          <a:ln>
            <a:noFill/>
          </a:ln>
        </p:spPr>
        <p:txBody>
          <a:bodyPr spcFirstLastPara="1" lIns="91425" tIns="45700" rIns="91425" bIns="45700">
            <a:noAutofit/>
          </a:bodyPr>
          <a:lstStyle>
            <a:lvl1pPr marL="487670" lvl="0" indent="-341369" algn="l">
              <a:lnSpc>
                <a:spcPct val="100000"/>
              </a:lnSpc>
              <a:spcBef>
                <a:spcPts val="1067"/>
              </a:spcBef>
              <a:spcAft>
                <a:spcPts val="0"/>
              </a:spcAft>
              <a:buSzPts val="1440"/>
              <a:buChar char="►"/>
              <a:defRPr/>
            </a:lvl1pPr>
            <a:lvl2pPr marL="975340" lvl="1" indent="-341369" algn="l">
              <a:lnSpc>
                <a:spcPct val="100000"/>
              </a:lnSpc>
              <a:spcBef>
                <a:spcPts val="1067"/>
              </a:spcBef>
              <a:spcAft>
                <a:spcPts val="0"/>
              </a:spcAft>
              <a:buSzPts val="1440"/>
              <a:buChar char="►"/>
              <a:defRPr/>
            </a:lvl2pPr>
            <a:lvl3pPr marL="1463011" lvl="2" indent="-341368" algn="l">
              <a:lnSpc>
                <a:spcPct val="100000"/>
              </a:lnSpc>
              <a:spcBef>
                <a:spcPts val="1067"/>
              </a:spcBef>
              <a:spcAft>
                <a:spcPts val="0"/>
              </a:spcAft>
              <a:buSzPts val="1440"/>
              <a:buChar char="►"/>
              <a:defRPr/>
            </a:lvl3pPr>
            <a:lvl4pPr marL="1950681" lvl="3" indent="-341368" algn="l">
              <a:lnSpc>
                <a:spcPct val="100000"/>
              </a:lnSpc>
              <a:spcBef>
                <a:spcPts val="1067"/>
              </a:spcBef>
              <a:spcAft>
                <a:spcPts val="0"/>
              </a:spcAft>
              <a:buSzPts val="1440"/>
              <a:buChar char="►"/>
              <a:defRPr/>
            </a:lvl4pPr>
            <a:lvl5pPr marL="2438351" lvl="4" indent="-341368" algn="l">
              <a:lnSpc>
                <a:spcPct val="100000"/>
              </a:lnSpc>
              <a:spcBef>
                <a:spcPts val="1067"/>
              </a:spcBef>
              <a:spcAft>
                <a:spcPts val="0"/>
              </a:spcAft>
              <a:buSzPts val="1440"/>
              <a:buChar char="►"/>
              <a:defRPr/>
            </a:lvl5pPr>
            <a:lvl6pPr marL="2926021" lvl="5" indent="-341368" algn="l">
              <a:lnSpc>
                <a:spcPct val="100000"/>
              </a:lnSpc>
              <a:spcBef>
                <a:spcPts val="1067"/>
              </a:spcBef>
              <a:spcAft>
                <a:spcPts val="0"/>
              </a:spcAft>
              <a:buSzPts val="1440"/>
              <a:buChar char="►"/>
              <a:defRPr/>
            </a:lvl6pPr>
            <a:lvl7pPr marL="3413692" lvl="6" indent="-341368" algn="l">
              <a:lnSpc>
                <a:spcPct val="100000"/>
              </a:lnSpc>
              <a:spcBef>
                <a:spcPts val="1067"/>
              </a:spcBef>
              <a:spcAft>
                <a:spcPts val="0"/>
              </a:spcAft>
              <a:buSzPts val="1440"/>
              <a:buChar char="►"/>
              <a:defRPr/>
            </a:lvl7pPr>
            <a:lvl8pPr marL="3901362" lvl="7" indent="-341369" algn="l">
              <a:lnSpc>
                <a:spcPct val="100000"/>
              </a:lnSpc>
              <a:spcBef>
                <a:spcPts val="1067"/>
              </a:spcBef>
              <a:spcAft>
                <a:spcPts val="0"/>
              </a:spcAft>
              <a:buSzPts val="1440"/>
              <a:buChar char="►"/>
              <a:defRPr/>
            </a:lvl8pPr>
            <a:lvl9pPr marL="4389033" lvl="8" indent="-341369" algn="l">
              <a:lnSpc>
                <a:spcPct val="100000"/>
              </a:lnSpc>
              <a:spcBef>
                <a:spcPts val="1067"/>
              </a:spcBef>
              <a:spcAft>
                <a:spcPts val="0"/>
              </a:spcAft>
              <a:buSzPts val="1440"/>
              <a:buChar char="►"/>
              <a:defRPr/>
            </a:lvl9pPr>
          </a:lstStyle>
          <a:p>
            <a:endParaRPr/>
          </a:p>
        </p:txBody>
      </p:sp>
      <p:sp>
        <p:nvSpPr>
          <p:cNvPr id="43" name="Google Shape;43;p3"/>
          <p:cNvSpPr txBox="1">
            <a:spLocks noGrp="1"/>
          </p:cNvSpPr>
          <p:nvPr>
            <p:ph type="body" idx="3"/>
          </p:nvPr>
        </p:nvSpPr>
        <p:spPr>
          <a:xfrm>
            <a:off x="5427611" y="3073398"/>
            <a:ext cx="4464658" cy="819573"/>
          </a:xfrm>
          <a:prstGeom prst="rect">
            <a:avLst/>
          </a:prstGeom>
          <a:noFill/>
          <a:ln>
            <a:noFill/>
          </a:ln>
        </p:spPr>
        <p:txBody>
          <a:bodyPr spcFirstLastPara="1" lIns="91425" tIns="45700" rIns="91425" bIns="45700" anchor="b">
            <a:noAutofit/>
          </a:bodyPr>
          <a:lstStyle>
            <a:lvl1pPr marL="487670" lvl="0" indent="-243836" algn="l">
              <a:lnSpc>
                <a:spcPct val="100000"/>
              </a:lnSpc>
              <a:spcBef>
                <a:spcPts val="1067"/>
              </a:spcBef>
              <a:spcAft>
                <a:spcPts val="0"/>
              </a:spcAft>
              <a:buSzPts val="1920"/>
              <a:buNone/>
              <a:defRPr sz="2560" b="0"/>
            </a:lvl1pPr>
            <a:lvl2pPr marL="975340" lvl="1" indent="-243836" algn="l">
              <a:lnSpc>
                <a:spcPct val="100000"/>
              </a:lnSpc>
              <a:spcBef>
                <a:spcPts val="1067"/>
              </a:spcBef>
              <a:spcAft>
                <a:spcPts val="0"/>
              </a:spcAft>
              <a:buSzPts val="1600"/>
              <a:buNone/>
              <a:defRPr sz="2133" b="1"/>
            </a:lvl2pPr>
            <a:lvl3pPr marL="1463011" lvl="2" indent="-243836" algn="l">
              <a:lnSpc>
                <a:spcPct val="100000"/>
              </a:lnSpc>
              <a:spcBef>
                <a:spcPts val="1067"/>
              </a:spcBef>
              <a:spcAft>
                <a:spcPts val="0"/>
              </a:spcAft>
              <a:buSzPts val="1440"/>
              <a:buNone/>
              <a:defRPr sz="1920" b="1"/>
            </a:lvl3pPr>
            <a:lvl4pPr marL="1950681" lvl="3" indent="-243836" algn="l">
              <a:lnSpc>
                <a:spcPct val="100000"/>
              </a:lnSpc>
              <a:spcBef>
                <a:spcPts val="1067"/>
              </a:spcBef>
              <a:spcAft>
                <a:spcPts val="0"/>
              </a:spcAft>
              <a:buSzPts val="1280"/>
              <a:buNone/>
              <a:defRPr sz="1707" b="1"/>
            </a:lvl4pPr>
            <a:lvl5pPr marL="2438351" lvl="4" indent="-243836" algn="l">
              <a:lnSpc>
                <a:spcPct val="100000"/>
              </a:lnSpc>
              <a:spcBef>
                <a:spcPts val="1067"/>
              </a:spcBef>
              <a:spcAft>
                <a:spcPts val="0"/>
              </a:spcAft>
              <a:buSzPts val="1280"/>
              <a:buNone/>
              <a:defRPr sz="1707" b="1"/>
            </a:lvl5pPr>
            <a:lvl6pPr marL="2926021" lvl="5" indent="-243836" algn="l">
              <a:lnSpc>
                <a:spcPct val="100000"/>
              </a:lnSpc>
              <a:spcBef>
                <a:spcPts val="1067"/>
              </a:spcBef>
              <a:spcAft>
                <a:spcPts val="0"/>
              </a:spcAft>
              <a:buSzPts val="1280"/>
              <a:buNone/>
              <a:defRPr sz="1707" b="1"/>
            </a:lvl6pPr>
            <a:lvl7pPr marL="3413692" lvl="6" indent="-243836" algn="l">
              <a:lnSpc>
                <a:spcPct val="100000"/>
              </a:lnSpc>
              <a:spcBef>
                <a:spcPts val="1067"/>
              </a:spcBef>
              <a:spcAft>
                <a:spcPts val="0"/>
              </a:spcAft>
              <a:buSzPts val="1280"/>
              <a:buNone/>
              <a:defRPr sz="1707" b="1"/>
            </a:lvl7pPr>
            <a:lvl8pPr marL="3901362" lvl="7" indent="-243836" algn="l">
              <a:lnSpc>
                <a:spcPct val="100000"/>
              </a:lnSpc>
              <a:spcBef>
                <a:spcPts val="1067"/>
              </a:spcBef>
              <a:spcAft>
                <a:spcPts val="0"/>
              </a:spcAft>
              <a:buSzPts val="1280"/>
              <a:buNone/>
              <a:defRPr sz="1707" b="1"/>
            </a:lvl8pPr>
            <a:lvl9pPr marL="4389033" lvl="8" indent="-243836" algn="l">
              <a:lnSpc>
                <a:spcPct val="100000"/>
              </a:lnSpc>
              <a:spcBef>
                <a:spcPts val="1067"/>
              </a:spcBef>
              <a:spcAft>
                <a:spcPts val="0"/>
              </a:spcAft>
              <a:buSzPts val="1280"/>
              <a:buNone/>
              <a:defRPr sz="1707" b="1"/>
            </a:lvl9pPr>
          </a:lstStyle>
          <a:p>
            <a:endParaRPr/>
          </a:p>
        </p:txBody>
      </p:sp>
      <p:sp>
        <p:nvSpPr>
          <p:cNvPr id="44" name="Google Shape;44;p3"/>
          <p:cNvSpPr txBox="1">
            <a:spLocks noGrp="1"/>
          </p:cNvSpPr>
          <p:nvPr>
            <p:ph type="body" idx="4"/>
          </p:nvPr>
        </p:nvSpPr>
        <p:spPr>
          <a:xfrm>
            <a:off x="5427611" y="3892973"/>
            <a:ext cx="4464658" cy="4699189"/>
          </a:xfrm>
          <a:prstGeom prst="rect">
            <a:avLst/>
          </a:prstGeom>
          <a:noFill/>
          <a:ln>
            <a:noFill/>
          </a:ln>
        </p:spPr>
        <p:txBody>
          <a:bodyPr spcFirstLastPara="1" lIns="91425" tIns="45700" rIns="91425" bIns="45700">
            <a:noAutofit/>
          </a:bodyPr>
          <a:lstStyle>
            <a:lvl1pPr marL="487670" lvl="0" indent="-341369" algn="l">
              <a:lnSpc>
                <a:spcPct val="100000"/>
              </a:lnSpc>
              <a:spcBef>
                <a:spcPts val="1067"/>
              </a:spcBef>
              <a:spcAft>
                <a:spcPts val="0"/>
              </a:spcAft>
              <a:buSzPts val="1440"/>
              <a:buChar char="►"/>
              <a:defRPr/>
            </a:lvl1pPr>
            <a:lvl2pPr marL="975340" lvl="1" indent="-341369" algn="l">
              <a:lnSpc>
                <a:spcPct val="100000"/>
              </a:lnSpc>
              <a:spcBef>
                <a:spcPts val="1067"/>
              </a:spcBef>
              <a:spcAft>
                <a:spcPts val="0"/>
              </a:spcAft>
              <a:buSzPts val="1440"/>
              <a:buChar char="►"/>
              <a:defRPr/>
            </a:lvl2pPr>
            <a:lvl3pPr marL="1463011" lvl="2" indent="-341368" algn="l">
              <a:lnSpc>
                <a:spcPct val="100000"/>
              </a:lnSpc>
              <a:spcBef>
                <a:spcPts val="1067"/>
              </a:spcBef>
              <a:spcAft>
                <a:spcPts val="0"/>
              </a:spcAft>
              <a:buSzPts val="1440"/>
              <a:buChar char="►"/>
              <a:defRPr/>
            </a:lvl3pPr>
            <a:lvl4pPr marL="1950681" lvl="3" indent="-341368" algn="l">
              <a:lnSpc>
                <a:spcPct val="100000"/>
              </a:lnSpc>
              <a:spcBef>
                <a:spcPts val="1067"/>
              </a:spcBef>
              <a:spcAft>
                <a:spcPts val="0"/>
              </a:spcAft>
              <a:buSzPts val="1440"/>
              <a:buChar char="►"/>
              <a:defRPr/>
            </a:lvl4pPr>
            <a:lvl5pPr marL="2438351" lvl="4" indent="-341368" algn="l">
              <a:lnSpc>
                <a:spcPct val="100000"/>
              </a:lnSpc>
              <a:spcBef>
                <a:spcPts val="1067"/>
              </a:spcBef>
              <a:spcAft>
                <a:spcPts val="0"/>
              </a:spcAft>
              <a:buSzPts val="1440"/>
              <a:buChar char="►"/>
              <a:defRPr/>
            </a:lvl5pPr>
            <a:lvl6pPr marL="2926021" lvl="5" indent="-341368" algn="l">
              <a:lnSpc>
                <a:spcPct val="100000"/>
              </a:lnSpc>
              <a:spcBef>
                <a:spcPts val="1067"/>
              </a:spcBef>
              <a:spcAft>
                <a:spcPts val="0"/>
              </a:spcAft>
              <a:buSzPts val="1440"/>
              <a:buChar char="►"/>
              <a:defRPr/>
            </a:lvl6pPr>
            <a:lvl7pPr marL="3413692" lvl="6" indent="-341368" algn="l">
              <a:lnSpc>
                <a:spcPct val="100000"/>
              </a:lnSpc>
              <a:spcBef>
                <a:spcPts val="1067"/>
              </a:spcBef>
              <a:spcAft>
                <a:spcPts val="0"/>
              </a:spcAft>
              <a:buSzPts val="1440"/>
              <a:buChar char="►"/>
              <a:defRPr/>
            </a:lvl7pPr>
            <a:lvl8pPr marL="3901362" lvl="7" indent="-341369" algn="l">
              <a:lnSpc>
                <a:spcPct val="100000"/>
              </a:lnSpc>
              <a:spcBef>
                <a:spcPts val="1067"/>
              </a:spcBef>
              <a:spcAft>
                <a:spcPts val="0"/>
              </a:spcAft>
              <a:buSzPts val="1440"/>
              <a:buChar char="►"/>
              <a:defRPr/>
            </a:lvl8pPr>
            <a:lvl9pPr marL="4389033" lvl="8" indent="-341369" algn="l">
              <a:lnSpc>
                <a:spcPct val="100000"/>
              </a:lnSpc>
              <a:spcBef>
                <a:spcPts val="1067"/>
              </a:spcBef>
              <a:spcAft>
                <a:spcPts val="0"/>
              </a:spcAft>
              <a:buSzPts val="1440"/>
              <a:buChar char="►"/>
              <a:defRPr/>
            </a:lvl9pPr>
          </a:lstStyle>
          <a:p>
            <a:endParaRPr/>
          </a:p>
        </p:txBody>
      </p:sp>
      <p:sp>
        <p:nvSpPr>
          <p:cNvPr id="7" name="Google Shape;45;p3">
            <a:extLst>
              <a:ext uri="{FF2B5EF4-FFF2-40B4-BE49-F238E27FC236}">
                <a16:creationId xmlns:a16="http://schemas.microsoft.com/office/drawing/2014/main" id="{FB337A0B-E553-42A7-ADDD-A80E11EF5B72}"/>
              </a:ext>
            </a:extLst>
          </p:cNvPr>
          <p:cNvSpPr txBox="1">
            <a:spLocks noGrp="1"/>
          </p:cNvSpPr>
          <p:nvPr>
            <p:ph type="dt" idx="10"/>
          </p:nvPr>
        </p:nvSpPr>
        <p:spPr>
          <a:xfrm>
            <a:off x="7685476" y="8593103"/>
            <a:ext cx="973103" cy="519289"/>
          </a:xfrm>
          <a:prstGeom prst="rect">
            <a:avLst/>
          </a:prstGeom>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 name="Google Shape;46;p3">
            <a:extLst>
              <a:ext uri="{FF2B5EF4-FFF2-40B4-BE49-F238E27FC236}">
                <a16:creationId xmlns:a16="http://schemas.microsoft.com/office/drawing/2014/main" id="{C9CF5939-BF3A-495C-A536-B93E5029E3EA}"/>
              </a:ext>
            </a:extLst>
          </p:cNvPr>
          <p:cNvSpPr txBox="1">
            <a:spLocks noGrp="1"/>
          </p:cNvSpPr>
          <p:nvPr>
            <p:ph type="ftr" idx="11"/>
          </p:nvPr>
        </p:nvSpPr>
        <p:spPr>
          <a:xfrm>
            <a:off x="722489" y="8593103"/>
            <a:ext cx="6716890" cy="519289"/>
          </a:xfrm>
          <a:prstGeom prst="rect">
            <a:avLst/>
          </a:prstGeom>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 name="Google Shape;47;p3">
            <a:extLst>
              <a:ext uri="{FF2B5EF4-FFF2-40B4-BE49-F238E27FC236}">
                <a16:creationId xmlns:a16="http://schemas.microsoft.com/office/drawing/2014/main" id="{839A242D-2A4E-47BA-B646-3AED535A480F}"/>
              </a:ext>
            </a:extLst>
          </p:cNvPr>
          <p:cNvSpPr txBox="1">
            <a:spLocks noGrp="1"/>
          </p:cNvSpPr>
          <p:nvPr>
            <p:ph type="sldNum" idx="12"/>
          </p:nvPr>
        </p:nvSpPr>
        <p:spPr>
          <a:xfrm>
            <a:off x="9164322" y="8593103"/>
            <a:ext cx="727004" cy="519289"/>
          </a:xfrm>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9pPr>
          </a:lstStyle>
          <a:p>
            <a:pPr>
              <a:defRPr/>
            </a:pPr>
            <a:fld id="{413F640B-EFB2-4632-B44E-7FAF376629C1}" type="slidenum">
              <a:rPr lang="en-GB"/>
              <a:pPr>
                <a:defRPr/>
              </a:pPr>
              <a:t>‹#›</a:t>
            </a:fld>
            <a:endParaRPr lang="en-GB"/>
          </a:p>
        </p:txBody>
      </p:sp>
    </p:spTree>
    <p:extLst>
      <p:ext uri="{BB962C8B-B14F-4D97-AF65-F5344CB8AC3E}">
        <p14:creationId xmlns:p14="http://schemas.microsoft.com/office/powerpoint/2010/main" val="9267026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85EF876-4236-433A-83F3-8568A517DDF5}"/>
              </a:ext>
            </a:extLst>
          </p:cNvPr>
          <p:cNvSpPr>
            <a:spLocks noGrp="1"/>
          </p:cNvSpPr>
          <p:nvPr>
            <p:ph type="sldNum" sz="quarter" idx="10"/>
          </p:nvPr>
        </p:nvSpPr>
        <p:spPr>
          <a:ln/>
        </p:spPr>
        <p:txBody>
          <a:bodyPr/>
          <a:lstStyle>
            <a:lvl1pPr>
              <a:defRPr/>
            </a:lvl1pPr>
          </a:lstStyle>
          <a:p>
            <a:pPr>
              <a:defRPr/>
            </a:pPr>
            <a:fld id="{A2FC4808-43DA-483F-A835-B5244C8C14F2}" type="slidenum">
              <a:rPr/>
              <a:pPr>
                <a:defRPr/>
              </a:pPr>
              <a:t>‹#›</a:t>
            </a:fld>
            <a:endParaRPr/>
          </a:p>
        </p:txBody>
      </p:sp>
    </p:spTree>
    <p:extLst>
      <p:ext uri="{BB962C8B-B14F-4D97-AF65-F5344CB8AC3E}">
        <p14:creationId xmlns:p14="http://schemas.microsoft.com/office/powerpoint/2010/main" val="43460753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619C8C1-FC4B-4D52-84D1-E3D6E8EF5422}" type="datetimeFigureOut">
              <a:rPr lang="en-US" smtClean="0"/>
              <a:pPr>
                <a:defRPr/>
              </a:pPr>
              <a:t>8/3/2021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DEA7E08-78FA-4962-B6A9-2CA2EDBFED4B}" type="slidenum">
              <a:rPr lang="en-GB" smtClean="0"/>
              <a:pPr>
                <a:defRPr/>
              </a:pPr>
              <a:t>‹#›</a:t>
            </a:fld>
            <a:endParaRPr lang="en-GB"/>
          </a:p>
        </p:txBody>
      </p:sp>
    </p:spTree>
    <p:extLst>
      <p:ext uri="{BB962C8B-B14F-4D97-AF65-F5344CB8AC3E}">
        <p14:creationId xmlns:p14="http://schemas.microsoft.com/office/powerpoint/2010/main" val="19532183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pPr>
                <a:defRPr/>
              </a:pPr>
              <a:t>8/3/2021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pPr>
                <a:defRPr/>
              </a:pPr>
              <a:t>‹#›</a:t>
            </a:fld>
            <a:endParaRPr lang="en-GB"/>
          </a:p>
        </p:txBody>
      </p:sp>
    </p:spTree>
    <p:extLst>
      <p:ext uri="{BB962C8B-B14F-4D97-AF65-F5344CB8AC3E}">
        <p14:creationId xmlns:p14="http://schemas.microsoft.com/office/powerpoint/2010/main" val="41202759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pPr>
                <a:defRPr/>
              </a:pPr>
              <a:t>8/3/2021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pPr>
                <a:defRPr/>
              </a:pPr>
              <a:t>‹#›</a:t>
            </a:fld>
            <a:endParaRPr lang="en-GB"/>
          </a:p>
        </p:txBody>
      </p:sp>
    </p:spTree>
    <p:extLst>
      <p:ext uri="{BB962C8B-B14F-4D97-AF65-F5344CB8AC3E}">
        <p14:creationId xmlns:p14="http://schemas.microsoft.com/office/powerpoint/2010/main" val="3679256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pPr>
                <a:defRPr/>
              </a:pPr>
              <a:t>8/3/2021</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pPr>
                <a:defRPr/>
              </a:pPr>
              <a:t>‹#›</a:t>
            </a:fld>
            <a:endParaRPr lang="en-GB"/>
          </a:p>
        </p:txBody>
      </p:sp>
    </p:spTree>
    <p:extLst>
      <p:ext uri="{BB962C8B-B14F-4D97-AF65-F5344CB8AC3E}">
        <p14:creationId xmlns:p14="http://schemas.microsoft.com/office/powerpoint/2010/main" val="1383472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pPr>
                <a:defRPr/>
              </a:pPr>
              <a:t>8/3/2021</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pPr>
                <a:defRPr/>
              </a:pPr>
              <a:t>‹#›</a:t>
            </a:fld>
            <a:endParaRPr lang="en-GB"/>
          </a:p>
        </p:txBody>
      </p:sp>
    </p:spTree>
    <p:extLst>
      <p:ext uri="{BB962C8B-B14F-4D97-AF65-F5344CB8AC3E}">
        <p14:creationId xmlns:p14="http://schemas.microsoft.com/office/powerpoint/2010/main" val="40962981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pPr>
                <a:defRPr/>
              </a:pPr>
              <a:t>8/3/2021</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pPr>
                <a:defRPr/>
              </a:pPr>
              <a:t>‹#›</a:t>
            </a:fld>
            <a:endParaRPr lang="en-GB"/>
          </a:p>
        </p:txBody>
      </p:sp>
    </p:spTree>
    <p:extLst>
      <p:ext uri="{BB962C8B-B14F-4D97-AF65-F5344CB8AC3E}">
        <p14:creationId xmlns:p14="http://schemas.microsoft.com/office/powerpoint/2010/main" val="3849535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pPr>
                <a:defRPr/>
              </a:pPr>
              <a:t>8/3/2021</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pPr>
                <a:defRPr/>
              </a:pPr>
              <a:t>‹#›</a:t>
            </a:fld>
            <a:endParaRPr lang="en-GB"/>
          </a:p>
        </p:txBody>
      </p:sp>
    </p:spTree>
    <p:extLst>
      <p:ext uri="{BB962C8B-B14F-4D97-AF65-F5344CB8AC3E}">
        <p14:creationId xmlns:p14="http://schemas.microsoft.com/office/powerpoint/2010/main" val="12569563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pPr>
                <a:defRPr/>
              </a:pPr>
              <a:t>8/3/2021</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pPr>
                <a:defRPr/>
              </a:pPr>
              <a:t>‹#›</a:t>
            </a:fld>
            <a:endParaRPr lang="en-GB"/>
          </a:p>
        </p:txBody>
      </p:sp>
    </p:spTree>
    <p:extLst>
      <p:ext uri="{BB962C8B-B14F-4D97-AF65-F5344CB8AC3E}">
        <p14:creationId xmlns:p14="http://schemas.microsoft.com/office/powerpoint/2010/main" val="125469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997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pPr>
                <a:defRPr/>
              </a:pPr>
              <a:t>8/3/2021</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pPr>
                <a:defRPr/>
              </a:pPr>
              <a:t>‹#›</a:t>
            </a:fld>
            <a:endParaRPr lang="en-GB"/>
          </a:p>
        </p:txBody>
      </p:sp>
    </p:spTree>
    <p:extLst>
      <p:ext uri="{BB962C8B-B14F-4D97-AF65-F5344CB8AC3E}">
        <p14:creationId xmlns:p14="http://schemas.microsoft.com/office/powerpoint/2010/main" val="13577028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pPr>
                <a:defRPr/>
              </a:pPr>
              <a:t>8/3/2021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pPr>
                <a:defRPr/>
              </a:pPr>
              <a:t>‹#›</a:t>
            </a:fld>
            <a:endParaRPr lang="en-GB"/>
          </a:p>
        </p:txBody>
      </p:sp>
    </p:spTree>
    <p:extLst>
      <p:ext uri="{BB962C8B-B14F-4D97-AF65-F5344CB8AC3E}">
        <p14:creationId xmlns:p14="http://schemas.microsoft.com/office/powerpoint/2010/main" val="35000768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pPr>
                <a:defRPr/>
              </a:pPr>
              <a:t>8/3/2021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pPr>
                <a:defRPr/>
              </a:pPr>
              <a:t>‹#›</a:t>
            </a:fld>
            <a:endParaRPr lang="en-GB"/>
          </a:p>
        </p:txBody>
      </p:sp>
    </p:spTree>
    <p:extLst>
      <p:ext uri="{BB962C8B-B14F-4D97-AF65-F5344CB8AC3E}">
        <p14:creationId xmlns:p14="http://schemas.microsoft.com/office/powerpoint/2010/main" val="26393566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1"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EFD74307-979A-455B-A62C-3F33568E65CD}"/>
              </a:ext>
            </a:extLst>
          </p:cNvPr>
          <p:cNvSpPr>
            <a:spLocks noGrp="1"/>
          </p:cNvSpPr>
          <p:nvPr>
            <p:ph type="sldNum" sz="quarter" idx="10"/>
          </p:nvPr>
        </p:nvSpPr>
        <p:spPr/>
        <p:txBody>
          <a:bodyPr/>
          <a:lstStyle>
            <a:lvl1pPr>
              <a:defRPr smtClean="0"/>
            </a:lvl1pPr>
          </a:lstStyle>
          <a:p>
            <a:pPr>
              <a:defRPr/>
            </a:pPr>
            <a:fld id="{765B8E16-D0DA-4809-ADD4-43B46D125060}" type="slidenum">
              <a:rPr lang="en-US" altLang="en-US"/>
              <a:pPr>
                <a:defRPr/>
              </a:pPr>
              <a:t>‹#›</a:t>
            </a:fld>
            <a:endParaRPr lang="en-US" altLang="en-US"/>
          </a:p>
        </p:txBody>
      </p:sp>
    </p:spTree>
    <p:extLst>
      <p:ext uri="{BB962C8B-B14F-4D97-AF65-F5344CB8AC3E}">
        <p14:creationId xmlns:p14="http://schemas.microsoft.com/office/powerpoint/2010/main" val="3151340612"/>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D9AFA5B-9ADF-4943-B40C-2F25ED034665}"/>
              </a:ext>
            </a:extLst>
          </p:cNvPr>
          <p:cNvSpPr>
            <a:spLocks noGrp="1"/>
          </p:cNvSpPr>
          <p:nvPr>
            <p:ph type="sldNum" sz="quarter" idx="10"/>
          </p:nvPr>
        </p:nvSpPr>
        <p:spPr>
          <a:ln/>
        </p:spPr>
        <p:txBody>
          <a:bodyPr/>
          <a:lstStyle>
            <a:lvl1pPr>
              <a:defRPr/>
            </a:lvl1pPr>
          </a:lstStyle>
          <a:p>
            <a:pPr>
              <a:defRPr/>
            </a:pPr>
            <a:fld id="{A6A94D48-7ADD-4929-A111-73EECCDD7F00}" type="slidenum">
              <a:rPr lang="en-US" altLang="en-US"/>
              <a:pPr>
                <a:defRPr/>
              </a:pPr>
              <a:t>‹#›</a:t>
            </a:fld>
            <a:endParaRPr lang="en-US" altLang="en-US"/>
          </a:p>
        </p:txBody>
      </p:sp>
    </p:spTree>
    <p:extLst>
      <p:ext uri="{BB962C8B-B14F-4D97-AF65-F5344CB8AC3E}">
        <p14:creationId xmlns:p14="http://schemas.microsoft.com/office/powerpoint/2010/main" val="359442194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77DDFE31-79D4-4CF9-903A-FC5CD7961E88}"/>
              </a:ext>
            </a:extLst>
          </p:cNvPr>
          <p:cNvSpPr>
            <a:spLocks noGrp="1"/>
          </p:cNvSpPr>
          <p:nvPr>
            <p:ph type="sldNum" sz="quarter" idx="10"/>
          </p:nvPr>
        </p:nvSpPr>
        <p:spPr/>
        <p:txBody>
          <a:bodyPr/>
          <a:lstStyle>
            <a:lvl1pPr>
              <a:defRPr smtClean="0"/>
            </a:lvl1pPr>
          </a:lstStyle>
          <a:p>
            <a:pPr>
              <a:defRPr/>
            </a:pPr>
            <a:fld id="{FB061232-A84C-44F0-AD9D-D377FF3378AD}" type="slidenum">
              <a:rPr lang="en-US" altLang="en-US"/>
              <a:pPr>
                <a:defRPr/>
              </a:pPr>
              <a:t>‹#›</a:t>
            </a:fld>
            <a:endParaRPr lang="en-US" altLang="en-US"/>
          </a:p>
        </p:txBody>
      </p:sp>
    </p:spTree>
    <p:extLst>
      <p:ext uri="{BB962C8B-B14F-4D97-AF65-F5344CB8AC3E}">
        <p14:creationId xmlns:p14="http://schemas.microsoft.com/office/powerpoint/2010/main" val="377596115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C8E768F8-9B7D-4F97-B855-B978185D7B27}"/>
              </a:ext>
            </a:extLst>
          </p:cNvPr>
          <p:cNvSpPr>
            <a:spLocks noGrp="1"/>
          </p:cNvSpPr>
          <p:nvPr>
            <p:ph type="sldNum" sz="quarter" idx="10"/>
          </p:nvPr>
        </p:nvSpPr>
        <p:spPr>
          <a:ln/>
        </p:spPr>
        <p:txBody>
          <a:bodyPr/>
          <a:lstStyle>
            <a:lvl1pPr>
              <a:defRPr/>
            </a:lvl1pPr>
          </a:lstStyle>
          <a:p>
            <a:pPr>
              <a:defRPr/>
            </a:pPr>
            <a:fld id="{265FD048-E689-47D8-B2D3-67A3BD30C41B}" type="slidenum">
              <a:rPr lang="en-US" altLang="en-US"/>
              <a:pPr>
                <a:defRPr/>
              </a:pPr>
              <a:t>‹#›</a:t>
            </a:fld>
            <a:endParaRPr lang="en-US" altLang="en-US"/>
          </a:p>
        </p:txBody>
      </p:sp>
    </p:spTree>
    <p:extLst>
      <p:ext uri="{BB962C8B-B14F-4D97-AF65-F5344CB8AC3E}">
        <p14:creationId xmlns:p14="http://schemas.microsoft.com/office/powerpoint/2010/main" val="214951190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81049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0E1112-C9B4-4D1A-9E36-93BC5164B25C}" type="datetimeFigureOut">
              <a:rPr lang="en-GB" smtClean="0"/>
              <a:t>03/08/2021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15989604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0E1112-C9B4-4D1A-9E36-93BC5164B25C}" type="datetimeFigureOut">
              <a:rPr lang="en-GB" smtClean="0"/>
              <a:t>03/08/2021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2414348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56954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endParaRPr lang="en-GB"/>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E1112-C9B4-4D1A-9E36-93BC5164B25C}" type="datetimeFigureOut">
              <a:rPr lang="en-GB" smtClean="0"/>
              <a:t>03/08/2021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19498537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B0E1112-C9B4-4D1A-9E36-93BC5164B25C}" type="datetimeFigureOut">
              <a:rPr lang="en-GB" smtClean="0"/>
              <a:t>03/08/2021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5875604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B0E1112-C9B4-4D1A-9E36-93BC5164B25C}" type="datetimeFigureOut">
              <a:rPr lang="en-GB" smtClean="0"/>
              <a:t>03/08/2021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12930053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B0E1112-C9B4-4D1A-9E36-93BC5164B25C}" type="datetimeFigureOut">
              <a:rPr lang="en-GB" smtClean="0"/>
              <a:t>03/08/2021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15205600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E1112-C9B4-4D1A-9E36-93BC5164B25C}" type="datetimeFigureOut">
              <a:rPr lang="en-GB" smtClean="0"/>
              <a:t>03/08/2021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25442774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B0E1112-C9B4-4D1A-9E36-93BC5164B25C}" type="datetimeFigureOut">
              <a:rPr lang="en-GB" smtClean="0"/>
              <a:t>03/08/2021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27523938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B0E1112-C9B4-4D1A-9E36-93BC5164B25C}" type="datetimeFigureOut">
              <a:rPr lang="en-GB" smtClean="0"/>
              <a:t>03/08/2021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36547343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0E1112-C9B4-4D1A-9E36-93BC5164B25C}" type="datetimeFigureOut">
              <a:rPr lang="en-GB" smtClean="0"/>
              <a:t>03/08/2021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35298348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0E1112-C9B4-4D1A-9E36-93BC5164B25C}" type="datetimeFigureOut">
              <a:rPr lang="en-GB" smtClean="0"/>
              <a:t>03/08/2021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3D0A6-B0D8-4B0E-9238-F383149955F6}" type="slidenum">
              <a:rPr lang="en-GB" smtClean="0"/>
              <a:t>‹#›</a:t>
            </a:fld>
            <a:endParaRPr lang="en-GB"/>
          </a:p>
        </p:txBody>
      </p:sp>
    </p:spTree>
    <p:extLst>
      <p:ext uri="{BB962C8B-B14F-4D97-AF65-F5344CB8AC3E}">
        <p14:creationId xmlns:p14="http://schemas.microsoft.com/office/powerpoint/2010/main" val="339092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8151015C-79AB-451D-914E-3CD328E13F01}"/>
              </a:ext>
            </a:extLst>
          </p:cNvPr>
          <p:cNvSpPr>
            <a:spLocks noGrp="1"/>
          </p:cNvSpPr>
          <p:nvPr>
            <p:ph type="sldNum" sz="quarter" idx="10"/>
          </p:nvPr>
        </p:nvSpPr>
        <p:spPr/>
        <p:txBody>
          <a:bodyPr/>
          <a:lstStyle>
            <a:lvl1pPr>
              <a:defRPr/>
            </a:lvl1pPr>
          </a:lstStyle>
          <a:p>
            <a:pPr>
              <a:defRPr/>
            </a:pPr>
            <a:fld id="{ED7040B2-FA29-4E79-A825-5EEC8C3A505F}" type="slidenum">
              <a:rPr lang="en-US" altLang="en-US"/>
              <a:pPr>
                <a:defRPr/>
              </a:pPr>
              <a:t>‹#›</a:t>
            </a:fld>
            <a:endParaRPr lang="en-US" altLang="en-US"/>
          </a:p>
        </p:txBody>
      </p:sp>
    </p:spTree>
    <p:extLst>
      <p:ext uri="{BB962C8B-B14F-4D97-AF65-F5344CB8AC3E}">
        <p14:creationId xmlns:p14="http://schemas.microsoft.com/office/powerpoint/2010/main" val="137702964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9129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403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3676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7796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2"/>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9894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39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29669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8"/>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560765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5"/>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3836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4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36003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2"/>
        <p:cNvGrpSpPr/>
        <p:nvPr/>
      </p:nvGrpSpPr>
      <p:grpSpPr>
        <a:xfrm>
          <a:off x="0" y="0"/>
          <a:ext cx="0" cy="0"/>
          <a:chOff x="0" y="0"/>
          <a:chExt cx="0" cy="0"/>
        </a:xfrm>
      </p:grpSpPr>
      <p:sp>
        <p:nvSpPr>
          <p:cNvPr id="34" name="Google Shape;34;p2"/>
          <p:cNvSpPr txBox="1">
            <a:spLocks noGrp="1"/>
          </p:cNvSpPr>
          <p:nvPr>
            <p:ph type="ctrTitle"/>
          </p:nvPr>
        </p:nvSpPr>
        <p:spPr>
          <a:xfrm>
            <a:off x="1607538" y="3419782"/>
            <a:ext cx="8284732" cy="2341407"/>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76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607538" y="5761185"/>
            <a:ext cx="8284732" cy="1560034"/>
          </a:xfrm>
          <a:prstGeom prst="rect">
            <a:avLst/>
          </a:prstGeom>
          <a:noFill/>
          <a:ln>
            <a:noFill/>
          </a:ln>
        </p:spPr>
        <p:txBody>
          <a:bodyPr spcFirstLastPara="1" wrap="square" lIns="91425" tIns="45700" rIns="91425" bIns="45700" anchor="t" anchorCtr="0">
            <a:noAutofit/>
          </a:bodyPr>
          <a:lstStyle>
            <a:lvl1pPr lvl="0" algn="r">
              <a:lnSpc>
                <a:spcPct val="100000"/>
              </a:lnSpc>
              <a:spcBef>
                <a:spcPts val="1067"/>
              </a:spcBef>
              <a:spcAft>
                <a:spcPts val="0"/>
              </a:spcAft>
              <a:buSzPts val="1440"/>
              <a:buNone/>
              <a:defRPr>
                <a:solidFill>
                  <a:srgbClr val="7F7F7F"/>
                </a:solidFill>
              </a:defRPr>
            </a:lvl1pPr>
            <a:lvl2pPr lvl="1" algn="ctr">
              <a:lnSpc>
                <a:spcPct val="100000"/>
              </a:lnSpc>
              <a:spcBef>
                <a:spcPts val="1067"/>
              </a:spcBef>
              <a:spcAft>
                <a:spcPts val="0"/>
              </a:spcAft>
              <a:buSzPts val="1280"/>
              <a:buNone/>
              <a:defRPr>
                <a:solidFill>
                  <a:srgbClr val="888888"/>
                </a:solidFill>
              </a:defRPr>
            </a:lvl2pPr>
            <a:lvl3pPr lvl="2" algn="ctr">
              <a:lnSpc>
                <a:spcPct val="100000"/>
              </a:lnSpc>
              <a:spcBef>
                <a:spcPts val="1067"/>
              </a:spcBef>
              <a:spcAft>
                <a:spcPts val="0"/>
              </a:spcAft>
              <a:buSzPts val="1120"/>
              <a:buNone/>
              <a:defRPr>
                <a:solidFill>
                  <a:srgbClr val="888888"/>
                </a:solidFill>
              </a:defRPr>
            </a:lvl3pPr>
            <a:lvl4pPr lvl="3" algn="ctr">
              <a:lnSpc>
                <a:spcPct val="100000"/>
              </a:lnSpc>
              <a:spcBef>
                <a:spcPts val="1067"/>
              </a:spcBef>
              <a:spcAft>
                <a:spcPts val="0"/>
              </a:spcAft>
              <a:buSzPts val="960"/>
              <a:buNone/>
              <a:defRPr>
                <a:solidFill>
                  <a:srgbClr val="888888"/>
                </a:solidFill>
              </a:defRPr>
            </a:lvl4pPr>
            <a:lvl5pPr lvl="4" algn="ctr">
              <a:lnSpc>
                <a:spcPct val="100000"/>
              </a:lnSpc>
              <a:spcBef>
                <a:spcPts val="1067"/>
              </a:spcBef>
              <a:spcAft>
                <a:spcPts val="0"/>
              </a:spcAft>
              <a:buSzPts val="960"/>
              <a:buNone/>
              <a:defRPr>
                <a:solidFill>
                  <a:srgbClr val="888888"/>
                </a:solidFill>
              </a:defRPr>
            </a:lvl5pPr>
            <a:lvl6pPr lvl="5" algn="ctr">
              <a:lnSpc>
                <a:spcPct val="100000"/>
              </a:lnSpc>
              <a:spcBef>
                <a:spcPts val="1067"/>
              </a:spcBef>
              <a:spcAft>
                <a:spcPts val="0"/>
              </a:spcAft>
              <a:buSzPts val="960"/>
              <a:buNone/>
              <a:defRPr>
                <a:solidFill>
                  <a:srgbClr val="888888"/>
                </a:solidFill>
              </a:defRPr>
            </a:lvl6pPr>
            <a:lvl7pPr lvl="6" algn="ctr">
              <a:lnSpc>
                <a:spcPct val="100000"/>
              </a:lnSpc>
              <a:spcBef>
                <a:spcPts val="1067"/>
              </a:spcBef>
              <a:spcAft>
                <a:spcPts val="0"/>
              </a:spcAft>
              <a:buSzPts val="960"/>
              <a:buNone/>
              <a:defRPr>
                <a:solidFill>
                  <a:srgbClr val="888888"/>
                </a:solidFill>
              </a:defRPr>
            </a:lvl7pPr>
            <a:lvl8pPr lvl="7" algn="ctr">
              <a:lnSpc>
                <a:spcPct val="100000"/>
              </a:lnSpc>
              <a:spcBef>
                <a:spcPts val="1067"/>
              </a:spcBef>
              <a:spcAft>
                <a:spcPts val="0"/>
              </a:spcAft>
              <a:buSzPts val="960"/>
              <a:buNone/>
              <a:defRPr>
                <a:solidFill>
                  <a:srgbClr val="888888"/>
                </a:solidFill>
              </a:defRPr>
            </a:lvl8pPr>
            <a:lvl9pPr lvl="8" algn="ctr">
              <a:lnSpc>
                <a:spcPct val="100000"/>
              </a:lnSpc>
              <a:spcBef>
                <a:spcPts val="1067"/>
              </a:spcBef>
              <a:spcAft>
                <a:spcPts val="0"/>
              </a:spcAft>
              <a:buSzPts val="960"/>
              <a:buNone/>
              <a:defRPr>
                <a:solidFill>
                  <a:srgbClr val="888888"/>
                </a:solidFill>
              </a:defRPr>
            </a:lvl9pPr>
          </a:lstStyle>
          <a:p>
            <a:endParaRPr/>
          </a:p>
        </p:txBody>
      </p:sp>
      <p:sp>
        <p:nvSpPr>
          <p:cNvPr id="36" name="Google Shape;36;p2"/>
          <p:cNvSpPr txBox="1">
            <a:spLocks noGrp="1"/>
          </p:cNvSpPr>
          <p:nvPr>
            <p:ph type="dt" idx="10"/>
          </p:nvPr>
        </p:nvSpPr>
        <p:spPr>
          <a:xfrm>
            <a:off x="7685477" y="8592161"/>
            <a:ext cx="972735" cy="51928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
          <p:cNvSpPr txBox="1">
            <a:spLocks noGrp="1"/>
          </p:cNvSpPr>
          <p:nvPr>
            <p:ph type="ftr" idx="11"/>
          </p:nvPr>
        </p:nvSpPr>
        <p:spPr>
          <a:xfrm>
            <a:off x="722491" y="8592161"/>
            <a:ext cx="6717453" cy="51928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
          <p:cNvSpPr txBox="1">
            <a:spLocks noGrp="1"/>
          </p:cNvSpPr>
          <p:nvPr>
            <p:ph type="sldNum" idx="12"/>
          </p:nvPr>
        </p:nvSpPr>
        <p:spPr>
          <a:xfrm>
            <a:off x="9163375" y="8592161"/>
            <a:ext cx="728895" cy="5192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0242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722491" y="866988"/>
            <a:ext cx="9169779" cy="187847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720795" y="3073398"/>
            <a:ext cx="4464666" cy="819573"/>
          </a:xfrm>
          <a:prstGeom prst="rect">
            <a:avLst/>
          </a:prstGeom>
          <a:noFill/>
          <a:ln>
            <a:noFill/>
          </a:ln>
        </p:spPr>
        <p:txBody>
          <a:bodyPr spcFirstLastPara="1" wrap="square" lIns="91425" tIns="45700" rIns="91425" bIns="45700" anchor="b" anchorCtr="0">
            <a:noAutofit/>
          </a:bodyPr>
          <a:lstStyle>
            <a:lvl1pPr marL="487670" lvl="0" indent="-243836" algn="l">
              <a:lnSpc>
                <a:spcPct val="100000"/>
              </a:lnSpc>
              <a:spcBef>
                <a:spcPts val="1067"/>
              </a:spcBef>
              <a:spcAft>
                <a:spcPts val="0"/>
              </a:spcAft>
              <a:buSzPts val="1920"/>
              <a:buNone/>
              <a:defRPr sz="2560" b="0"/>
            </a:lvl1pPr>
            <a:lvl2pPr marL="975340" lvl="1" indent="-243836" algn="l">
              <a:lnSpc>
                <a:spcPct val="100000"/>
              </a:lnSpc>
              <a:spcBef>
                <a:spcPts val="1067"/>
              </a:spcBef>
              <a:spcAft>
                <a:spcPts val="0"/>
              </a:spcAft>
              <a:buSzPts val="1600"/>
              <a:buNone/>
              <a:defRPr sz="2133" b="1"/>
            </a:lvl2pPr>
            <a:lvl3pPr marL="1463011" lvl="2" indent="-243836" algn="l">
              <a:lnSpc>
                <a:spcPct val="100000"/>
              </a:lnSpc>
              <a:spcBef>
                <a:spcPts val="1067"/>
              </a:spcBef>
              <a:spcAft>
                <a:spcPts val="0"/>
              </a:spcAft>
              <a:buSzPts val="1440"/>
              <a:buNone/>
              <a:defRPr sz="1920" b="1"/>
            </a:lvl3pPr>
            <a:lvl4pPr marL="1950681" lvl="3" indent="-243836" algn="l">
              <a:lnSpc>
                <a:spcPct val="100000"/>
              </a:lnSpc>
              <a:spcBef>
                <a:spcPts val="1067"/>
              </a:spcBef>
              <a:spcAft>
                <a:spcPts val="0"/>
              </a:spcAft>
              <a:buSzPts val="1280"/>
              <a:buNone/>
              <a:defRPr sz="1707" b="1"/>
            </a:lvl4pPr>
            <a:lvl5pPr marL="2438351" lvl="4" indent="-243836" algn="l">
              <a:lnSpc>
                <a:spcPct val="100000"/>
              </a:lnSpc>
              <a:spcBef>
                <a:spcPts val="1067"/>
              </a:spcBef>
              <a:spcAft>
                <a:spcPts val="0"/>
              </a:spcAft>
              <a:buSzPts val="1280"/>
              <a:buNone/>
              <a:defRPr sz="1707" b="1"/>
            </a:lvl5pPr>
            <a:lvl6pPr marL="2926021" lvl="5" indent="-243836" algn="l">
              <a:lnSpc>
                <a:spcPct val="100000"/>
              </a:lnSpc>
              <a:spcBef>
                <a:spcPts val="1067"/>
              </a:spcBef>
              <a:spcAft>
                <a:spcPts val="0"/>
              </a:spcAft>
              <a:buSzPts val="1280"/>
              <a:buNone/>
              <a:defRPr sz="1707" b="1"/>
            </a:lvl6pPr>
            <a:lvl7pPr marL="3413692" lvl="6" indent="-243836" algn="l">
              <a:lnSpc>
                <a:spcPct val="100000"/>
              </a:lnSpc>
              <a:spcBef>
                <a:spcPts val="1067"/>
              </a:spcBef>
              <a:spcAft>
                <a:spcPts val="0"/>
              </a:spcAft>
              <a:buSzPts val="1280"/>
              <a:buNone/>
              <a:defRPr sz="1707" b="1"/>
            </a:lvl7pPr>
            <a:lvl8pPr marL="3901362" lvl="7" indent="-243836" algn="l">
              <a:lnSpc>
                <a:spcPct val="100000"/>
              </a:lnSpc>
              <a:spcBef>
                <a:spcPts val="1067"/>
              </a:spcBef>
              <a:spcAft>
                <a:spcPts val="0"/>
              </a:spcAft>
              <a:buSzPts val="1280"/>
              <a:buNone/>
              <a:defRPr sz="1707" b="1"/>
            </a:lvl8pPr>
            <a:lvl9pPr marL="4389033" lvl="8" indent="-243836" algn="l">
              <a:lnSpc>
                <a:spcPct val="100000"/>
              </a:lnSpc>
              <a:spcBef>
                <a:spcPts val="1067"/>
              </a:spcBef>
              <a:spcAft>
                <a:spcPts val="0"/>
              </a:spcAft>
              <a:buSzPts val="1280"/>
              <a:buNone/>
              <a:defRPr sz="1707" b="1"/>
            </a:lvl9pPr>
          </a:lstStyle>
          <a:p>
            <a:endParaRPr/>
          </a:p>
        </p:txBody>
      </p:sp>
      <p:sp>
        <p:nvSpPr>
          <p:cNvPr id="42" name="Google Shape;42;p3"/>
          <p:cNvSpPr txBox="1">
            <a:spLocks noGrp="1"/>
          </p:cNvSpPr>
          <p:nvPr>
            <p:ph type="body" idx="2"/>
          </p:nvPr>
        </p:nvSpPr>
        <p:spPr>
          <a:xfrm>
            <a:off x="720795" y="3892973"/>
            <a:ext cx="4464666" cy="4699189"/>
          </a:xfrm>
          <a:prstGeom prst="rect">
            <a:avLst/>
          </a:prstGeom>
          <a:noFill/>
          <a:ln>
            <a:noFill/>
          </a:ln>
        </p:spPr>
        <p:txBody>
          <a:bodyPr spcFirstLastPara="1" wrap="square" lIns="91425" tIns="45700" rIns="91425" bIns="45700" anchor="t" anchorCtr="0">
            <a:noAutofit/>
          </a:bodyPr>
          <a:lstStyle>
            <a:lvl1pPr marL="487670" lvl="0" indent="-341369" algn="l">
              <a:lnSpc>
                <a:spcPct val="100000"/>
              </a:lnSpc>
              <a:spcBef>
                <a:spcPts val="1067"/>
              </a:spcBef>
              <a:spcAft>
                <a:spcPts val="0"/>
              </a:spcAft>
              <a:buSzPts val="1440"/>
              <a:buChar char="►"/>
              <a:defRPr/>
            </a:lvl1pPr>
            <a:lvl2pPr marL="975340" lvl="1" indent="-341369" algn="l">
              <a:lnSpc>
                <a:spcPct val="100000"/>
              </a:lnSpc>
              <a:spcBef>
                <a:spcPts val="1067"/>
              </a:spcBef>
              <a:spcAft>
                <a:spcPts val="0"/>
              </a:spcAft>
              <a:buSzPts val="1440"/>
              <a:buChar char="►"/>
              <a:defRPr/>
            </a:lvl2pPr>
            <a:lvl3pPr marL="1463011" lvl="2" indent="-341368" algn="l">
              <a:lnSpc>
                <a:spcPct val="100000"/>
              </a:lnSpc>
              <a:spcBef>
                <a:spcPts val="1067"/>
              </a:spcBef>
              <a:spcAft>
                <a:spcPts val="0"/>
              </a:spcAft>
              <a:buSzPts val="1440"/>
              <a:buChar char="►"/>
              <a:defRPr/>
            </a:lvl3pPr>
            <a:lvl4pPr marL="1950681" lvl="3" indent="-341368" algn="l">
              <a:lnSpc>
                <a:spcPct val="100000"/>
              </a:lnSpc>
              <a:spcBef>
                <a:spcPts val="1067"/>
              </a:spcBef>
              <a:spcAft>
                <a:spcPts val="0"/>
              </a:spcAft>
              <a:buSzPts val="1440"/>
              <a:buChar char="►"/>
              <a:defRPr/>
            </a:lvl4pPr>
            <a:lvl5pPr marL="2438351" lvl="4" indent="-341368" algn="l">
              <a:lnSpc>
                <a:spcPct val="100000"/>
              </a:lnSpc>
              <a:spcBef>
                <a:spcPts val="1067"/>
              </a:spcBef>
              <a:spcAft>
                <a:spcPts val="0"/>
              </a:spcAft>
              <a:buSzPts val="1440"/>
              <a:buChar char="►"/>
              <a:defRPr/>
            </a:lvl5pPr>
            <a:lvl6pPr marL="2926021" lvl="5" indent="-341368" algn="l">
              <a:lnSpc>
                <a:spcPct val="100000"/>
              </a:lnSpc>
              <a:spcBef>
                <a:spcPts val="1067"/>
              </a:spcBef>
              <a:spcAft>
                <a:spcPts val="0"/>
              </a:spcAft>
              <a:buSzPts val="1440"/>
              <a:buChar char="►"/>
              <a:defRPr/>
            </a:lvl6pPr>
            <a:lvl7pPr marL="3413692" lvl="6" indent="-341368" algn="l">
              <a:lnSpc>
                <a:spcPct val="100000"/>
              </a:lnSpc>
              <a:spcBef>
                <a:spcPts val="1067"/>
              </a:spcBef>
              <a:spcAft>
                <a:spcPts val="0"/>
              </a:spcAft>
              <a:buSzPts val="1440"/>
              <a:buChar char="►"/>
              <a:defRPr/>
            </a:lvl7pPr>
            <a:lvl8pPr marL="3901362" lvl="7" indent="-341369" algn="l">
              <a:lnSpc>
                <a:spcPct val="100000"/>
              </a:lnSpc>
              <a:spcBef>
                <a:spcPts val="1067"/>
              </a:spcBef>
              <a:spcAft>
                <a:spcPts val="0"/>
              </a:spcAft>
              <a:buSzPts val="1440"/>
              <a:buChar char="►"/>
              <a:defRPr/>
            </a:lvl8pPr>
            <a:lvl9pPr marL="4389033" lvl="8" indent="-341369" algn="l">
              <a:lnSpc>
                <a:spcPct val="100000"/>
              </a:lnSpc>
              <a:spcBef>
                <a:spcPts val="1067"/>
              </a:spcBef>
              <a:spcAft>
                <a:spcPts val="0"/>
              </a:spcAft>
              <a:buSzPts val="1440"/>
              <a:buChar char="►"/>
              <a:defRPr/>
            </a:lvl9pPr>
          </a:lstStyle>
          <a:p>
            <a:endParaRPr/>
          </a:p>
        </p:txBody>
      </p:sp>
      <p:sp>
        <p:nvSpPr>
          <p:cNvPr id="43" name="Google Shape;43;p3"/>
          <p:cNvSpPr txBox="1">
            <a:spLocks noGrp="1"/>
          </p:cNvSpPr>
          <p:nvPr>
            <p:ph type="body" idx="3"/>
          </p:nvPr>
        </p:nvSpPr>
        <p:spPr>
          <a:xfrm>
            <a:off x="5427611" y="3073398"/>
            <a:ext cx="4464658" cy="819573"/>
          </a:xfrm>
          <a:prstGeom prst="rect">
            <a:avLst/>
          </a:prstGeom>
          <a:noFill/>
          <a:ln>
            <a:noFill/>
          </a:ln>
        </p:spPr>
        <p:txBody>
          <a:bodyPr spcFirstLastPara="1" wrap="square" lIns="91425" tIns="45700" rIns="91425" bIns="45700" anchor="b" anchorCtr="0">
            <a:noAutofit/>
          </a:bodyPr>
          <a:lstStyle>
            <a:lvl1pPr marL="487670" lvl="0" indent="-243836" algn="l">
              <a:lnSpc>
                <a:spcPct val="100000"/>
              </a:lnSpc>
              <a:spcBef>
                <a:spcPts val="1067"/>
              </a:spcBef>
              <a:spcAft>
                <a:spcPts val="0"/>
              </a:spcAft>
              <a:buSzPts val="1920"/>
              <a:buNone/>
              <a:defRPr sz="2560" b="0"/>
            </a:lvl1pPr>
            <a:lvl2pPr marL="975340" lvl="1" indent="-243836" algn="l">
              <a:lnSpc>
                <a:spcPct val="100000"/>
              </a:lnSpc>
              <a:spcBef>
                <a:spcPts val="1067"/>
              </a:spcBef>
              <a:spcAft>
                <a:spcPts val="0"/>
              </a:spcAft>
              <a:buSzPts val="1600"/>
              <a:buNone/>
              <a:defRPr sz="2133" b="1"/>
            </a:lvl2pPr>
            <a:lvl3pPr marL="1463011" lvl="2" indent="-243836" algn="l">
              <a:lnSpc>
                <a:spcPct val="100000"/>
              </a:lnSpc>
              <a:spcBef>
                <a:spcPts val="1067"/>
              </a:spcBef>
              <a:spcAft>
                <a:spcPts val="0"/>
              </a:spcAft>
              <a:buSzPts val="1440"/>
              <a:buNone/>
              <a:defRPr sz="1920" b="1"/>
            </a:lvl3pPr>
            <a:lvl4pPr marL="1950681" lvl="3" indent="-243836" algn="l">
              <a:lnSpc>
                <a:spcPct val="100000"/>
              </a:lnSpc>
              <a:spcBef>
                <a:spcPts val="1067"/>
              </a:spcBef>
              <a:spcAft>
                <a:spcPts val="0"/>
              </a:spcAft>
              <a:buSzPts val="1280"/>
              <a:buNone/>
              <a:defRPr sz="1707" b="1"/>
            </a:lvl4pPr>
            <a:lvl5pPr marL="2438351" lvl="4" indent="-243836" algn="l">
              <a:lnSpc>
                <a:spcPct val="100000"/>
              </a:lnSpc>
              <a:spcBef>
                <a:spcPts val="1067"/>
              </a:spcBef>
              <a:spcAft>
                <a:spcPts val="0"/>
              </a:spcAft>
              <a:buSzPts val="1280"/>
              <a:buNone/>
              <a:defRPr sz="1707" b="1"/>
            </a:lvl5pPr>
            <a:lvl6pPr marL="2926021" lvl="5" indent="-243836" algn="l">
              <a:lnSpc>
                <a:spcPct val="100000"/>
              </a:lnSpc>
              <a:spcBef>
                <a:spcPts val="1067"/>
              </a:spcBef>
              <a:spcAft>
                <a:spcPts val="0"/>
              </a:spcAft>
              <a:buSzPts val="1280"/>
              <a:buNone/>
              <a:defRPr sz="1707" b="1"/>
            </a:lvl6pPr>
            <a:lvl7pPr marL="3413692" lvl="6" indent="-243836" algn="l">
              <a:lnSpc>
                <a:spcPct val="100000"/>
              </a:lnSpc>
              <a:spcBef>
                <a:spcPts val="1067"/>
              </a:spcBef>
              <a:spcAft>
                <a:spcPts val="0"/>
              </a:spcAft>
              <a:buSzPts val="1280"/>
              <a:buNone/>
              <a:defRPr sz="1707" b="1"/>
            </a:lvl7pPr>
            <a:lvl8pPr marL="3901362" lvl="7" indent="-243836" algn="l">
              <a:lnSpc>
                <a:spcPct val="100000"/>
              </a:lnSpc>
              <a:spcBef>
                <a:spcPts val="1067"/>
              </a:spcBef>
              <a:spcAft>
                <a:spcPts val="0"/>
              </a:spcAft>
              <a:buSzPts val="1280"/>
              <a:buNone/>
              <a:defRPr sz="1707" b="1"/>
            </a:lvl8pPr>
            <a:lvl9pPr marL="4389033" lvl="8" indent="-243836" algn="l">
              <a:lnSpc>
                <a:spcPct val="100000"/>
              </a:lnSpc>
              <a:spcBef>
                <a:spcPts val="1067"/>
              </a:spcBef>
              <a:spcAft>
                <a:spcPts val="0"/>
              </a:spcAft>
              <a:buSzPts val="1280"/>
              <a:buNone/>
              <a:defRPr sz="1707" b="1"/>
            </a:lvl9pPr>
          </a:lstStyle>
          <a:p>
            <a:endParaRPr/>
          </a:p>
        </p:txBody>
      </p:sp>
      <p:sp>
        <p:nvSpPr>
          <p:cNvPr id="44" name="Google Shape;44;p3"/>
          <p:cNvSpPr txBox="1">
            <a:spLocks noGrp="1"/>
          </p:cNvSpPr>
          <p:nvPr>
            <p:ph type="body" idx="4"/>
          </p:nvPr>
        </p:nvSpPr>
        <p:spPr>
          <a:xfrm>
            <a:off x="5427611" y="3892973"/>
            <a:ext cx="4464658" cy="4699189"/>
          </a:xfrm>
          <a:prstGeom prst="rect">
            <a:avLst/>
          </a:prstGeom>
          <a:noFill/>
          <a:ln>
            <a:noFill/>
          </a:ln>
        </p:spPr>
        <p:txBody>
          <a:bodyPr spcFirstLastPara="1" wrap="square" lIns="91425" tIns="45700" rIns="91425" bIns="45700" anchor="t" anchorCtr="0">
            <a:noAutofit/>
          </a:bodyPr>
          <a:lstStyle>
            <a:lvl1pPr marL="487670" lvl="0" indent="-341369" algn="l">
              <a:lnSpc>
                <a:spcPct val="100000"/>
              </a:lnSpc>
              <a:spcBef>
                <a:spcPts val="1067"/>
              </a:spcBef>
              <a:spcAft>
                <a:spcPts val="0"/>
              </a:spcAft>
              <a:buSzPts val="1440"/>
              <a:buChar char="►"/>
              <a:defRPr/>
            </a:lvl1pPr>
            <a:lvl2pPr marL="975340" lvl="1" indent="-341369" algn="l">
              <a:lnSpc>
                <a:spcPct val="100000"/>
              </a:lnSpc>
              <a:spcBef>
                <a:spcPts val="1067"/>
              </a:spcBef>
              <a:spcAft>
                <a:spcPts val="0"/>
              </a:spcAft>
              <a:buSzPts val="1440"/>
              <a:buChar char="►"/>
              <a:defRPr/>
            </a:lvl2pPr>
            <a:lvl3pPr marL="1463011" lvl="2" indent="-341368" algn="l">
              <a:lnSpc>
                <a:spcPct val="100000"/>
              </a:lnSpc>
              <a:spcBef>
                <a:spcPts val="1067"/>
              </a:spcBef>
              <a:spcAft>
                <a:spcPts val="0"/>
              </a:spcAft>
              <a:buSzPts val="1440"/>
              <a:buChar char="►"/>
              <a:defRPr/>
            </a:lvl3pPr>
            <a:lvl4pPr marL="1950681" lvl="3" indent="-341368" algn="l">
              <a:lnSpc>
                <a:spcPct val="100000"/>
              </a:lnSpc>
              <a:spcBef>
                <a:spcPts val="1067"/>
              </a:spcBef>
              <a:spcAft>
                <a:spcPts val="0"/>
              </a:spcAft>
              <a:buSzPts val="1440"/>
              <a:buChar char="►"/>
              <a:defRPr/>
            </a:lvl4pPr>
            <a:lvl5pPr marL="2438351" lvl="4" indent="-341368" algn="l">
              <a:lnSpc>
                <a:spcPct val="100000"/>
              </a:lnSpc>
              <a:spcBef>
                <a:spcPts val="1067"/>
              </a:spcBef>
              <a:spcAft>
                <a:spcPts val="0"/>
              </a:spcAft>
              <a:buSzPts val="1440"/>
              <a:buChar char="►"/>
              <a:defRPr/>
            </a:lvl5pPr>
            <a:lvl6pPr marL="2926021" lvl="5" indent="-341368" algn="l">
              <a:lnSpc>
                <a:spcPct val="100000"/>
              </a:lnSpc>
              <a:spcBef>
                <a:spcPts val="1067"/>
              </a:spcBef>
              <a:spcAft>
                <a:spcPts val="0"/>
              </a:spcAft>
              <a:buSzPts val="1440"/>
              <a:buChar char="►"/>
              <a:defRPr/>
            </a:lvl6pPr>
            <a:lvl7pPr marL="3413692" lvl="6" indent="-341368" algn="l">
              <a:lnSpc>
                <a:spcPct val="100000"/>
              </a:lnSpc>
              <a:spcBef>
                <a:spcPts val="1067"/>
              </a:spcBef>
              <a:spcAft>
                <a:spcPts val="0"/>
              </a:spcAft>
              <a:buSzPts val="1440"/>
              <a:buChar char="►"/>
              <a:defRPr/>
            </a:lvl7pPr>
            <a:lvl8pPr marL="3901362" lvl="7" indent="-341369" algn="l">
              <a:lnSpc>
                <a:spcPct val="100000"/>
              </a:lnSpc>
              <a:spcBef>
                <a:spcPts val="1067"/>
              </a:spcBef>
              <a:spcAft>
                <a:spcPts val="0"/>
              </a:spcAft>
              <a:buSzPts val="1440"/>
              <a:buChar char="►"/>
              <a:defRPr/>
            </a:lvl8pPr>
            <a:lvl9pPr marL="4389033" lvl="8" indent="-341369" algn="l">
              <a:lnSpc>
                <a:spcPct val="100000"/>
              </a:lnSpc>
              <a:spcBef>
                <a:spcPts val="1067"/>
              </a:spcBef>
              <a:spcAft>
                <a:spcPts val="0"/>
              </a:spcAft>
              <a:buSzPts val="1440"/>
              <a:buChar char="►"/>
              <a:defRPr/>
            </a:lvl9pPr>
          </a:lstStyle>
          <a:p>
            <a:endParaRPr/>
          </a:p>
        </p:txBody>
      </p:sp>
      <p:sp>
        <p:nvSpPr>
          <p:cNvPr id="45" name="Google Shape;45;p3"/>
          <p:cNvSpPr txBox="1">
            <a:spLocks noGrp="1"/>
          </p:cNvSpPr>
          <p:nvPr>
            <p:ph type="dt" idx="10"/>
          </p:nvPr>
        </p:nvSpPr>
        <p:spPr>
          <a:xfrm>
            <a:off x="7685477" y="8592161"/>
            <a:ext cx="972735" cy="519289"/>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
          <p:cNvSpPr txBox="1">
            <a:spLocks noGrp="1"/>
          </p:cNvSpPr>
          <p:nvPr>
            <p:ph type="ftr" idx="11"/>
          </p:nvPr>
        </p:nvSpPr>
        <p:spPr>
          <a:xfrm>
            <a:off x="722491" y="8592161"/>
            <a:ext cx="6717453" cy="51928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
          <p:cNvSpPr txBox="1">
            <a:spLocks noGrp="1"/>
          </p:cNvSpPr>
          <p:nvPr>
            <p:ph type="sldNum" idx="12"/>
          </p:nvPr>
        </p:nvSpPr>
        <p:spPr>
          <a:xfrm>
            <a:off x="9163375" y="8592161"/>
            <a:ext cx="728895" cy="5192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60" b="0" i="0" u="none" strike="noStrike" cap="none">
                <a:solidFill>
                  <a:schemeClr val="accent1"/>
                </a:solidFill>
                <a:latin typeface="Trebuchet MS"/>
                <a:ea typeface="Trebuchet MS"/>
                <a:cs typeface="Trebuchet MS"/>
                <a:sym typeface="Trebuchet M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37975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1"/>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2906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34EE86D-4963-4F37-84BE-EC49E2253E3D}"/>
              </a:ext>
            </a:extLst>
          </p:cNvPr>
          <p:cNvSpPr>
            <a:spLocks noGrp="1"/>
          </p:cNvSpPr>
          <p:nvPr>
            <p:ph type="sldNum" sz="quarter" idx="10"/>
          </p:nvPr>
        </p:nvSpPr>
        <p:spPr/>
        <p:txBody>
          <a:bodyPr/>
          <a:lstStyle>
            <a:lvl1pPr eaLnBrk="0">
              <a:defRPr smtClean="0"/>
            </a:lvl1pPr>
          </a:lstStyle>
          <a:p>
            <a:pPr>
              <a:defRPr/>
            </a:pPr>
            <a:fld id="{1B27E7F9-9252-4E9D-9E34-DF1639979D4B}" type="slidenum">
              <a:rPr lang="en-US" altLang="en-US"/>
              <a:pPr>
                <a:defRPr/>
              </a:pPr>
              <a:t>‹#›</a:t>
            </a:fld>
            <a:endParaRPr lang="en-US" altLang="en-US"/>
          </a:p>
        </p:txBody>
      </p:sp>
    </p:spTree>
    <p:extLst>
      <p:ext uri="{BB962C8B-B14F-4D97-AF65-F5344CB8AC3E}">
        <p14:creationId xmlns:p14="http://schemas.microsoft.com/office/powerpoint/2010/main" val="60048698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38F18C7-D8B2-4229-B1DE-0667811D1ACB}"/>
              </a:ext>
            </a:extLst>
          </p:cNvPr>
          <p:cNvSpPr>
            <a:spLocks noGrp="1"/>
          </p:cNvSpPr>
          <p:nvPr>
            <p:ph type="sldNum" sz="quarter" idx="10"/>
          </p:nvPr>
        </p:nvSpPr>
        <p:spPr/>
        <p:txBody>
          <a:bodyPr/>
          <a:lstStyle>
            <a:lvl1pPr eaLnBrk="0">
              <a:defRPr smtClean="0"/>
            </a:lvl1pPr>
          </a:lstStyle>
          <a:p>
            <a:pPr>
              <a:defRPr/>
            </a:pPr>
            <a:fld id="{514D9555-6D32-4A94-B487-13F3C8E68C5D}" type="slidenum">
              <a:rPr lang="en-US" altLang="en-US"/>
              <a:pPr>
                <a:defRPr/>
              </a:pPr>
              <a:t>‹#›</a:t>
            </a:fld>
            <a:endParaRPr lang="en-US" altLang="en-US"/>
          </a:p>
        </p:txBody>
      </p:sp>
    </p:spTree>
    <p:extLst>
      <p:ext uri="{BB962C8B-B14F-4D97-AF65-F5344CB8AC3E}">
        <p14:creationId xmlns:p14="http://schemas.microsoft.com/office/powerpoint/2010/main" val="134097932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640C37C3-827C-4859-B7CA-C278ADB1BF21}"/>
              </a:ext>
            </a:extLst>
          </p:cNvPr>
          <p:cNvSpPr>
            <a:spLocks noGrp="1"/>
          </p:cNvSpPr>
          <p:nvPr>
            <p:ph type="sldNum" sz="quarter" idx="10"/>
          </p:nvPr>
        </p:nvSpPr>
        <p:spPr/>
        <p:txBody>
          <a:bodyPr/>
          <a:lstStyle>
            <a:lvl1pPr eaLnBrk="0">
              <a:defRPr smtClean="0"/>
            </a:lvl1pPr>
          </a:lstStyle>
          <a:p>
            <a:pPr>
              <a:defRPr/>
            </a:pPr>
            <a:fld id="{31DB1450-9370-4B10-87B1-A4515FA424BD}" type="slidenum">
              <a:rPr lang="en-US" altLang="en-US"/>
              <a:pPr>
                <a:defRPr/>
              </a:pPr>
              <a:t>‹#›</a:t>
            </a:fld>
            <a:endParaRPr lang="en-US" altLang="en-US"/>
          </a:p>
        </p:txBody>
      </p:sp>
    </p:spTree>
    <p:extLst>
      <p:ext uri="{BB962C8B-B14F-4D97-AF65-F5344CB8AC3E}">
        <p14:creationId xmlns:p14="http://schemas.microsoft.com/office/powerpoint/2010/main" val="37641958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DB838649-2E3D-475E-B90D-CAA150A5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 y="-101600"/>
            <a:ext cx="13223805" cy="995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96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A22C7FC5-5AFD-49BC-A455-DC763168A45D}"/>
              </a:ext>
            </a:extLst>
          </p:cNvPr>
          <p:cNvSpPr>
            <a:spLocks noGrp="1"/>
          </p:cNvSpPr>
          <p:nvPr>
            <p:ph type="sldNum" sz="quarter" idx="10"/>
          </p:nvPr>
        </p:nvSpPr>
        <p:spPr/>
        <p:txBody>
          <a:bodyPr/>
          <a:lstStyle>
            <a:lvl1pPr>
              <a:defRPr smtClean="0"/>
            </a:lvl1pPr>
          </a:lstStyle>
          <a:p>
            <a:pPr>
              <a:defRPr/>
            </a:pPr>
            <a:fld id="{311010B3-E761-4A41-A2D8-D825791DFBD9}" type="slidenum">
              <a:rPr lang="en-US" altLang="en-US"/>
              <a:pPr>
                <a:defRPr/>
              </a:pPr>
              <a:t>‹#›</a:t>
            </a:fld>
            <a:endParaRPr lang="en-US" altLang="en-US"/>
          </a:p>
        </p:txBody>
      </p:sp>
    </p:spTree>
    <p:extLst>
      <p:ext uri="{BB962C8B-B14F-4D97-AF65-F5344CB8AC3E}">
        <p14:creationId xmlns:p14="http://schemas.microsoft.com/office/powerpoint/2010/main" val="18459410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8315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871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9835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3E9AEF-F69D-4A0A-9F40-0A668AF55284}"/>
              </a:ext>
            </a:extLst>
          </p:cNvPr>
          <p:cNvSpPr>
            <a:spLocks noGrp="1"/>
          </p:cNvSpPr>
          <p:nvPr>
            <p:ph type="dt" sz="half" idx="10"/>
          </p:nvPr>
        </p:nvSpPr>
        <p:spPr/>
        <p:txBody>
          <a:bodyPr/>
          <a:lstStyle>
            <a:lvl1pPr algn="l">
              <a:defRPr sz="1280">
                <a:solidFill>
                  <a:prstClr val="black">
                    <a:tint val="75000"/>
                  </a:prstClr>
                </a:solidFill>
                <a:latin typeface="Arial" panose="020B0604020202020204" pitchFamily="34" charset="0"/>
              </a:defRPr>
            </a:lvl1pPr>
          </a:lstStyle>
          <a:p>
            <a:pPr>
              <a:defRPr/>
            </a:pPr>
            <a:fld id="{8C2086F8-CEB9-4294-92FD-AA06FA883468}" type="datetimeFigureOut">
              <a:rPr lang="en-GB"/>
              <a:pPr>
                <a:defRPr/>
              </a:pPr>
              <a:t>03/08/2021</a:t>
            </a:fld>
            <a:endParaRPr lang="en-GB"/>
          </a:p>
        </p:txBody>
      </p:sp>
      <p:sp>
        <p:nvSpPr>
          <p:cNvPr id="5" name="Footer Placeholder 4">
            <a:extLst>
              <a:ext uri="{FF2B5EF4-FFF2-40B4-BE49-F238E27FC236}">
                <a16:creationId xmlns:a16="http://schemas.microsoft.com/office/drawing/2014/main" id="{45F22BA6-9E20-41F4-B2D5-8495A67CC68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545363-6F47-412E-94CD-825CA1295318}"/>
              </a:ext>
            </a:extLst>
          </p:cNvPr>
          <p:cNvSpPr>
            <a:spLocks noGrp="1"/>
          </p:cNvSpPr>
          <p:nvPr>
            <p:ph type="sldNum" sz="quarter" idx="12"/>
          </p:nvPr>
        </p:nvSpPr>
        <p:spPr/>
        <p:txBody>
          <a:bodyPr/>
          <a:lstStyle>
            <a:lvl1pPr algn="r">
              <a:defRPr sz="1280" smtClean="0">
                <a:solidFill>
                  <a:srgbClr val="898989"/>
                </a:solidFill>
                <a:latin typeface="Arial" panose="020B0604020202020204" pitchFamily="34" charset="0"/>
              </a:defRPr>
            </a:lvl1pPr>
          </a:lstStyle>
          <a:p>
            <a:pPr>
              <a:defRPr/>
            </a:pPr>
            <a:fld id="{2A1B282B-9347-465E-9CA6-5A0A2F915C36}" type="slidenum">
              <a:rPr lang="en-GB" altLang="en-US"/>
              <a:pPr>
                <a:defRPr/>
              </a:pPr>
              <a:t>‹#›</a:t>
            </a:fld>
            <a:endParaRPr lang="en-GB" altLang="en-US"/>
          </a:p>
        </p:txBody>
      </p:sp>
    </p:spTree>
    <p:extLst>
      <p:ext uri="{BB962C8B-B14F-4D97-AF65-F5344CB8AC3E}">
        <p14:creationId xmlns:p14="http://schemas.microsoft.com/office/powerpoint/2010/main" val="1568118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EBB2BA-8813-41EB-A362-59DECD7509B3}"/>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599AAFE6-6C62-4228-8CEC-3E7F4188FBA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50CD83F-D7BB-46F7-8CDB-9775496A36E5}"/>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CE2F9758-B5D7-4547-A22F-2DAB9C5FED1D}"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418204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6303690" y="9251950"/>
            <a:ext cx="384721"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72680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6400"/>
            </a:lvl1pPr>
          </a:lstStyle>
          <a:p>
            <a:r>
              <a:rPr lang="en-US"/>
              <a:t>Click to edit Master title style</a:t>
            </a:r>
            <a:endParaRPr lang="en-GB"/>
          </a:p>
        </p:txBody>
      </p:sp>
      <p:sp>
        <p:nvSpPr>
          <p:cNvPr id="3" name="Text Placeholder 2"/>
          <p:cNvSpPr>
            <a:spLocks noGrp="1"/>
          </p:cNvSpPr>
          <p:nvPr>
            <p:ph type="body" idx="1"/>
          </p:nvPr>
        </p:nvSpPr>
        <p:spPr>
          <a:xfrm>
            <a:off x="887307" y="6527239"/>
            <a:ext cx="11216640"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8CFEB-F887-4FFF-89B2-BEB731B2E84B}"/>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9F0B0A32-5720-4EEF-AF13-85480C5B383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FB36118-69DB-46AE-9C50-A7C7750268F1}"/>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C56D8146-06AE-4ACF-8CDC-4A3C54F955A0}"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3739182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B133F1-94AE-452A-9606-F51A8C09EBEB}"/>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9D6BF410-281E-43B4-94D9-86D1635C7F5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C402E632-6E91-4353-B7B7-C1FAB32AEDA5}"/>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6BB397C2-7401-4867-898E-B1864EE4568C}"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3727535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317E27-ACB8-4614-8320-BCB6B9730D27}"/>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8" name="Footer Placeholder 7">
            <a:extLst>
              <a:ext uri="{FF2B5EF4-FFF2-40B4-BE49-F238E27FC236}">
                <a16:creationId xmlns:a16="http://schemas.microsoft.com/office/drawing/2014/main" id="{05F67D41-E959-4695-B72C-CFC217234DE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600B5989-9EC0-4809-B5A8-EB34F2FF5C22}"/>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ADF004D6-7DC4-4746-9E7F-09EB0C27E5C5}"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2397647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7FCB34-38C4-4E18-97E5-4681DD45A9B2}"/>
              </a:ext>
            </a:extLst>
          </p:cNvPr>
          <p:cNvSpPr>
            <a:spLocks noGrp="1"/>
          </p:cNvSpPr>
          <p:nvPr>
            <p:ph type="dt" sz="half" idx="10"/>
          </p:nvPr>
        </p:nvSpPr>
        <p:spPr/>
        <p:txBody>
          <a:bodyPr/>
          <a:lstStyle>
            <a:lvl1pPr algn="l">
              <a:defRPr sz="1280">
                <a:solidFill>
                  <a:prstClr val="black">
                    <a:tint val="75000"/>
                  </a:prstClr>
                </a:solidFill>
                <a:latin typeface="Arial" panose="020B0604020202020204" pitchFamily="34" charset="0"/>
              </a:defRPr>
            </a:lvl1pPr>
          </a:lstStyle>
          <a:p>
            <a:pPr>
              <a:defRPr/>
            </a:pPr>
            <a:fld id="{8848E039-F7DA-4E73-A8E8-10E27FABE7C3}" type="datetimeFigureOut">
              <a:rPr lang="en-GB"/>
              <a:pPr>
                <a:defRPr/>
              </a:pPr>
              <a:t>03/08/2021</a:t>
            </a:fld>
            <a:endParaRPr lang="en-GB"/>
          </a:p>
        </p:txBody>
      </p:sp>
      <p:sp>
        <p:nvSpPr>
          <p:cNvPr id="4" name="Footer Placeholder 3">
            <a:extLst>
              <a:ext uri="{FF2B5EF4-FFF2-40B4-BE49-F238E27FC236}">
                <a16:creationId xmlns:a16="http://schemas.microsoft.com/office/drawing/2014/main" id="{7487A022-2226-443B-A97B-BA60879A72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DC4B1854-A0E5-4C32-B803-79A7C54B5347}"/>
              </a:ext>
            </a:extLst>
          </p:cNvPr>
          <p:cNvSpPr>
            <a:spLocks noGrp="1"/>
          </p:cNvSpPr>
          <p:nvPr>
            <p:ph type="sldNum" sz="quarter" idx="12"/>
          </p:nvPr>
        </p:nvSpPr>
        <p:spPr/>
        <p:txBody>
          <a:bodyPr/>
          <a:lstStyle>
            <a:lvl1pPr algn="r">
              <a:defRPr sz="1280" smtClean="0">
                <a:solidFill>
                  <a:srgbClr val="898989"/>
                </a:solidFill>
                <a:latin typeface="Arial" panose="020B0604020202020204" pitchFamily="34" charset="0"/>
              </a:defRPr>
            </a:lvl1pPr>
          </a:lstStyle>
          <a:p>
            <a:pPr>
              <a:defRPr/>
            </a:pPr>
            <a:fld id="{AC4CE22D-1355-466E-8700-6E394F4F0D7E}" type="slidenum">
              <a:rPr lang="en-GB" altLang="en-US"/>
              <a:pPr>
                <a:defRPr/>
              </a:pPr>
              <a:t>‹#›</a:t>
            </a:fld>
            <a:endParaRPr lang="en-GB" altLang="en-US"/>
          </a:p>
        </p:txBody>
      </p:sp>
    </p:spTree>
    <p:extLst>
      <p:ext uri="{BB962C8B-B14F-4D97-AF65-F5344CB8AC3E}">
        <p14:creationId xmlns:p14="http://schemas.microsoft.com/office/powerpoint/2010/main" val="3995096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D6B8F-BDAF-4A96-9C61-DE350565651A}"/>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3" name="Footer Placeholder 2">
            <a:extLst>
              <a:ext uri="{FF2B5EF4-FFF2-40B4-BE49-F238E27FC236}">
                <a16:creationId xmlns:a16="http://schemas.microsoft.com/office/drawing/2014/main" id="{F0844385-1055-40E1-82F9-EFDE726B1F2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B629C190-59C3-4678-9D3C-823A1FAB916D}"/>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377F63AD-7FC5-4BE2-BF5F-C2D4EFB46DBA}"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3993397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Content Placeholder 2"/>
          <p:cNvSpPr>
            <a:spLocks noGrp="1"/>
          </p:cNvSpPr>
          <p:nvPr>
            <p:ph idx="1"/>
          </p:nvPr>
        </p:nvSpPr>
        <p:spPr>
          <a:xfrm>
            <a:off x="5528734" y="1404340"/>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38428CB-0617-4F4C-9A53-CF26A0AED156}"/>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AECC1834-18B1-4661-8E6A-52E5FC8B3B9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FFDEC5B-CBCD-4545-9831-062A1D09AD09}"/>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ACC46E97-910A-4710-8DB9-9CA28CB75386}"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2598964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Picture Placeholder 2"/>
          <p:cNvSpPr>
            <a:spLocks noGrp="1"/>
          </p:cNvSpPr>
          <p:nvPr>
            <p:ph type="pic" idx="1"/>
          </p:nvPr>
        </p:nvSpPr>
        <p:spPr>
          <a:xfrm>
            <a:off x="5528734" y="1404340"/>
            <a:ext cx="6583680" cy="6931378"/>
          </a:xfrm>
        </p:spPr>
        <p:txBody>
          <a:bodyPr rtlCol="0">
            <a:normAutofit/>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pPr lvl="0"/>
            <a:endParaRPr lang="en-GB" noProof="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6152EBA3-037A-488B-AAD4-A9F106D93118}"/>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F5D034D5-47C1-4AC0-8EE4-BB18285A74B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DE16492F-2299-42DC-A2B0-A5D6CEB5AE59}"/>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F83387FE-97E0-4A68-9592-DC092208362C}"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622857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C175AC-F3D6-4EE5-9616-57492AF28952}"/>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ED20934F-5C6A-42DE-ACDF-690C2C9F11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4ABA3C5-6BC3-438C-8B43-6B1849B61426}"/>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DE98E56D-0768-42DC-97C4-3D19CC5000E4}"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884952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DB082B-A2EA-4654-B32F-21981228FE41}"/>
              </a:ext>
            </a:extLst>
          </p:cNvPr>
          <p:cNvSpPr>
            <a:spLocks noGrp="1"/>
          </p:cNvSpPr>
          <p:nvPr>
            <p:ph type="dt" sz="half" idx="10"/>
          </p:nvPr>
        </p:nvSpPr>
        <p:spPr/>
        <p:txBody>
          <a:bodyPr/>
          <a:lstStyle>
            <a:lvl1pPr algn="l">
              <a:defRPr sz="1422">
                <a:solidFill>
                  <a:srgbClr val="000000"/>
                </a:solidFill>
                <a:latin typeface="Lucida Sans Unicode"/>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5C13ED59-17C9-473E-8123-3D49EBF78D1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D7DA223-5B9B-4CBE-9D63-6DA312536C83}"/>
              </a:ext>
            </a:extLst>
          </p:cNvPr>
          <p:cNvSpPr>
            <a:spLocks noGrp="1"/>
          </p:cNvSpPr>
          <p:nvPr>
            <p:ph type="sldNum" sz="quarter" idx="12"/>
          </p:nvPr>
        </p:nvSpPr>
        <p:spPr/>
        <p:txBody>
          <a:bodyPr/>
          <a:lstStyle>
            <a:lvl1pPr algn="r">
              <a:defRPr sz="1422" smtClean="0">
                <a:solidFill>
                  <a:srgbClr val="000000"/>
                </a:solidFill>
                <a:latin typeface="Lucida Sans Unicode" panose="020B0602030504020204" pitchFamily="34" charset="0"/>
              </a:defRPr>
            </a:lvl1pPr>
          </a:lstStyle>
          <a:p>
            <a:pPr>
              <a:defRPr/>
            </a:pPr>
            <a:fld id="{0A70887B-4738-4453-9C82-0BC5E5D3B8AD}"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2277124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33790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256FC8A-60E4-4BAC-A0B3-E525516CA985}"/>
              </a:ext>
            </a:extLst>
          </p:cNvPr>
          <p:cNvSpPr>
            <a:spLocks noGrp="1"/>
          </p:cNvSpPr>
          <p:nvPr>
            <p:ph type="sldNum" sz="quarter" idx="10"/>
          </p:nvPr>
        </p:nvSpPr>
        <p:spPr/>
        <p:txBody>
          <a:bodyPr/>
          <a:lstStyle>
            <a:lvl1pPr eaLnBrk="0">
              <a:defRPr/>
            </a:lvl1pPr>
          </a:lstStyle>
          <a:p>
            <a:pPr>
              <a:defRPr/>
            </a:pPr>
            <a:fld id="{016B2841-1DA4-4413-8426-0C453B0009C7}" type="slidenum">
              <a:rPr lang="en-US" altLang="en-US"/>
              <a:pPr>
                <a:defRPr/>
              </a:pPr>
              <a:t>‹#›</a:t>
            </a:fld>
            <a:endParaRPr lang="en-US" altLang="en-US"/>
          </a:p>
        </p:txBody>
      </p:sp>
    </p:spTree>
    <p:extLst>
      <p:ext uri="{BB962C8B-B14F-4D97-AF65-F5344CB8AC3E}">
        <p14:creationId xmlns:p14="http://schemas.microsoft.com/office/powerpoint/2010/main" val="37572967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230588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2"/>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0346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1" y="4368801"/>
            <a:ext cx="3883224"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5"/>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6CD7591-EFF1-4159-91E4-E3E07DC136E5}"/>
              </a:ext>
            </a:extLst>
          </p:cNvPr>
          <p:cNvSpPr>
            <a:spLocks noGrp="1"/>
          </p:cNvSpPr>
          <p:nvPr>
            <p:ph type="sldNum" sz="quarter" idx="10"/>
          </p:nvPr>
        </p:nvSpPr>
        <p:spPr/>
        <p:txBody>
          <a:bodyPr/>
          <a:lstStyle>
            <a:lvl1pPr>
              <a:defRPr smtClean="0"/>
            </a:lvl1pPr>
          </a:lstStyle>
          <a:p>
            <a:pPr>
              <a:defRPr/>
            </a:pPr>
            <a:fld id="{EAE8DD68-07FF-4ABE-A31E-55099978209C}" type="slidenum">
              <a:rPr lang="en-US" altLang="en-US"/>
              <a:pPr>
                <a:defRPr/>
              </a:pPr>
              <a:t>‹#›</a:t>
            </a:fld>
            <a:endParaRPr lang="en-US" altLang="en-US"/>
          </a:p>
        </p:txBody>
      </p:sp>
    </p:spTree>
    <p:extLst>
      <p:ext uri="{BB962C8B-B14F-4D97-AF65-F5344CB8AC3E}">
        <p14:creationId xmlns:p14="http://schemas.microsoft.com/office/powerpoint/2010/main" val="271913080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B247C188-98D9-4CFD-8431-A463353B1F9B}"/>
              </a:ext>
            </a:extLst>
          </p:cNvPr>
          <p:cNvSpPr>
            <a:spLocks noGrp="1"/>
          </p:cNvSpPr>
          <p:nvPr>
            <p:ph type="sldNum" sz="quarter" idx="10"/>
          </p:nvPr>
        </p:nvSpPr>
        <p:spPr/>
        <p:txBody>
          <a:bodyPr/>
          <a:lstStyle>
            <a:lvl1pPr>
              <a:defRPr smtClean="0"/>
            </a:lvl1pPr>
          </a:lstStyle>
          <a:p>
            <a:pPr>
              <a:defRPr/>
            </a:pPr>
            <a:fld id="{5C6562CC-9C34-442A-B00A-C2EF373FDBD3}" type="slidenum">
              <a:rPr lang="en-US" altLang="en-US"/>
              <a:pPr>
                <a:defRPr/>
              </a:pPr>
              <a:t>‹#›</a:t>
            </a:fld>
            <a:endParaRPr lang="en-US" altLang="en-US"/>
          </a:p>
        </p:txBody>
      </p:sp>
    </p:spTree>
    <p:extLst>
      <p:ext uri="{BB962C8B-B14F-4D97-AF65-F5344CB8AC3E}">
        <p14:creationId xmlns:p14="http://schemas.microsoft.com/office/powerpoint/2010/main" val="179393094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918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9988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4D63FEA-9B97-4A12-8345-4D06FC0AB5D0}"/>
              </a:ext>
            </a:extLst>
          </p:cNvPr>
          <p:cNvSpPr>
            <a:spLocks noGrp="1"/>
          </p:cNvSpPr>
          <p:nvPr>
            <p:ph type="sldNum" sz="quarter" idx="10"/>
          </p:nvPr>
        </p:nvSpPr>
        <p:spPr/>
        <p:txBody>
          <a:bodyPr/>
          <a:lstStyle>
            <a:lvl1pPr>
              <a:defRPr smtClean="0"/>
            </a:lvl1pPr>
          </a:lstStyle>
          <a:p>
            <a:pPr>
              <a:defRPr/>
            </a:pPr>
            <a:fld id="{D866344F-1F97-4764-9BA0-8F4EAFD24E50}" type="slidenum">
              <a:rPr lang="en-US" altLang="en-US"/>
              <a:pPr>
                <a:defRPr/>
              </a:pPr>
              <a:t>‹#›</a:t>
            </a:fld>
            <a:endParaRPr lang="en-US" altLang="en-US"/>
          </a:p>
        </p:txBody>
      </p:sp>
    </p:spTree>
    <p:extLst>
      <p:ext uri="{BB962C8B-B14F-4D97-AF65-F5344CB8AC3E}">
        <p14:creationId xmlns:p14="http://schemas.microsoft.com/office/powerpoint/2010/main" val="368333032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69DF0785-3570-45EC-878E-D40F780927E3}"/>
              </a:ext>
            </a:extLst>
          </p:cNvPr>
          <p:cNvSpPr>
            <a:spLocks noGrp="1"/>
          </p:cNvSpPr>
          <p:nvPr>
            <p:ph type="sldNum" sz="quarter" idx="10"/>
          </p:nvPr>
        </p:nvSpPr>
        <p:spPr/>
        <p:txBody>
          <a:bodyPr/>
          <a:lstStyle>
            <a:lvl1pPr>
              <a:defRPr smtClean="0"/>
            </a:lvl1pPr>
          </a:lstStyle>
          <a:p>
            <a:pPr>
              <a:defRPr/>
            </a:pPr>
            <a:fld id="{0142E781-70BF-4867-A38E-8A1AF4355CE3}" type="slidenum">
              <a:rPr lang="en-US" altLang="en-US"/>
              <a:pPr>
                <a:defRPr/>
              </a:pPr>
              <a:t>‹#›</a:t>
            </a:fld>
            <a:endParaRPr lang="en-US" altLang="en-US"/>
          </a:p>
        </p:txBody>
      </p:sp>
    </p:spTree>
    <p:extLst>
      <p:ext uri="{BB962C8B-B14F-4D97-AF65-F5344CB8AC3E}">
        <p14:creationId xmlns:p14="http://schemas.microsoft.com/office/powerpoint/2010/main" val="261517163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38FFCF85-CC4D-465F-825F-E43F26A23CFF}"/>
              </a:ext>
            </a:extLst>
          </p:cNvPr>
          <p:cNvSpPr>
            <a:spLocks noGrp="1"/>
          </p:cNvSpPr>
          <p:nvPr>
            <p:ph type="sldNum" sz="quarter" idx="10"/>
          </p:nvPr>
        </p:nvSpPr>
        <p:spPr>
          <a:ln/>
        </p:spPr>
        <p:txBody>
          <a:bodyPr/>
          <a:lstStyle>
            <a:lvl1pPr>
              <a:defRPr/>
            </a:lvl1pPr>
          </a:lstStyle>
          <a:p>
            <a:pPr>
              <a:defRPr/>
            </a:pPr>
            <a:fld id="{F8406F4F-6651-4664-8173-95CC5C5AF0DC}" type="slidenum">
              <a:rPr lang="en-US" altLang="en-US"/>
              <a:pPr>
                <a:defRPr/>
              </a:pPr>
              <a:t>‹#›</a:t>
            </a:fld>
            <a:endParaRPr lang="en-US" altLang="en-US"/>
          </a:p>
        </p:txBody>
      </p:sp>
    </p:spTree>
    <p:extLst>
      <p:ext uri="{BB962C8B-B14F-4D97-AF65-F5344CB8AC3E}">
        <p14:creationId xmlns:p14="http://schemas.microsoft.com/office/powerpoint/2010/main" val="378528255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3" y="4368874"/>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61" y="5932488"/>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9183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D15BFB4-3C98-43A9-819E-3AE6538CD50E}"/>
              </a:ext>
            </a:extLst>
          </p:cNvPr>
          <p:cNvSpPr>
            <a:spLocks noGrp="1"/>
          </p:cNvSpPr>
          <p:nvPr>
            <p:ph type="sldNum" sz="quarter" idx="10"/>
          </p:nvPr>
        </p:nvSpPr>
        <p:spPr/>
        <p:txBody>
          <a:bodyPr/>
          <a:lstStyle>
            <a:lvl1pPr eaLnBrk="0">
              <a:defRPr/>
            </a:lvl1pPr>
          </a:lstStyle>
          <a:p>
            <a:pPr>
              <a:defRPr/>
            </a:pPr>
            <a:fld id="{DDFB918A-4ED4-4F13-865F-8259BB70F9DC}" type="slidenum">
              <a:rPr lang="en-US" altLang="en-US"/>
              <a:pPr>
                <a:defRPr/>
              </a:pPr>
              <a:t>‹#›</a:t>
            </a:fld>
            <a:endParaRPr lang="en-US" altLang="en-US"/>
          </a:p>
        </p:txBody>
      </p:sp>
    </p:spTree>
    <p:extLst>
      <p:ext uri="{BB962C8B-B14F-4D97-AF65-F5344CB8AC3E}">
        <p14:creationId xmlns:p14="http://schemas.microsoft.com/office/powerpoint/2010/main" val="4043655374"/>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811820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38" y="5916592"/>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3517460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91" descr="pp2"/>
          <p:cNvPicPr>
            <a:picLocks noChangeAspect="1" noChangeArrowheads="1"/>
          </p:cNvPicPr>
          <p:nvPr/>
        </p:nvPicPr>
        <p:blipFill>
          <a:blip r:embed="rId2" cstate="print"/>
          <a:srcRect/>
          <a:stretch>
            <a:fillRect/>
          </a:stretch>
        </p:blipFill>
        <p:spPr bwMode="auto">
          <a:xfrm>
            <a:off x="-108372" y="-101600"/>
            <a:ext cx="13223805" cy="9959058"/>
          </a:xfrm>
          <a:prstGeom prst="rect">
            <a:avLst/>
          </a:prstGeom>
          <a:noFill/>
          <a:ln w="9525">
            <a:noFill/>
            <a:miter lim="800000"/>
            <a:headEnd/>
            <a:tailEnd/>
          </a:ln>
        </p:spPr>
      </p:pic>
    </p:spTree>
    <p:extLst>
      <p:ext uri="{BB962C8B-B14F-4D97-AF65-F5344CB8AC3E}">
        <p14:creationId xmlns:p14="http://schemas.microsoft.com/office/powerpoint/2010/main" val="2575832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6303690" y="9251950"/>
            <a:ext cx="384721"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14090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E112503-B199-4AA3-A280-3CEE85654AFE}"/>
              </a:ext>
            </a:extLst>
          </p:cNvPr>
          <p:cNvSpPr>
            <a:spLocks noGrp="1"/>
          </p:cNvSpPr>
          <p:nvPr>
            <p:ph type="sldNum" sz="quarter" idx="10"/>
          </p:nvPr>
        </p:nvSpPr>
        <p:spPr/>
        <p:txBody>
          <a:bodyPr/>
          <a:lstStyle>
            <a:lvl1pPr>
              <a:defRPr smtClean="0"/>
            </a:lvl1pPr>
          </a:lstStyle>
          <a:p>
            <a:pPr>
              <a:defRPr/>
            </a:pPr>
            <a:fld id="{88300AC8-6DC2-4B56-AC12-CEBB4DB3180E}" type="slidenum">
              <a:rPr lang="en-US" altLang="en-US"/>
              <a:pPr>
                <a:defRPr/>
              </a:pPr>
              <a:t>‹#›</a:t>
            </a:fld>
            <a:endParaRPr lang="en-US" altLang="en-US"/>
          </a:p>
        </p:txBody>
      </p:sp>
    </p:spTree>
    <p:extLst>
      <p:ext uri="{BB962C8B-B14F-4D97-AF65-F5344CB8AC3E}">
        <p14:creationId xmlns:p14="http://schemas.microsoft.com/office/powerpoint/2010/main" val="18554837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2"/>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5106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562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699" y="4368800"/>
            <a:ext cx="3883225"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8" y="5932413"/>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0649237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0" y="5916513"/>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04079178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1"/>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7195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CD2E0630-5121-48C0-9559-2E610EFF1A11}"/>
              </a:ext>
            </a:extLst>
          </p:cNvPr>
          <p:cNvSpPr>
            <a:spLocks noGrp="1"/>
          </p:cNvSpPr>
          <p:nvPr>
            <p:ph type="sldNum" sz="quarter" idx="10"/>
          </p:nvPr>
        </p:nvSpPr>
        <p:spPr/>
        <p:txBody>
          <a:bodyPr/>
          <a:lstStyle>
            <a:lvl1pPr eaLnBrk="0">
              <a:defRPr/>
            </a:lvl1pPr>
          </a:lstStyle>
          <a:p>
            <a:pPr>
              <a:defRPr/>
            </a:pPr>
            <a:fld id="{B9EA1EBA-DFF4-47D9-BF70-F44DB3F5A80C}" type="slidenum">
              <a:rPr lang="en-US" altLang="en-US"/>
              <a:pPr>
                <a:defRPr/>
              </a:pPr>
              <a:t>‹#›</a:t>
            </a:fld>
            <a:endParaRPr lang="en-US" altLang="en-US"/>
          </a:p>
        </p:txBody>
      </p:sp>
    </p:spTree>
    <p:extLst>
      <p:ext uri="{BB962C8B-B14F-4D97-AF65-F5344CB8AC3E}">
        <p14:creationId xmlns:p14="http://schemas.microsoft.com/office/powerpoint/2010/main" val="2729598921"/>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7404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59309975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FA1ABBB9-31E6-4CFB-A6C7-1AE20991C480}"/>
              </a:ext>
            </a:extLst>
          </p:cNvPr>
          <p:cNvSpPr>
            <a:spLocks noGrp="1"/>
          </p:cNvSpPr>
          <p:nvPr>
            <p:ph type="sldNum" sz="quarter" idx="10"/>
          </p:nvPr>
        </p:nvSpPr>
        <p:spPr/>
        <p:txBody>
          <a:bodyPr/>
          <a:lstStyle>
            <a:lvl1pPr eaLnBrk="0">
              <a:defRPr/>
            </a:lvl1pPr>
          </a:lstStyle>
          <a:p>
            <a:fld id="{E147D521-917F-4C64-9488-B0BA344ABABB}" type="slidenum">
              <a:rPr lang="en-US" altLang="en-US"/>
              <a:pPr/>
              <a:t>‹#›</a:t>
            </a:fld>
            <a:endParaRPr lang="en-US" altLang="en-US"/>
          </a:p>
        </p:txBody>
      </p:sp>
    </p:spTree>
    <p:extLst>
      <p:ext uri="{BB962C8B-B14F-4D97-AF65-F5344CB8AC3E}">
        <p14:creationId xmlns:p14="http://schemas.microsoft.com/office/powerpoint/2010/main" val="228062041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04505BAD-F14D-4B28-98FF-AEE391D5ED64}"/>
              </a:ext>
            </a:extLst>
          </p:cNvPr>
          <p:cNvSpPr>
            <a:spLocks noGrp="1"/>
          </p:cNvSpPr>
          <p:nvPr>
            <p:ph type="sldNum" sz="quarter" idx="10"/>
          </p:nvPr>
        </p:nvSpPr>
        <p:spPr/>
        <p:txBody>
          <a:bodyPr/>
          <a:lstStyle>
            <a:lvl1pPr eaLnBrk="0">
              <a:defRPr/>
            </a:lvl1pPr>
          </a:lstStyle>
          <a:p>
            <a:fld id="{E17AA3A3-E10B-4DF6-85F0-8184204B4D40}" type="slidenum">
              <a:rPr lang="en-US" altLang="en-US"/>
              <a:pPr/>
              <a:t>‹#›</a:t>
            </a:fld>
            <a:endParaRPr lang="en-US" altLang="en-US"/>
          </a:p>
        </p:txBody>
      </p:sp>
    </p:spTree>
    <p:extLst>
      <p:ext uri="{BB962C8B-B14F-4D97-AF65-F5344CB8AC3E}">
        <p14:creationId xmlns:p14="http://schemas.microsoft.com/office/powerpoint/2010/main" val="74272975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4BA5A864-EDAD-483E-B1D3-ED27BCFE1415}"/>
              </a:ext>
            </a:extLst>
          </p:cNvPr>
          <p:cNvSpPr>
            <a:spLocks noGrp="1"/>
          </p:cNvSpPr>
          <p:nvPr>
            <p:ph type="sldNum" sz="quarter" idx="10"/>
          </p:nvPr>
        </p:nvSpPr>
        <p:spPr/>
        <p:txBody>
          <a:bodyPr/>
          <a:lstStyle>
            <a:lvl1pPr eaLnBrk="0">
              <a:defRPr/>
            </a:lvl1pPr>
          </a:lstStyle>
          <a:p>
            <a:fld id="{9FA3869F-BE66-413A-8AEC-6BCECB9EDBCB}" type="slidenum">
              <a:rPr lang="en-US" altLang="en-US"/>
              <a:pPr/>
              <a:t>‹#›</a:t>
            </a:fld>
            <a:endParaRPr lang="en-US" altLang="en-US"/>
          </a:p>
        </p:txBody>
      </p:sp>
    </p:spTree>
    <p:extLst>
      <p:ext uri="{BB962C8B-B14F-4D97-AF65-F5344CB8AC3E}">
        <p14:creationId xmlns:p14="http://schemas.microsoft.com/office/powerpoint/2010/main" val="371583006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02983699-B9F9-4BEE-B21E-6D8E897DB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 y="-101600"/>
            <a:ext cx="13223805" cy="995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618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47" indent="0" algn="ctr">
              <a:buNone/>
              <a:defRPr sz="2133"/>
            </a:lvl2pPr>
            <a:lvl3pPr marL="975295" indent="0" algn="ctr">
              <a:buNone/>
              <a:defRPr sz="1920"/>
            </a:lvl3pPr>
            <a:lvl4pPr marL="1462942" indent="0" algn="ctr">
              <a:buNone/>
              <a:defRPr sz="1707"/>
            </a:lvl4pPr>
            <a:lvl5pPr marL="1950590" indent="0" algn="ctr">
              <a:buNone/>
              <a:defRPr sz="1707"/>
            </a:lvl5pPr>
            <a:lvl6pPr marL="2438237" indent="0" algn="ctr">
              <a:buNone/>
              <a:defRPr sz="1707"/>
            </a:lvl6pPr>
            <a:lvl7pPr marL="2925885" indent="0" algn="ctr">
              <a:buNone/>
              <a:defRPr sz="1707"/>
            </a:lvl7pPr>
            <a:lvl8pPr marL="3413532" indent="0" algn="ctr">
              <a:buNone/>
              <a:defRPr sz="1707"/>
            </a:lvl8pPr>
            <a:lvl9pPr marL="3901180" indent="0" algn="ctr">
              <a:buNone/>
              <a:defRPr sz="1707"/>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1832C4-8037-434D-AEBA-0BEE903D5D8C}" type="datetimeFigureOut">
              <a:rPr lang="en-GB" smtClean="0">
                <a:solidFill>
                  <a:prstClr val="black">
                    <a:tint val="75000"/>
                  </a:prstClr>
                </a:solidFill>
              </a:rPr>
              <a:pPr/>
              <a:t>03/08/2021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8644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808047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6400"/>
            </a:lvl1pPr>
          </a:lstStyle>
          <a:p>
            <a:r>
              <a:rPr lang="en-US"/>
              <a:t>Click to edit Master title style</a:t>
            </a:r>
            <a:endParaRPr lang="en-GB"/>
          </a:p>
        </p:txBody>
      </p:sp>
      <p:sp>
        <p:nvSpPr>
          <p:cNvPr id="3" name="Text Placeholder 2"/>
          <p:cNvSpPr>
            <a:spLocks noGrp="1"/>
          </p:cNvSpPr>
          <p:nvPr>
            <p:ph type="body" idx="1"/>
          </p:nvPr>
        </p:nvSpPr>
        <p:spPr>
          <a:xfrm>
            <a:off x="887307" y="6527240"/>
            <a:ext cx="11216640" cy="2133599"/>
          </a:xfrm>
        </p:spPr>
        <p:txBody>
          <a:bodyPr/>
          <a:lstStyle>
            <a:lvl1pPr marL="0" indent="0">
              <a:buNone/>
              <a:defRPr sz="2560">
                <a:solidFill>
                  <a:schemeClr val="tx1">
                    <a:tint val="75000"/>
                  </a:schemeClr>
                </a:solidFill>
              </a:defRPr>
            </a:lvl1pPr>
            <a:lvl2pPr marL="487647" indent="0">
              <a:buNone/>
              <a:defRPr sz="2133">
                <a:solidFill>
                  <a:schemeClr val="tx1">
                    <a:tint val="75000"/>
                  </a:schemeClr>
                </a:solidFill>
              </a:defRPr>
            </a:lvl2pPr>
            <a:lvl3pPr marL="975295" indent="0">
              <a:buNone/>
              <a:defRPr sz="1920">
                <a:solidFill>
                  <a:schemeClr val="tx1">
                    <a:tint val="75000"/>
                  </a:schemeClr>
                </a:solidFill>
              </a:defRPr>
            </a:lvl3pPr>
            <a:lvl4pPr marL="1462942" indent="0">
              <a:buNone/>
              <a:defRPr sz="1707">
                <a:solidFill>
                  <a:schemeClr val="tx1">
                    <a:tint val="75000"/>
                  </a:schemeClr>
                </a:solidFill>
              </a:defRPr>
            </a:lvl4pPr>
            <a:lvl5pPr marL="1950590" indent="0">
              <a:buNone/>
              <a:defRPr sz="1707">
                <a:solidFill>
                  <a:schemeClr val="tx1">
                    <a:tint val="75000"/>
                  </a:schemeClr>
                </a:solidFill>
              </a:defRPr>
            </a:lvl5pPr>
            <a:lvl6pPr marL="2438237" indent="0">
              <a:buNone/>
              <a:defRPr sz="1707">
                <a:solidFill>
                  <a:schemeClr val="tx1">
                    <a:tint val="75000"/>
                  </a:schemeClr>
                </a:solidFill>
              </a:defRPr>
            </a:lvl6pPr>
            <a:lvl7pPr marL="2925885" indent="0">
              <a:buNone/>
              <a:defRPr sz="1707">
                <a:solidFill>
                  <a:schemeClr val="tx1">
                    <a:tint val="75000"/>
                  </a:schemeClr>
                </a:solidFill>
              </a:defRPr>
            </a:lvl7pPr>
            <a:lvl8pPr marL="3413532" indent="0">
              <a:buNone/>
              <a:defRPr sz="1707">
                <a:solidFill>
                  <a:schemeClr val="tx1">
                    <a:tint val="75000"/>
                  </a:schemeClr>
                </a:solidFill>
              </a:defRPr>
            </a:lvl8pPr>
            <a:lvl9pPr marL="3901180"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9255429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4633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8A388984-D7B1-4DBE-994E-735E7C9B4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 y="-101600"/>
            <a:ext cx="13223805" cy="995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357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3"/>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47" indent="0">
              <a:buNone/>
              <a:defRPr sz="2133" b="1"/>
            </a:lvl2pPr>
            <a:lvl3pPr marL="975295" indent="0">
              <a:buNone/>
              <a:defRPr sz="1920" b="1"/>
            </a:lvl3pPr>
            <a:lvl4pPr marL="1462942" indent="0">
              <a:buNone/>
              <a:defRPr sz="1707" b="1"/>
            </a:lvl4pPr>
            <a:lvl5pPr marL="1950590" indent="0">
              <a:buNone/>
              <a:defRPr sz="1707" b="1"/>
            </a:lvl5pPr>
            <a:lvl6pPr marL="2438237" indent="0">
              <a:buNone/>
              <a:defRPr sz="1707" b="1"/>
            </a:lvl6pPr>
            <a:lvl7pPr marL="2925885" indent="0">
              <a:buNone/>
              <a:defRPr sz="1707" b="1"/>
            </a:lvl7pPr>
            <a:lvl8pPr marL="3413532" indent="0">
              <a:buNone/>
              <a:defRPr sz="1707" b="1"/>
            </a:lvl8pPr>
            <a:lvl9pPr marL="3901180"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2" y="2390987"/>
            <a:ext cx="5528734" cy="1171786"/>
          </a:xfrm>
        </p:spPr>
        <p:txBody>
          <a:bodyPr anchor="b"/>
          <a:lstStyle>
            <a:lvl1pPr marL="0" indent="0">
              <a:buNone/>
              <a:defRPr sz="2560" b="1"/>
            </a:lvl1pPr>
            <a:lvl2pPr marL="487647" indent="0">
              <a:buNone/>
              <a:defRPr sz="2133" b="1"/>
            </a:lvl2pPr>
            <a:lvl3pPr marL="975295" indent="0">
              <a:buNone/>
              <a:defRPr sz="1920" b="1"/>
            </a:lvl3pPr>
            <a:lvl4pPr marL="1462942" indent="0">
              <a:buNone/>
              <a:defRPr sz="1707" b="1"/>
            </a:lvl4pPr>
            <a:lvl5pPr marL="1950590" indent="0">
              <a:buNone/>
              <a:defRPr sz="1707" b="1"/>
            </a:lvl5pPr>
            <a:lvl6pPr marL="2438237" indent="0">
              <a:buNone/>
              <a:defRPr sz="1707" b="1"/>
            </a:lvl6pPr>
            <a:lvl7pPr marL="2925885" indent="0">
              <a:buNone/>
              <a:defRPr sz="1707" b="1"/>
            </a:lvl7pPr>
            <a:lvl8pPr marL="3413532" indent="0">
              <a:buNone/>
              <a:defRPr sz="1707" b="1"/>
            </a:lvl8pPr>
            <a:lvl9pPr marL="3901180"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2"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680765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1832C4-8037-434D-AEBA-0BEE903D5D8C}" type="datetimeFigureOut">
              <a:rPr lang="en-GB" smtClean="0">
                <a:solidFill>
                  <a:prstClr val="black">
                    <a:tint val="75000"/>
                  </a:prstClr>
                </a:solidFill>
              </a:rPr>
              <a:pPr/>
              <a:t>03/08/2021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1278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8473866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Content Placeholder 2"/>
          <p:cNvSpPr>
            <a:spLocks noGrp="1"/>
          </p:cNvSpPr>
          <p:nvPr>
            <p:ph idx="1"/>
          </p:nvPr>
        </p:nvSpPr>
        <p:spPr>
          <a:xfrm>
            <a:off x="5528734" y="1404341"/>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47" indent="0">
              <a:buNone/>
              <a:defRPr sz="1493"/>
            </a:lvl2pPr>
            <a:lvl3pPr marL="975295" indent="0">
              <a:buNone/>
              <a:defRPr sz="1280"/>
            </a:lvl3pPr>
            <a:lvl4pPr marL="1462942" indent="0">
              <a:buNone/>
              <a:defRPr sz="1067"/>
            </a:lvl4pPr>
            <a:lvl5pPr marL="1950590" indent="0">
              <a:buNone/>
              <a:defRPr sz="1067"/>
            </a:lvl5pPr>
            <a:lvl6pPr marL="2438237" indent="0">
              <a:buNone/>
              <a:defRPr sz="1067"/>
            </a:lvl6pPr>
            <a:lvl7pPr marL="2925885" indent="0">
              <a:buNone/>
              <a:defRPr sz="1067"/>
            </a:lvl7pPr>
            <a:lvl8pPr marL="3413532" indent="0">
              <a:buNone/>
              <a:defRPr sz="1067"/>
            </a:lvl8pPr>
            <a:lvl9pPr marL="3901180"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35078386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Picture Placeholder 2"/>
          <p:cNvSpPr>
            <a:spLocks noGrp="1"/>
          </p:cNvSpPr>
          <p:nvPr>
            <p:ph type="pic" idx="1"/>
          </p:nvPr>
        </p:nvSpPr>
        <p:spPr>
          <a:xfrm>
            <a:off x="5528734" y="1404341"/>
            <a:ext cx="6583680" cy="6931378"/>
          </a:xfrm>
        </p:spPr>
        <p:txBody>
          <a:bodyPr/>
          <a:lstStyle>
            <a:lvl1pPr marL="0" indent="0">
              <a:buNone/>
              <a:defRPr sz="3413"/>
            </a:lvl1pPr>
            <a:lvl2pPr marL="487647" indent="0">
              <a:buNone/>
              <a:defRPr sz="2987"/>
            </a:lvl2pPr>
            <a:lvl3pPr marL="975295" indent="0">
              <a:buNone/>
              <a:defRPr sz="2560"/>
            </a:lvl3pPr>
            <a:lvl4pPr marL="1462942" indent="0">
              <a:buNone/>
              <a:defRPr sz="2133"/>
            </a:lvl4pPr>
            <a:lvl5pPr marL="1950590" indent="0">
              <a:buNone/>
              <a:defRPr sz="2133"/>
            </a:lvl5pPr>
            <a:lvl6pPr marL="2438237" indent="0">
              <a:buNone/>
              <a:defRPr sz="2133"/>
            </a:lvl6pPr>
            <a:lvl7pPr marL="2925885" indent="0">
              <a:buNone/>
              <a:defRPr sz="2133"/>
            </a:lvl7pPr>
            <a:lvl8pPr marL="3413532" indent="0">
              <a:buNone/>
              <a:defRPr sz="2133"/>
            </a:lvl8pPr>
            <a:lvl9pPr marL="3901180" indent="0">
              <a:buNone/>
              <a:defRPr sz="2133"/>
            </a:lvl9pPr>
          </a:lstStyle>
          <a:p>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47" indent="0">
              <a:buNone/>
              <a:defRPr sz="1493"/>
            </a:lvl2pPr>
            <a:lvl3pPr marL="975295" indent="0">
              <a:buNone/>
              <a:defRPr sz="1280"/>
            </a:lvl3pPr>
            <a:lvl4pPr marL="1462942" indent="0">
              <a:buNone/>
              <a:defRPr sz="1067"/>
            </a:lvl4pPr>
            <a:lvl5pPr marL="1950590" indent="0">
              <a:buNone/>
              <a:defRPr sz="1067"/>
            </a:lvl5pPr>
            <a:lvl6pPr marL="2438237" indent="0">
              <a:buNone/>
              <a:defRPr sz="1067"/>
            </a:lvl6pPr>
            <a:lvl7pPr marL="2925885" indent="0">
              <a:buNone/>
              <a:defRPr sz="1067"/>
            </a:lvl7pPr>
            <a:lvl8pPr marL="3413532" indent="0">
              <a:buNone/>
              <a:defRPr sz="1067"/>
            </a:lvl8pPr>
            <a:lvl9pPr marL="3901180"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8999442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055620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2" y="519289"/>
            <a:ext cx="2804160" cy="8265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4082"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1422">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422"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902138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C63CEFC-8873-486E-8ABF-0A1D600F35EF}"/>
              </a:ext>
            </a:extLst>
          </p:cNvPr>
          <p:cNvSpPr>
            <a:spLocks noGrp="1"/>
          </p:cNvSpPr>
          <p:nvPr>
            <p:ph type="sldNum" sz="quarter" idx="10"/>
          </p:nvPr>
        </p:nvSpPr>
        <p:spPr/>
        <p:txBody>
          <a:bodyPr/>
          <a:lstStyle>
            <a:lvl1pPr>
              <a:defRPr smtClean="0"/>
            </a:lvl1pPr>
          </a:lstStyle>
          <a:p>
            <a:pPr>
              <a:defRPr/>
            </a:pPr>
            <a:fld id="{6FA0AB35-F2A9-4C60-BF61-65EEC6E085C5}" type="slidenum">
              <a:rPr lang="en-US" altLang="en-US"/>
              <a:pPr>
                <a:defRPr/>
              </a:pPr>
              <a:t>‹#›</a:t>
            </a:fld>
            <a:endParaRPr lang="en-US" altLang="en-US"/>
          </a:p>
        </p:txBody>
      </p:sp>
    </p:spTree>
    <p:extLst>
      <p:ext uri="{BB962C8B-B14F-4D97-AF65-F5344CB8AC3E}">
        <p14:creationId xmlns:p14="http://schemas.microsoft.com/office/powerpoint/2010/main" val="315283487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2"/>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8766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79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F2F8A4F-9BE7-4410-A096-5985E93E3BF3}"/>
              </a:ext>
            </a:extLst>
          </p:cNvPr>
          <p:cNvSpPr>
            <a:spLocks noGrp="1"/>
          </p:cNvSpPr>
          <p:nvPr>
            <p:ph type="sldNum" sz="quarter" idx="10"/>
          </p:nvPr>
        </p:nvSpPr>
        <p:spPr/>
        <p:txBody>
          <a:bodyPr/>
          <a:lstStyle>
            <a:lvl1pPr>
              <a:defRPr/>
            </a:lvl1pPr>
          </a:lstStyle>
          <a:p>
            <a:pPr>
              <a:defRPr/>
            </a:pPr>
            <a:fld id="{E2ACEA25-2C73-4EFF-B99C-2189558193B1}" type="slidenum">
              <a:rPr lang="en-US" altLang="en-US"/>
              <a:pPr>
                <a:defRPr/>
              </a:pPr>
              <a:t>‹#›</a:t>
            </a:fld>
            <a:endParaRPr lang="en-US" altLang="en-US"/>
          </a:p>
        </p:txBody>
      </p:sp>
    </p:spTree>
    <p:extLst>
      <p:ext uri="{BB962C8B-B14F-4D97-AF65-F5344CB8AC3E}">
        <p14:creationId xmlns:p14="http://schemas.microsoft.com/office/powerpoint/2010/main" val="554916528"/>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D8BC88F9-7728-4451-A793-56345E4FA1A8}"/>
              </a:ext>
            </a:extLst>
          </p:cNvPr>
          <p:cNvSpPr>
            <a:spLocks noGrp="1"/>
          </p:cNvSpPr>
          <p:nvPr>
            <p:ph type="sldNum" sz="quarter" idx="10"/>
          </p:nvPr>
        </p:nvSpPr>
        <p:spPr/>
        <p:txBody>
          <a:bodyPr/>
          <a:lstStyle>
            <a:lvl1pPr>
              <a:defRPr smtClean="0"/>
            </a:lvl1pPr>
          </a:lstStyle>
          <a:p>
            <a:pPr>
              <a:defRPr/>
            </a:pPr>
            <a:fld id="{912FFDAF-C1D1-46DC-8C03-791A3C632745}" type="slidenum">
              <a:rPr lang="en-US" altLang="en-US"/>
              <a:pPr>
                <a:defRPr/>
              </a:pPr>
              <a:t>‹#›</a:t>
            </a:fld>
            <a:endParaRPr lang="en-US" altLang="en-US"/>
          </a:p>
        </p:txBody>
      </p:sp>
    </p:spTree>
    <p:extLst>
      <p:ext uri="{BB962C8B-B14F-4D97-AF65-F5344CB8AC3E}">
        <p14:creationId xmlns:p14="http://schemas.microsoft.com/office/powerpoint/2010/main" val="118775876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9118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7662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082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0"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FC7D17C-78D3-4A64-B5A0-15253956381C}"/>
              </a:ext>
            </a:extLst>
          </p:cNvPr>
          <p:cNvSpPr>
            <a:spLocks noGrp="1"/>
          </p:cNvSpPr>
          <p:nvPr>
            <p:ph type="sldNum" sz="quarter" idx="10"/>
          </p:nvPr>
        </p:nvSpPr>
        <p:spPr/>
        <p:txBody>
          <a:bodyPr/>
          <a:lstStyle>
            <a:lvl1pPr eaLnBrk="0">
              <a:defRPr smtClean="0"/>
            </a:lvl1pPr>
          </a:lstStyle>
          <a:p>
            <a:pPr>
              <a:defRPr/>
            </a:pPr>
            <a:fld id="{9C3AD807-6428-4C61-A96B-A57E04DD6135}" type="slidenum">
              <a:rPr lang="en-US" altLang="en-US"/>
              <a:pPr>
                <a:defRPr/>
              </a:pPr>
              <a:t>‹#›</a:t>
            </a:fld>
            <a:endParaRPr lang="en-US" altLang="en-US"/>
          </a:p>
        </p:txBody>
      </p:sp>
    </p:spTree>
    <p:extLst>
      <p:ext uri="{BB962C8B-B14F-4D97-AF65-F5344CB8AC3E}">
        <p14:creationId xmlns:p14="http://schemas.microsoft.com/office/powerpoint/2010/main" val="122484506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40BE1455-487D-44AA-8C51-0ADB012A3835}"/>
              </a:ext>
            </a:extLst>
          </p:cNvPr>
          <p:cNvSpPr>
            <a:spLocks noGrp="1"/>
          </p:cNvSpPr>
          <p:nvPr>
            <p:ph type="sldNum" sz="quarter" idx="10"/>
          </p:nvPr>
        </p:nvSpPr>
        <p:spPr/>
        <p:txBody>
          <a:bodyPr/>
          <a:lstStyle>
            <a:lvl1pPr eaLnBrk="0">
              <a:defRPr smtClean="0"/>
            </a:lvl1pPr>
          </a:lstStyle>
          <a:p>
            <a:pPr>
              <a:defRPr/>
            </a:pPr>
            <a:fld id="{4DC399CA-EBC6-4232-871E-09A0CFCFB417}" type="slidenum">
              <a:rPr lang="en-US" altLang="en-US"/>
              <a:pPr>
                <a:defRPr/>
              </a:pPr>
              <a:t>‹#›</a:t>
            </a:fld>
            <a:endParaRPr lang="en-US" altLang="en-US"/>
          </a:p>
        </p:txBody>
      </p:sp>
    </p:spTree>
    <p:extLst>
      <p:ext uri="{BB962C8B-B14F-4D97-AF65-F5344CB8AC3E}">
        <p14:creationId xmlns:p14="http://schemas.microsoft.com/office/powerpoint/2010/main" val="97661037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5"/>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10D884E9-B962-4224-BC37-AB4E05D97001}"/>
              </a:ext>
            </a:extLst>
          </p:cNvPr>
          <p:cNvSpPr>
            <a:spLocks noGrp="1"/>
          </p:cNvSpPr>
          <p:nvPr>
            <p:ph type="sldNum" sz="quarter" idx="10"/>
          </p:nvPr>
        </p:nvSpPr>
        <p:spPr/>
        <p:txBody>
          <a:bodyPr/>
          <a:lstStyle>
            <a:lvl1pPr eaLnBrk="0">
              <a:defRPr smtClean="0"/>
            </a:lvl1pPr>
          </a:lstStyle>
          <a:p>
            <a:pPr>
              <a:defRPr/>
            </a:pPr>
            <a:fld id="{79F04396-CBEF-4715-89C3-A6801D6273A1}" type="slidenum">
              <a:rPr lang="en-US" altLang="en-US"/>
              <a:pPr>
                <a:defRPr/>
              </a:pPr>
              <a:t>‹#›</a:t>
            </a:fld>
            <a:endParaRPr lang="en-US" altLang="en-US"/>
          </a:p>
        </p:txBody>
      </p:sp>
    </p:spTree>
    <p:extLst>
      <p:ext uri="{BB962C8B-B14F-4D97-AF65-F5344CB8AC3E}">
        <p14:creationId xmlns:p14="http://schemas.microsoft.com/office/powerpoint/2010/main" val="56968114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438DE276-5468-4B7C-A23C-696B0B7E3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 y="-101600"/>
            <a:ext cx="13223805" cy="995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090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1"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6BE9C0C3-4C43-45C2-A915-139E62B7C4AA}"/>
              </a:ext>
            </a:extLst>
          </p:cNvPr>
          <p:cNvSpPr>
            <a:spLocks noGrp="1"/>
          </p:cNvSpPr>
          <p:nvPr>
            <p:ph type="sldNum" sz="quarter" idx="10"/>
          </p:nvPr>
        </p:nvSpPr>
        <p:spPr/>
        <p:txBody>
          <a:bodyPr/>
          <a:lstStyle>
            <a:lvl1pPr>
              <a:defRPr/>
            </a:lvl1pPr>
          </a:lstStyle>
          <a:p>
            <a:fld id="{2ED3CA4B-9449-4523-96B9-E9CBA932BAD6}" type="slidenum">
              <a:rPr lang="en-US" altLang="en-US"/>
              <a:pPr/>
              <a:t>‹#›</a:t>
            </a:fld>
            <a:endParaRPr lang="en-US" altLang="en-US"/>
          </a:p>
        </p:txBody>
      </p:sp>
    </p:spTree>
    <p:extLst>
      <p:ext uri="{BB962C8B-B14F-4D97-AF65-F5344CB8AC3E}">
        <p14:creationId xmlns:p14="http://schemas.microsoft.com/office/powerpoint/2010/main" val="411716544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3FDC0DC5-53AF-4385-AC16-72FBA4CD7A61}"/>
              </a:ext>
            </a:extLst>
          </p:cNvPr>
          <p:cNvSpPr>
            <a:spLocks noGrp="1"/>
          </p:cNvSpPr>
          <p:nvPr>
            <p:ph type="sldNum" sz="quarter" idx="10"/>
          </p:nvPr>
        </p:nvSpPr>
        <p:spPr>
          <a:ln/>
        </p:spPr>
        <p:txBody>
          <a:bodyPr/>
          <a:lstStyle>
            <a:lvl1pPr>
              <a:defRPr/>
            </a:lvl1pPr>
          </a:lstStyle>
          <a:p>
            <a:fld id="{0F2DFACC-C92B-4A49-A6C5-C8C2EDEC079E}" type="slidenum">
              <a:rPr lang="en-US" altLang="en-US"/>
              <a:pPr/>
              <a:t>‹#›</a:t>
            </a:fld>
            <a:endParaRPr lang="en-US" altLang="en-US"/>
          </a:p>
        </p:txBody>
      </p:sp>
    </p:spTree>
    <p:extLst>
      <p:ext uri="{BB962C8B-B14F-4D97-AF65-F5344CB8AC3E}">
        <p14:creationId xmlns:p14="http://schemas.microsoft.com/office/powerpoint/2010/main" val="86730675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2.png"/><Relationship Id="rId5" Type="http://schemas.openxmlformats.org/officeDocument/2006/relationships/theme" Target="../theme/theme12.xml"/><Relationship Id="rId4"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2.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1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2.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6.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2.png"/><Relationship Id="rId5" Type="http://schemas.openxmlformats.org/officeDocument/2006/relationships/theme" Target="../theme/theme17.xml"/><Relationship Id="rId4" Type="http://schemas.openxmlformats.org/officeDocument/2006/relationships/slideLayout" Target="../slideLayouts/slideLayout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image" Target="../media/image2.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2.png"/><Relationship Id="rId5" Type="http://schemas.openxmlformats.org/officeDocument/2006/relationships/theme" Target="../theme/theme20.xml"/><Relationship Id="rId4" Type="http://schemas.openxmlformats.org/officeDocument/2006/relationships/slideLayout" Target="../slideLayouts/slideLayout93.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2.png"/><Relationship Id="rId5" Type="http://schemas.openxmlformats.org/officeDocument/2006/relationships/theme" Target="../theme/theme21.xml"/><Relationship Id="rId4" Type="http://schemas.openxmlformats.org/officeDocument/2006/relationships/slideLayout" Target="../slideLayouts/slideLayout97.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2.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22.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23.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2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8.xml"/><Relationship Id="rId7" Type="http://schemas.openxmlformats.org/officeDocument/2006/relationships/theme" Target="../theme/theme2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26.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45.xml"/><Relationship Id="rId7" Type="http://schemas.openxmlformats.org/officeDocument/2006/relationships/image" Target="../media/image2.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theme" Target="../theme/theme27.xml"/><Relationship Id="rId5" Type="http://schemas.openxmlformats.org/officeDocument/2006/relationships/slideLayout" Target="../slideLayouts/slideLayout147.xml"/><Relationship Id="rId4" Type="http://schemas.openxmlformats.org/officeDocument/2006/relationships/slideLayout" Target="../slideLayouts/slideLayout14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theme" Target="../theme/theme8.xml"/><Relationship Id="rId4"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theme" Target="../theme/theme9.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8" y="327620"/>
            <a:ext cx="12232284" cy="7645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5998" y="2286992"/>
            <a:ext cx="10878047" cy="678264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lgn="ctr">
              <a:defRPr sz="18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8" r:id="rId4"/>
  </p:sldLayoutIdLst>
  <p:transition spd="med"/>
  <p:txStyles>
    <p:titleStyle>
      <a:lvl1pPr marL="0" marR="0" indent="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1pPr>
      <a:lvl2pPr marL="0" marR="0" indent="2286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2pPr>
      <a:lvl3pPr marL="0" marR="0" indent="4572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3pPr>
      <a:lvl4pPr marL="0" marR="0" indent="6858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4pPr>
      <a:lvl5pPr marL="0" marR="0" indent="9144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5pPr>
      <a:lvl6pPr marL="0" marR="0" indent="11430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6pPr>
      <a:lvl7pPr marL="0" marR="0" indent="13716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7pPr>
      <a:lvl8pPr marL="0" marR="0" indent="16002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8pPr>
      <a:lvl9pPr marL="0" marR="0" indent="18288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1pPr>
      <a:lvl2pPr marL="0" marR="0" indent="2286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2pPr>
      <a:lvl3pPr marL="0" marR="0" indent="4572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3pPr>
      <a:lvl4pPr marL="0" marR="0" indent="6858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4pPr>
      <a:lvl5pPr marL="0" marR="0" indent="9144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5pPr>
      <a:lvl6pPr marL="0" marR="0" indent="11430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6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2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8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EC6A1C23-BBE3-4254-8000-218387E0BF8A}"/>
              </a:ext>
            </a:extLst>
          </p:cNvPr>
          <p:cNvSpPr>
            <a:spLocks noGrp="1" noChangeArrowheads="1"/>
          </p:cNvSpPr>
          <p:nvPr>
            <p:ph type="title"/>
          </p:nvPr>
        </p:nvSpPr>
        <p:spPr bwMode="auto">
          <a:xfrm>
            <a:off x="894080" y="519290"/>
            <a:ext cx="11216640" cy="188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8435" name="Text Placeholder 2">
            <a:extLst>
              <a:ext uri="{FF2B5EF4-FFF2-40B4-BE49-F238E27FC236}">
                <a16:creationId xmlns:a16="http://schemas.microsoft.com/office/drawing/2014/main" id="{EE5DAA68-71B6-4928-8EFD-CE8D52ED9B9B}"/>
              </a:ext>
            </a:extLst>
          </p:cNvPr>
          <p:cNvSpPr>
            <a:spLocks noGrp="1" noChangeArrowheads="1"/>
          </p:cNvSpPr>
          <p:nvPr>
            <p:ph type="body" idx="1"/>
          </p:nvPr>
        </p:nvSpPr>
        <p:spPr bwMode="auto">
          <a:xfrm>
            <a:off x="894080" y="2596444"/>
            <a:ext cx="11216640" cy="618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024608F-4393-4BC9-AB86-B8A42618948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r">
              <a:defRPr sz="1991">
                <a:solidFill>
                  <a:srgbClr val="1F497D"/>
                </a:solidFill>
                <a:latin typeface="Perpetua"/>
              </a:defRPr>
            </a:lvl1pPr>
          </a:lstStyle>
          <a:p>
            <a:pPr>
              <a:defRPr/>
            </a:pPr>
            <a:r>
              <a:rPr lang="en-GB"/>
              <a:t>18/10/16</a:t>
            </a:r>
            <a:endParaRPr lang="en-GB" sz="128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03BC697E-D048-46F4-B1D5-1F81345F0FB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prstClr val="black">
                    <a:tint val="75000"/>
                  </a:prstClr>
                </a:solidFill>
              </a:defRPr>
            </a:lvl1pPr>
          </a:lstStyle>
          <a:p>
            <a:pPr>
              <a:defRPr/>
            </a:pPr>
            <a:endParaRPr lang="en-GB"/>
          </a:p>
        </p:txBody>
      </p:sp>
      <p:sp>
        <p:nvSpPr>
          <p:cNvPr id="6" name="Slide Number Placeholder 5">
            <a:extLst>
              <a:ext uri="{FF2B5EF4-FFF2-40B4-BE49-F238E27FC236}">
                <a16:creationId xmlns:a16="http://schemas.microsoft.com/office/drawing/2014/main" id="{5B79D546-8D11-464D-AE25-E13EBF7C6447}"/>
              </a:ext>
            </a:extLst>
          </p:cNvPr>
          <p:cNvSpPr>
            <a:spLocks noGrp="1"/>
          </p:cNvSpPr>
          <p:nvPr>
            <p:ph type="sldNum" sz="quarter" idx="4"/>
          </p:nvPr>
        </p:nvSpPr>
        <p:spPr>
          <a:xfrm>
            <a:off x="9184640" y="9040143"/>
            <a:ext cx="2926080" cy="519289"/>
          </a:xfrm>
          <a:prstGeom prst="rect">
            <a:avLst/>
          </a:prstGeom>
        </p:spPr>
        <p:txBody>
          <a:bodyPr vert="horz" wrap="square" lIns="91440" tIns="45720" rIns="91440" bIns="45720" numCol="1" anchor="ctr" anchorCtr="0" compatLnSpc="1">
            <a:prstTxWarp prst="textNoShape">
              <a:avLst/>
            </a:prstTxWarp>
          </a:bodyPr>
          <a:lstStyle>
            <a:lvl1pPr algn="ctr">
              <a:defRPr sz="1991" smtClean="0">
                <a:solidFill>
                  <a:srgbClr val="FFFFFF"/>
                </a:solidFill>
                <a:latin typeface="Franklin Gothic Book" panose="020B0503020102020204" pitchFamily="34" charset="0"/>
              </a:defRPr>
            </a:lvl1pPr>
          </a:lstStyle>
          <a:p>
            <a:pPr>
              <a:defRPr/>
            </a:pPr>
            <a:fld id="{A706841A-8D67-4891-9D15-25DE416E2A99}" type="slidenum">
              <a:rPr lang="en-GB" altLang="en-US"/>
              <a:pPr>
                <a:defRPr/>
              </a:pPr>
              <a:t>‹#›</a:t>
            </a:fld>
            <a:endParaRPr lang="en-GB" altLang="en-US" sz="1280">
              <a:solidFill>
                <a:srgbClr val="898989"/>
              </a:solidFill>
              <a:latin typeface="Arial" panose="020B0604020202020204" pitchFamily="34" charset="0"/>
            </a:endParaRPr>
          </a:p>
        </p:txBody>
      </p:sp>
    </p:spTree>
    <p:extLst>
      <p:ext uri="{BB962C8B-B14F-4D97-AF65-F5344CB8AC3E}">
        <p14:creationId xmlns:p14="http://schemas.microsoft.com/office/powerpoint/2010/main" val="404033832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75345" rtl="0" eaLnBrk="0" fontAlgn="base" hangingPunct="0">
        <a:lnSpc>
          <a:spcPct val="90000"/>
        </a:lnSpc>
        <a:spcBef>
          <a:spcPct val="0"/>
        </a:spcBef>
        <a:spcAft>
          <a:spcPct val="0"/>
        </a:spcAft>
        <a:defRPr sz="4693" kern="1200">
          <a:solidFill>
            <a:schemeClr val="tx1"/>
          </a:solidFill>
          <a:latin typeface="+mj-lt"/>
          <a:ea typeface="+mj-ea"/>
          <a:cs typeface="+mj-cs"/>
        </a:defRPr>
      </a:lvl1pPr>
      <a:lvl2pPr algn="l" defTabSz="975345" rtl="0" eaLnBrk="0" fontAlgn="base" hangingPunct="0">
        <a:lnSpc>
          <a:spcPct val="90000"/>
        </a:lnSpc>
        <a:spcBef>
          <a:spcPct val="0"/>
        </a:spcBef>
        <a:spcAft>
          <a:spcPct val="0"/>
        </a:spcAft>
        <a:defRPr sz="4693">
          <a:solidFill>
            <a:schemeClr val="tx1"/>
          </a:solidFill>
          <a:latin typeface="Calibri Light" panose="020F0302020204030204" pitchFamily="34" charset="0"/>
        </a:defRPr>
      </a:lvl2pPr>
      <a:lvl3pPr algn="l" defTabSz="975345" rtl="0" eaLnBrk="0" fontAlgn="base" hangingPunct="0">
        <a:lnSpc>
          <a:spcPct val="90000"/>
        </a:lnSpc>
        <a:spcBef>
          <a:spcPct val="0"/>
        </a:spcBef>
        <a:spcAft>
          <a:spcPct val="0"/>
        </a:spcAft>
        <a:defRPr sz="4693">
          <a:solidFill>
            <a:schemeClr val="tx1"/>
          </a:solidFill>
          <a:latin typeface="Calibri Light" panose="020F0302020204030204" pitchFamily="34" charset="0"/>
        </a:defRPr>
      </a:lvl3pPr>
      <a:lvl4pPr algn="l" defTabSz="975345" rtl="0" eaLnBrk="0" fontAlgn="base" hangingPunct="0">
        <a:lnSpc>
          <a:spcPct val="90000"/>
        </a:lnSpc>
        <a:spcBef>
          <a:spcPct val="0"/>
        </a:spcBef>
        <a:spcAft>
          <a:spcPct val="0"/>
        </a:spcAft>
        <a:defRPr sz="4693">
          <a:solidFill>
            <a:schemeClr val="tx1"/>
          </a:solidFill>
          <a:latin typeface="Calibri Light" panose="020F0302020204030204" pitchFamily="34" charset="0"/>
        </a:defRPr>
      </a:lvl4pPr>
      <a:lvl5pPr algn="l" defTabSz="975345" rtl="0" eaLnBrk="0" fontAlgn="base" hangingPunct="0">
        <a:lnSpc>
          <a:spcPct val="90000"/>
        </a:lnSpc>
        <a:spcBef>
          <a:spcPct val="0"/>
        </a:spcBef>
        <a:spcAft>
          <a:spcPct val="0"/>
        </a:spcAft>
        <a:defRPr sz="4693">
          <a:solidFill>
            <a:schemeClr val="tx1"/>
          </a:solidFill>
          <a:latin typeface="Calibri Light" panose="020F0302020204030204" pitchFamily="34" charset="0"/>
        </a:defRPr>
      </a:lvl5pPr>
      <a:lvl6pPr marL="650230" algn="l" defTabSz="975345" rtl="0" fontAlgn="base">
        <a:lnSpc>
          <a:spcPct val="90000"/>
        </a:lnSpc>
        <a:spcBef>
          <a:spcPct val="0"/>
        </a:spcBef>
        <a:spcAft>
          <a:spcPct val="0"/>
        </a:spcAft>
        <a:defRPr sz="4693">
          <a:solidFill>
            <a:schemeClr val="tx1"/>
          </a:solidFill>
          <a:latin typeface="Calibri Light" panose="020F0302020204030204" pitchFamily="34" charset="0"/>
        </a:defRPr>
      </a:lvl6pPr>
      <a:lvl7pPr marL="1300460" algn="l" defTabSz="975345" rtl="0" fontAlgn="base">
        <a:lnSpc>
          <a:spcPct val="90000"/>
        </a:lnSpc>
        <a:spcBef>
          <a:spcPct val="0"/>
        </a:spcBef>
        <a:spcAft>
          <a:spcPct val="0"/>
        </a:spcAft>
        <a:defRPr sz="4693">
          <a:solidFill>
            <a:schemeClr val="tx1"/>
          </a:solidFill>
          <a:latin typeface="Calibri Light" panose="020F0302020204030204" pitchFamily="34" charset="0"/>
        </a:defRPr>
      </a:lvl7pPr>
      <a:lvl8pPr marL="1950690" algn="l" defTabSz="975345" rtl="0" fontAlgn="base">
        <a:lnSpc>
          <a:spcPct val="90000"/>
        </a:lnSpc>
        <a:spcBef>
          <a:spcPct val="0"/>
        </a:spcBef>
        <a:spcAft>
          <a:spcPct val="0"/>
        </a:spcAft>
        <a:defRPr sz="4693">
          <a:solidFill>
            <a:schemeClr val="tx1"/>
          </a:solidFill>
          <a:latin typeface="Calibri Light" panose="020F0302020204030204" pitchFamily="34" charset="0"/>
        </a:defRPr>
      </a:lvl8pPr>
      <a:lvl9pPr marL="2600919" algn="l" defTabSz="975345" rtl="0" fontAlgn="base">
        <a:lnSpc>
          <a:spcPct val="90000"/>
        </a:lnSpc>
        <a:spcBef>
          <a:spcPct val="0"/>
        </a:spcBef>
        <a:spcAft>
          <a:spcPct val="0"/>
        </a:spcAft>
        <a:defRPr sz="4693">
          <a:solidFill>
            <a:schemeClr val="tx1"/>
          </a:solidFill>
          <a:latin typeface="Calibri Light" panose="020F0302020204030204" pitchFamily="34" charset="0"/>
        </a:defRPr>
      </a:lvl9pPr>
    </p:titleStyle>
    <p:bodyStyle>
      <a:lvl1pPr marL="243836" indent="-243836" algn="l" defTabSz="975345" rtl="0" eaLnBrk="0" fontAlgn="base" hangingPunct="0">
        <a:lnSpc>
          <a:spcPct val="90000"/>
        </a:lnSpc>
        <a:spcBef>
          <a:spcPts val="1067"/>
        </a:spcBef>
        <a:spcAft>
          <a:spcPct val="0"/>
        </a:spcAft>
        <a:buFont typeface="Arial" panose="020B0604020202020204" pitchFamily="34" charset="0"/>
        <a:buChar char="•"/>
        <a:defRPr sz="2987" kern="1200">
          <a:solidFill>
            <a:schemeClr val="tx1"/>
          </a:solidFill>
          <a:latin typeface="+mn-lt"/>
          <a:ea typeface="+mn-ea"/>
          <a:cs typeface="+mn-cs"/>
        </a:defRPr>
      </a:lvl1pPr>
      <a:lvl2pPr marL="731509" indent="-243836" algn="l" defTabSz="975345" rtl="0" eaLnBrk="0" fontAlgn="base" hangingPunct="0">
        <a:lnSpc>
          <a:spcPct val="90000"/>
        </a:lnSpc>
        <a:spcBef>
          <a:spcPts val="533"/>
        </a:spcBef>
        <a:spcAft>
          <a:spcPct val="0"/>
        </a:spcAft>
        <a:buFont typeface="Arial" panose="020B0604020202020204" pitchFamily="34" charset="0"/>
        <a:buChar char="•"/>
        <a:defRPr kern="1200">
          <a:solidFill>
            <a:schemeClr val="tx1"/>
          </a:solidFill>
          <a:latin typeface="+mn-lt"/>
          <a:ea typeface="+mn-ea"/>
          <a:cs typeface="+mn-cs"/>
        </a:defRPr>
      </a:lvl2pPr>
      <a:lvl3pPr marL="1219181" indent="-243836" algn="l" defTabSz="975345" rtl="0" eaLnBrk="0" fontAlgn="base" hangingPunct="0">
        <a:lnSpc>
          <a:spcPct val="90000"/>
        </a:lnSpc>
        <a:spcBef>
          <a:spcPts val="533"/>
        </a:spcBef>
        <a:spcAft>
          <a:spcPct val="0"/>
        </a:spcAft>
        <a:buFont typeface="Arial" panose="020B0604020202020204" pitchFamily="34" charset="0"/>
        <a:buChar char="•"/>
        <a:defRPr sz="2133" kern="1200">
          <a:solidFill>
            <a:schemeClr val="tx1"/>
          </a:solidFill>
          <a:latin typeface="+mn-lt"/>
          <a:ea typeface="+mn-ea"/>
          <a:cs typeface="+mn-cs"/>
        </a:defRPr>
      </a:lvl3pPr>
      <a:lvl4pPr marL="1706853" indent="-243836" algn="l" defTabSz="975345" rtl="0" eaLnBrk="0" fontAlgn="base" hangingPunct="0">
        <a:lnSpc>
          <a:spcPct val="90000"/>
        </a:lnSpc>
        <a:spcBef>
          <a:spcPts val="533"/>
        </a:spcBef>
        <a:spcAft>
          <a:spcPct val="0"/>
        </a:spcAft>
        <a:buFont typeface="Arial" panose="020B0604020202020204" pitchFamily="34" charset="0"/>
        <a:buChar char="•"/>
        <a:defRPr sz="1849" kern="1200">
          <a:solidFill>
            <a:schemeClr val="tx1"/>
          </a:solidFill>
          <a:latin typeface="+mn-lt"/>
          <a:ea typeface="+mn-ea"/>
          <a:cs typeface="+mn-cs"/>
        </a:defRPr>
      </a:lvl4pPr>
      <a:lvl5pPr marL="2194526" indent="-243836" algn="l" defTabSz="975345" rtl="0" eaLnBrk="0" fontAlgn="base" hangingPunct="0">
        <a:lnSpc>
          <a:spcPct val="90000"/>
        </a:lnSpc>
        <a:spcBef>
          <a:spcPts val="533"/>
        </a:spcBef>
        <a:spcAft>
          <a:spcPct val="0"/>
        </a:spcAft>
        <a:buFont typeface="Arial" panose="020B0604020202020204" pitchFamily="34" charset="0"/>
        <a:buChar char="•"/>
        <a:defRPr sz="1849"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9" y="327621"/>
            <a:ext cx="12232284" cy="76458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6000" y="2286992"/>
            <a:ext cx="10878047" cy="67826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00483" y="9251950"/>
            <a:ext cx="391133" cy="379719"/>
          </a:xfrm>
          <a:prstGeom prst="rect">
            <a:avLst/>
          </a:prstGeom>
          <a:ln w="12700">
            <a:miter lim="400000"/>
          </a:ln>
        </p:spPr>
        <p:txBody>
          <a:bodyPr wrap="none" lIns="50800" tIns="50800" rIns="50800" bIns="50800">
            <a:spAutoFit/>
          </a:bodyPr>
          <a:lstStyle>
            <a:lvl1pPr algn="ctr">
              <a:defRPr sz="1801">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0504460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ransition spd="med"/>
  <p:txStyles>
    <p:titleStyle>
      <a:lvl1pPr marL="0" marR="0" indent="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1pPr>
      <a:lvl2pPr marL="0" marR="0" indent="22858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2pPr>
      <a:lvl3pPr marL="0" marR="0" indent="45717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3pPr>
      <a:lvl4pPr marL="0" marR="0" indent="685765"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4pPr>
      <a:lvl5pPr marL="0" marR="0" indent="914354"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1pPr>
      <a:lvl2pPr marL="0" marR="0" indent="22858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2pPr>
      <a:lvl3pPr marL="0" marR="0" indent="45717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3pPr>
      <a:lvl4pPr marL="0" marR="0" indent="685765"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4pPr>
      <a:lvl5pPr marL="0" marR="0" indent="914354"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Title Text">
            <a:extLst>
              <a:ext uri="{FF2B5EF4-FFF2-40B4-BE49-F238E27FC236}">
                <a16:creationId xmlns:a16="http://schemas.microsoft.com/office/drawing/2014/main" id="{757F7D71-F2DC-491A-8866-F0A9BF304C16}"/>
              </a:ext>
            </a:extLst>
          </p:cNvPr>
          <p:cNvSpPr>
            <a:spLocks noGrp="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9219" name="Body Level One…">
            <a:extLst>
              <a:ext uri="{FF2B5EF4-FFF2-40B4-BE49-F238E27FC236}">
                <a16:creationId xmlns:a16="http://schemas.microsoft.com/office/drawing/2014/main" id="{E13992CB-BE85-4FF3-8F4C-26B1FD66C394}"/>
              </a:ext>
            </a:extLst>
          </p:cNvPr>
          <p:cNvSpPr>
            <a:spLocks noGrp="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5034015F-83A0-4797-9B5E-FC88D093BA75}"/>
              </a:ext>
            </a:extLst>
          </p:cNvPr>
          <p:cNvSpPr>
            <a:spLocks noGrp="1"/>
          </p:cNvSpPr>
          <p:nvPr>
            <p:ph type="sldNum" sz="quarter" idx="2"/>
          </p:nvPr>
        </p:nvSpPr>
        <p:spPr>
          <a:xfrm>
            <a:off x="6340937" y="9252374"/>
            <a:ext cx="309380" cy="299569"/>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80" smtClean="0">
                <a:solidFill>
                  <a:srgbClr val="000000"/>
                </a:solidFill>
                <a:latin typeface="Helvetica Light"/>
                <a:ea typeface="Helvetica Light"/>
                <a:cs typeface="Helvetica Light"/>
                <a:sym typeface="Helvetica Light"/>
              </a:defRPr>
            </a:lvl1pPr>
          </a:lstStyle>
          <a:p>
            <a:pPr>
              <a:defRPr/>
            </a:pPr>
            <a:fld id="{FC6DEAE0-EA27-4405-B7F1-468CDAFABAA0}" type="slidenum">
              <a:rPr lang="en-GB" altLang="en-US"/>
              <a:pPr>
                <a:defRPr/>
              </a:pPr>
              <a:t>‹#›</a:t>
            </a:fld>
            <a:endParaRPr lang="en-GB" altLang="en-US"/>
          </a:p>
        </p:txBody>
      </p:sp>
    </p:spTree>
    <p:extLst>
      <p:ext uri="{BB962C8B-B14F-4D97-AF65-F5344CB8AC3E}">
        <p14:creationId xmlns:p14="http://schemas.microsoft.com/office/powerpoint/2010/main" val="207349547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ransition spd="med"/>
  <p:txStyles>
    <p:titleStyle>
      <a:lvl1pPr algn="l" defTabSz="438002" rtl="0" eaLnBrk="0" fontAlgn="base" hangingPunct="0">
        <a:spcBef>
          <a:spcPct val="0"/>
        </a:spcBef>
        <a:spcAft>
          <a:spcPct val="0"/>
        </a:spcAft>
        <a:defRPr sz="3129">
          <a:solidFill>
            <a:srgbClr val="FFFFFF"/>
          </a:solidFill>
          <a:latin typeface="+mn-lt"/>
          <a:ea typeface="+mn-ea"/>
          <a:cs typeface="+mn-cs"/>
          <a:sym typeface="Avenir Heavy"/>
        </a:defRPr>
      </a:lvl1pPr>
      <a:lvl2pPr algn="l" defTabSz="438002" rtl="0" eaLnBrk="0" fontAlgn="base" hangingPunct="0">
        <a:spcBef>
          <a:spcPct val="0"/>
        </a:spcBef>
        <a:spcAft>
          <a:spcPct val="0"/>
        </a:spcAft>
        <a:defRPr sz="3129">
          <a:solidFill>
            <a:srgbClr val="FFFFFF"/>
          </a:solidFill>
          <a:latin typeface="+mn-lt"/>
          <a:ea typeface="+mn-ea"/>
          <a:cs typeface="+mn-cs"/>
          <a:sym typeface="Avenir Heavy"/>
        </a:defRPr>
      </a:lvl2pPr>
      <a:lvl3pPr algn="l" defTabSz="438002" rtl="0" eaLnBrk="0" fontAlgn="base" hangingPunct="0">
        <a:spcBef>
          <a:spcPct val="0"/>
        </a:spcBef>
        <a:spcAft>
          <a:spcPct val="0"/>
        </a:spcAft>
        <a:defRPr sz="3129">
          <a:solidFill>
            <a:srgbClr val="FFFFFF"/>
          </a:solidFill>
          <a:latin typeface="+mn-lt"/>
          <a:ea typeface="+mn-ea"/>
          <a:cs typeface="+mn-cs"/>
          <a:sym typeface="Avenir Heavy"/>
        </a:defRPr>
      </a:lvl3pPr>
      <a:lvl4pPr algn="l" defTabSz="438002" rtl="0" eaLnBrk="0" fontAlgn="base" hangingPunct="0">
        <a:spcBef>
          <a:spcPct val="0"/>
        </a:spcBef>
        <a:spcAft>
          <a:spcPct val="0"/>
        </a:spcAft>
        <a:defRPr sz="3129">
          <a:solidFill>
            <a:srgbClr val="FFFFFF"/>
          </a:solidFill>
          <a:latin typeface="+mn-lt"/>
          <a:ea typeface="+mn-ea"/>
          <a:cs typeface="+mn-cs"/>
          <a:sym typeface="Avenir Heavy"/>
        </a:defRPr>
      </a:lvl4pPr>
      <a:lvl5pPr algn="l" defTabSz="438002" rtl="0" eaLnBrk="0" fontAlgn="base" hangingPunct="0">
        <a:spcBef>
          <a:spcPct val="0"/>
        </a:spcBef>
        <a:spcAft>
          <a:spcPct val="0"/>
        </a:spcAft>
        <a:defRPr sz="3129">
          <a:solidFill>
            <a:srgbClr val="FFFFFF"/>
          </a:solidFill>
          <a:latin typeface="+mn-lt"/>
          <a:ea typeface="+mn-ea"/>
          <a:cs typeface="+mn-cs"/>
          <a:sym typeface="Avenir Heavy"/>
        </a:defRPr>
      </a:lvl5pPr>
      <a:lvl6pPr marL="0" marR="0" indent="857205"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647"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89"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530"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1pPr>
      <a:lvl2pPr indent="169331"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2pPr>
      <a:lvl3pPr indent="340920"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3pPr>
      <a:lvl4pPr indent="512508"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4pPr>
      <a:lvl5pPr indent="684097"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5pPr>
      <a:lvl6pPr marL="0" marR="0" indent="857205"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647"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89"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530"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4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8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324"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6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20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647"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89"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53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290" name="Title Text">
            <a:extLst>
              <a:ext uri="{FF2B5EF4-FFF2-40B4-BE49-F238E27FC236}">
                <a16:creationId xmlns:a16="http://schemas.microsoft.com/office/drawing/2014/main" id="{2BE55833-6BA4-45E2-B969-FF67BF7376BB}"/>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2291" name="Body Level One…">
            <a:extLst>
              <a:ext uri="{FF2B5EF4-FFF2-40B4-BE49-F238E27FC236}">
                <a16:creationId xmlns:a16="http://schemas.microsoft.com/office/drawing/2014/main" id="{C0115419-C86D-4063-8AE6-5A577D3B9043}"/>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54F073C7-7178-4118-A026-C6F6B52C914D}"/>
              </a:ext>
            </a:extLst>
          </p:cNvPr>
          <p:cNvSpPr>
            <a:spLocks noGrp="1"/>
          </p:cNvSpPr>
          <p:nvPr>
            <p:ph type="sldNum" sz="quarter" idx="2"/>
          </p:nvPr>
        </p:nvSpPr>
        <p:spPr>
          <a:xfrm>
            <a:off x="6306473"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707" smtClean="0">
                <a:solidFill>
                  <a:srgbClr val="000000"/>
                </a:solidFill>
                <a:latin typeface="Helvetica Light"/>
                <a:ea typeface="Helvetica Light"/>
                <a:cs typeface="Helvetica Light"/>
                <a:sym typeface="Helvetica Light"/>
              </a:defRPr>
            </a:lvl1pPr>
          </a:lstStyle>
          <a:p>
            <a:pPr>
              <a:defRPr/>
            </a:pPr>
            <a:fld id="{E1D490F4-FA37-444F-81B4-A15CF9DA19F5}" type="slidenum">
              <a:rPr lang="en-US" altLang="en-US"/>
              <a:pPr>
                <a:defRPr/>
              </a:pPr>
              <a:t>‹#›</a:t>
            </a:fld>
            <a:endParaRPr lang="en-US" altLang="en-US"/>
          </a:p>
        </p:txBody>
      </p:sp>
    </p:spTree>
    <p:extLst>
      <p:ext uri="{BB962C8B-B14F-4D97-AF65-F5344CB8AC3E}">
        <p14:creationId xmlns:p14="http://schemas.microsoft.com/office/powerpoint/2010/main" val="18872716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96" y="327622"/>
            <a:ext cx="12232284" cy="764580"/>
          </a:xfrm>
          <a:prstGeom prst="rect">
            <a:avLst/>
          </a:prstGeom>
          <a:ln w="12700">
            <a:miter lim="400000"/>
          </a:ln>
          <a:extLst>
            <a:ext uri="{C572A759-6A51-4108-AA02-DFA0A04FC94B}">
              <ma14:wrappingTextBoxFlag xmlns="" xmlns:ma14="http://schemas.microsoft.com/office/mac/drawingml/2011/main" val="1"/>
            </a:ext>
          </a:extLst>
        </p:spPr>
        <p:txBody>
          <a:bodyPr lIns="50794" tIns="50794" rIns="50794" bIns="50794" anchor="b">
            <a:normAutofit/>
          </a:bodyPr>
          <a:lstStyle/>
          <a:p>
            <a:r>
              <a:t>Title Text</a:t>
            </a:r>
          </a:p>
        </p:txBody>
      </p:sp>
      <p:sp>
        <p:nvSpPr>
          <p:cNvPr id="3" name="Body Level One…"/>
          <p:cNvSpPr>
            <a:spLocks noGrp="1"/>
          </p:cNvSpPr>
          <p:nvPr>
            <p:ph type="body" idx="1"/>
          </p:nvPr>
        </p:nvSpPr>
        <p:spPr>
          <a:xfrm>
            <a:off x="686040" y="2286995"/>
            <a:ext cx="10878047" cy="6782645"/>
          </a:xfrm>
          <a:prstGeom prst="rect">
            <a:avLst/>
          </a:prstGeom>
          <a:ln w="12700">
            <a:miter lim="400000"/>
          </a:ln>
          <a:extLst>
            <a:ext uri="{C572A759-6A51-4108-AA02-DFA0A04FC94B}">
              <ma14:wrappingTextBoxFlag xmlns="" xmlns:ma14="http://schemas.microsoft.com/office/mac/drawingml/2011/main" val="1"/>
            </a:ext>
          </a:extLst>
        </p:spPr>
        <p:txBody>
          <a:bodyPr lIns="50794" tIns="50794" rIns="50794" bIns="5079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35795" y="9252026"/>
            <a:ext cx="320588" cy="310329"/>
          </a:xfrm>
          <a:prstGeom prst="rect">
            <a:avLst/>
          </a:prstGeom>
          <a:ln w="12700">
            <a:miter lim="400000"/>
          </a:ln>
        </p:spPr>
        <p:txBody>
          <a:bodyPr wrap="none" lIns="50794" tIns="50794" rIns="50794" bIns="50794">
            <a:spAutoFit/>
          </a:bodyPr>
          <a:lstStyle>
            <a:lvl1pPr algn="ctr">
              <a:defRPr sz="1350">
                <a:solidFill>
                  <a:srgbClr val="000000"/>
                </a:solidFill>
                <a:latin typeface="Helvetica Light"/>
                <a:ea typeface="Helvetica Light"/>
                <a:cs typeface="Helvetica Light"/>
                <a:sym typeface="Helvetica Light"/>
              </a:defRPr>
            </a:lvl1pPr>
          </a:lstStyle>
          <a:p>
            <a:pPr defTabSz="438083"/>
            <a:fld id="{86CB4B4D-7CA3-9044-876B-883B54F8677D}" type="slidenum">
              <a:rPr lang="en-GB" smtClean="0"/>
              <a:pPr defTabSz="438083"/>
              <a:t>‹#›</a:t>
            </a:fld>
            <a:endParaRPr lang="en-GB"/>
          </a:p>
        </p:txBody>
      </p:sp>
    </p:spTree>
    <p:extLst>
      <p:ext uri="{BB962C8B-B14F-4D97-AF65-F5344CB8AC3E}">
        <p14:creationId xmlns:p14="http://schemas.microsoft.com/office/powerpoint/2010/main" val="2322986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4" r:id="rId5"/>
  </p:sldLayoutIdLst>
  <p:transition spd="med"/>
  <p:txStyles>
    <p:titleStyle>
      <a:lvl1pPr marL="0" marR="0" indent="0"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1pPr>
      <a:lvl2pPr marL="0" marR="0" indent="171423"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2pPr>
      <a:lvl3pPr marL="0" marR="0" indent="342847"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3pPr>
      <a:lvl4pPr marL="0" marR="0" indent="514270"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4pPr>
      <a:lvl5pPr marL="0" marR="0" indent="685695"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5pPr>
      <a:lvl6pPr marL="0" marR="0" indent="857119"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544"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199967"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389" algn="l" defTabSz="438083"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1pPr>
      <a:lvl2pPr marL="0" marR="0" indent="171423"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2pPr>
      <a:lvl3pPr marL="0" marR="0" indent="342847"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3pPr>
      <a:lvl4pPr marL="0" marR="0" indent="514270"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4pPr>
      <a:lvl5pPr marL="0" marR="0" indent="685695"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5pPr>
      <a:lvl6pPr marL="0" marR="0" indent="857119"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544"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199967"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389" algn="l" defTabSz="438083"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23"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47"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270"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695"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119"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544"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199967"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389" algn="ctr" defTabSz="438083"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8" name="Title Text">
            <a:extLst>
              <a:ext uri="{FF2B5EF4-FFF2-40B4-BE49-F238E27FC236}">
                <a16:creationId xmlns:a16="http://schemas.microsoft.com/office/drawing/2014/main" id="{15B32BFE-E428-453F-B650-998E82EB53CA}"/>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4099" name="Body Level One…">
            <a:extLst>
              <a:ext uri="{FF2B5EF4-FFF2-40B4-BE49-F238E27FC236}">
                <a16:creationId xmlns:a16="http://schemas.microsoft.com/office/drawing/2014/main" id="{CDF5B66D-2635-4025-8898-F64CF34C8CED}"/>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24BF409D-D7D5-4AF0-82C1-562F8F6CED70}"/>
              </a:ext>
            </a:extLst>
          </p:cNvPr>
          <p:cNvSpPr>
            <a:spLocks noGrp="1"/>
          </p:cNvSpPr>
          <p:nvPr>
            <p:ph type="sldNum" sz="quarter" idx="2"/>
          </p:nvPr>
        </p:nvSpPr>
        <p:spPr>
          <a:xfrm>
            <a:off x="6306473"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707" smtClean="0">
                <a:solidFill>
                  <a:srgbClr val="000000"/>
                </a:solidFill>
                <a:latin typeface="Helvetica Light"/>
                <a:ea typeface="Helvetica Light"/>
                <a:cs typeface="Helvetica Light"/>
                <a:sym typeface="Helvetica Light"/>
              </a:defRPr>
            </a:lvl1pPr>
          </a:lstStyle>
          <a:p>
            <a:pPr>
              <a:defRPr/>
            </a:pPr>
            <a:fld id="{71AACAE9-3935-4300-9503-F4BFF362FF94}" type="slidenum">
              <a:rPr lang="en-US" altLang="en-US"/>
              <a:pPr>
                <a:defRPr/>
              </a:pPr>
              <a:t>‹#›</a:t>
            </a:fld>
            <a:endParaRPr lang="en-US" altLang="en-US"/>
          </a:p>
        </p:txBody>
      </p:sp>
    </p:spTree>
    <p:extLst>
      <p:ext uri="{BB962C8B-B14F-4D97-AF65-F5344CB8AC3E}">
        <p14:creationId xmlns:p14="http://schemas.microsoft.com/office/powerpoint/2010/main" val="321557103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8" y="327620"/>
            <a:ext cx="12232284" cy="7645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5998" y="2286992"/>
            <a:ext cx="10878047" cy="678264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lgn="ctr">
              <a:defRPr sz="1800">
                <a:solidFill>
                  <a:srgbClr val="000000"/>
                </a:solidFill>
                <a:latin typeface="Helvetica Light"/>
                <a:ea typeface="Helvetica Light"/>
                <a:cs typeface="Helvetica Light"/>
                <a:sym typeface="Helvetica Light"/>
              </a:defRPr>
            </a:lvl1pPr>
          </a:lstStyle>
          <a:p>
            <a:fld id="{86CB4B4D-7CA3-9044-876B-883B54F8677D}" type="slidenum">
              <a:t>‹#›</a:t>
            </a:fld>
            <a:endParaRPr dirty="0"/>
          </a:p>
        </p:txBody>
      </p:sp>
    </p:spTree>
    <p:extLst>
      <p:ext uri="{BB962C8B-B14F-4D97-AF65-F5344CB8AC3E}">
        <p14:creationId xmlns:p14="http://schemas.microsoft.com/office/powerpoint/2010/main" val="313841608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ransition spd="med"/>
  <p:txStyles>
    <p:titleStyle>
      <a:lvl1pPr marL="0" marR="0" indent="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1pPr>
      <a:lvl2pPr marL="0" marR="0" indent="2286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2pPr>
      <a:lvl3pPr marL="0" marR="0" indent="4572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3pPr>
      <a:lvl4pPr marL="0" marR="0" indent="6858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4pPr>
      <a:lvl5pPr marL="0" marR="0" indent="9144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5pPr>
      <a:lvl6pPr marL="0" marR="0" indent="11430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6pPr>
      <a:lvl7pPr marL="0" marR="0" indent="13716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7pPr>
      <a:lvl8pPr marL="0" marR="0" indent="16002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8pPr>
      <a:lvl9pPr marL="0" marR="0" indent="18288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1pPr>
      <a:lvl2pPr marL="0" marR="0" indent="2286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2pPr>
      <a:lvl3pPr marL="0" marR="0" indent="4572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3pPr>
      <a:lvl4pPr marL="0" marR="0" indent="6858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4pPr>
      <a:lvl5pPr marL="0" marR="0" indent="9144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5pPr>
      <a:lvl6pPr marL="0" marR="0" indent="11430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6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2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8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9D7E1372-2848-4105-8A0B-2C73B3716228}"/>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7" name="Body Level One…">
            <a:extLst>
              <a:ext uri="{FF2B5EF4-FFF2-40B4-BE49-F238E27FC236}">
                <a16:creationId xmlns:a16="http://schemas.microsoft.com/office/drawing/2014/main" id="{CD815950-100B-45F0-9B6A-D45A681B1206}"/>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1CE5EF4A-4C43-408A-B47A-ED8C62432F3C}"/>
              </a:ext>
            </a:extLst>
          </p:cNvPr>
          <p:cNvSpPr>
            <a:spLocks noGrp="1"/>
          </p:cNvSpPr>
          <p:nvPr>
            <p:ph type="sldNum" sz="quarter" idx="2"/>
          </p:nvPr>
        </p:nvSpPr>
        <p:spPr>
          <a:xfrm>
            <a:off x="6306472"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707">
                <a:solidFill>
                  <a:srgbClr val="000000"/>
                </a:solidFill>
                <a:latin typeface="Helvetica Light"/>
                <a:ea typeface="Helvetica Light"/>
                <a:cs typeface="Helvetica Light"/>
                <a:sym typeface="Helvetica Light"/>
              </a:defRPr>
            </a:lvl1pPr>
          </a:lstStyle>
          <a:p>
            <a:fld id="{AF2E1599-1A76-489F-A109-2085780F2584}" type="slidenum">
              <a:rPr lang="en-GB" altLang="en-US"/>
              <a:pPr/>
              <a:t>‹#›</a:t>
            </a:fld>
            <a:endParaRPr lang="en-GB" altLang="en-US"/>
          </a:p>
        </p:txBody>
      </p:sp>
    </p:spTree>
    <p:extLst>
      <p:ext uri="{BB962C8B-B14F-4D97-AF65-F5344CB8AC3E}">
        <p14:creationId xmlns:p14="http://schemas.microsoft.com/office/powerpoint/2010/main" val="510380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3"/>
            <a:ext cx="11216640" cy="18852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94080" y="9040146"/>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algn="r"/>
            <a:r>
              <a:rPr lang="en-GB" sz="1991">
                <a:solidFill>
                  <a:srgbClr val="1F497D"/>
                </a:solidFill>
                <a:latin typeface="Perpetua"/>
              </a:rPr>
              <a:t>18/10/16</a:t>
            </a:r>
            <a:endParaRPr lang="en-GB">
              <a:solidFill>
                <a:prstClr val="black">
                  <a:tint val="75000"/>
                </a:prstClr>
              </a:solidFill>
            </a:endParaRPr>
          </a:p>
        </p:txBody>
      </p:sp>
      <p:sp>
        <p:nvSpPr>
          <p:cNvPr id="5" name="Footer Placeholder 4"/>
          <p:cNvSpPr>
            <a:spLocks noGrp="1"/>
          </p:cNvSpPr>
          <p:nvPr>
            <p:ph type="ftr" sz="quarter" idx="3"/>
          </p:nvPr>
        </p:nvSpPr>
        <p:spPr>
          <a:xfrm>
            <a:off x="4307840" y="9040146"/>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9184640" y="9040146"/>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algn="ctr"/>
            <a:fld id="{87E19E19-2C38-4F55-8C89-F2147FC04339}" type="slidenum">
              <a:rPr lang="en-GB" sz="1991" smtClean="0">
                <a:solidFill>
                  <a:srgbClr val="FFFFFF"/>
                </a:solidFill>
                <a:latin typeface="Franklin Gothic Book"/>
              </a:rPr>
              <a:pPr algn="ctr"/>
              <a:t>‹#›</a:t>
            </a:fld>
            <a:endParaRPr lang="en-GB">
              <a:solidFill>
                <a:prstClr val="black">
                  <a:tint val="75000"/>
                </a:prstClr>
              </a:solidFill>
            </a:endParaRPr>
          </a:p>
        </p:txBody>
      </p:sp>
    </p:spTree>
    <p:extLst>
      <p:ext uri="{BB962C8B-B14F-4D97-AF65-F5344CB8AC3E}">
        <p14:creationId xmlns:p14="http://schemas.microsoft.com/office/powerpoint/2010/main" val="136495747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7529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23" indent="-243823" algn="l" defTabSz="975295"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472" indent="-243823" algn="l" defTabSz="975295"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118" indent="-243823" algn="l" defTabSz="975295"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765" indent="-243823" algn="l" defTabSz="97529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413" indent="-243823" algn="l" defTabSz="97529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060" indent="-243823" algn="l" defTabSz="97529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708" indent="-243823" algn="l" defTabSz="97529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355" indent="-243823" algn="l" defTabSz="97529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003" indent="-243823" algn="l" defTabSz="97529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95" rtl="0" eaLnBrk="1" latinLnBrk="0" hangingPunct="1">
        <a:defRPr sz="1920" kern="1200">
          <a:solidFill>
            <a:schemeClr val="tx1"/>
          </a:solidFill>
          <a:latin typeface="+mn-lt"/>
          <a:ea typeface="+mn-ea"/>
          <a:cs typeface="+mn-cs"/>
        </a:defRPr>
      </a:lvl1pPr>
      <a:lvl2pPr marL="487647" algn="l" defTabSz="975295" rtl="0" eaLnBrk="1" latinLnBrk="0" hangingPunct="1">
        <a:defRPr sz="1920" kern="1200">
          <a:solidFill>
            <a:schemeClr val="tx1"/>
          </a:solidFill>
          <a:latin typeface="+mn-lt"/>
          <a:ea typeface="+mn-ea"/>
          <a:cs typeface="+mn-cs"/>
        </a:defRPr>
      </a:lvl2pPr>
      <a:lvl3pPr marL="975295" algn="l" defTabSz="975295" rtl="0" eaLnBrk="1" latinLnBrk="0" hangingPunct="1">
        <a:defRPr sz="1920" kern="1200">
          <a:solidFill>
            <a:schemeClr val="tx1"/>
          </a:solidFill>
          <a:latin typeface="+mn-lt"/>
          <a:ea typeface="+mn-ea"/>
          <a:cs typeface="+mn-cs"/>
        </a:defRPr>
      </a:lvl3pPr>
      <a:lvl4pPr marL="1462942" algn="l" defTabSz="975295" rtl="0" eaLnBrk="1" latinLnBrk="0" hangingPunct="1">
        <a:defRPr sz="1920" kern="1200">
          <a:solidFill>
            <a:schemeClr val="tx1"/>
          </a:solidFill>
          <a:latin typeface="+mn-lt"/>
          <a:ea typeface="+mn-ea"/>
          <a:cs typeface="+mn-cs"/>
        </a:defRPr>
      </a:lvl4pPr>
      <a:lvl5pPr marL="1950590" algn="l" defTabSz="975295" rtl="0" eaLnBrk="1" latinLnBrk="0" hangingPunct="1">
        <a:defRPr sz="1920" kern="1200">
          <a:solidFill>
            <a:schemeClr val="tx1"/>
          </a:solidFill>
          <a:latin typeface="+mn-lt"/>
          <a:ea typeface="+mn-ea"/>
          <a:cs typeface="+mn-cs"/>
        </a:defRPr>
      </a:lvl5pPr>
      <a:lvl6pPr marL="2438237" algn="l" defTabSz="975295" rtl="0" eaLnBrk="1" latinLnBrk="0" hangingPunct="1">
        <a:defRPr sz="1920" kern="1200">
          <a:solidFill>
            <a:schemeClr val="tx1"/>
          </a:solidFill>
          <a:latin typeface="+mn-lt"/>
          <a:ea typeface="+mn-ea"/>
          <a:cs typeface="+mn-cs"/>
        </a:defRPr>
      </a:lvl6pPr>
      <a:lvl7pPr marL="2925885" algn="l" defTabSz="975295" rtl="0" eaLnBrk="1" latinLnBrk="0" hangingPunct="1">
        <a:defRPr sz="1920" kern="1200">
          <a:solidFill>
            <a:schemeClr val="tx1"/>
          </a:solidFill>
          <a:latin typeface="+mn-lt"/>
          <a:ea typeface="+mn-ea"/>
          <a:cs typeface="+mn-cs"/>
        </a:defRPr>
      </a:lvl7pPr>
      <a:lvl8pPr marL="3413532" algn="l" defTabSz="975295" rtl="0" eaLnBrk="1" latinLnBrk="0" hangingPunct="1">
        <a:defRPr sz="1920" kern="1200">
          <a:solidFill>
            <a:schemeClr val="tx1"/>
          </a:solidFill>
          <a:latin typeface="+mn-lt"/>
          <a:ea typeface="+mn-ea"/>
          <a:cs typeface="+mn-cs"/>
        </a:defRPr>
      </a:lvl8pPr>
      <a:lvl9pPr marL="3901180" algn="l" defTabSz="975295"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8" name="Title Text">
            <a:extLst>
              <a:ext uri="{FF2B5EF4-FFF2-40B4-BE49-F238E27FC236}">
                <a16:creationId xmlns:a16="http://schemas.microsoft.com/office/drawing/2014/main" id="{9BCCB257-8AB8-4002-841E-015358C23460}"/>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4099" name="Body Level One…">
            <a:extLst>
              <a:ext uri="{FF2B5EF4-FFF2-40B4-BE49-F238E27FC236}">
                <a16:creationId xmlns:a16="http://schemas.microsoft.com/office/drawing/2014/main" id="{C7C68B5D-508B-41CA-8DA0-A36F41B5DBA2}"/>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E4B6EAB-B7D2-4CA1-BCE5-8D1B001C313F}"/>
              </a:ext>
            </a:extLst>
          </p:cNvPr>
          <p:cNvSpPr>
            <a:spLocks noGrp="1"/>
          </p:cNvSpPr>
          <p:nvPr>
            <p:ph type="sldNum" sz="quarter" idx="2"/>
          </p:nvPr>
        </p:nvSpPr>
        <p:spPr>
          <a:xfrm>
            <a:off x="6306473"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707" smtClean="0">
                <a:solidFill>
                  <a:srgbClr val="000000"/>
                </a:solidFill>
                <a:latin typeface="Helvetica Light"/>
                <a:ea typeface="Helvetica Light"/>
                <a:cs typeface="Helvetica Light"/>
                <a:sym typeface="Helvetica Light"/>
              </a:defRPr>
            </a:lvl1pPr>
          </a:lstStyle>
          <a:p>
            <a:pPr>
              <a:defRPr/>
            </a:pPr>
            <a:fld id="{A80AA02B-CE84-49B1-B6F3-7C7F0CA4FF85}" type="slidenum">
              <a:rPr lang="en-US" altLang="en-US"/>
              <a:pPr>
                <a:defRPr/>
              </a:pPr>
              <a:t>‹#›</a:t>
            </a:fld>
            <a:endParaRPr lang="en-US" altLang="en-US"/>
          </a:p>
        </p:txBody>
      </p:sp>
    </p:spTree>
    <p:extLst>
      <p:ext uri="{BB962C8B-B14F-4D97-AF65-F5344CB8AC3E}">
        <p14:creationId xmlns:p14="http://schemas.microsoft.com/office/powerpoint/2010/main" val="234931308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D85D784E-7AF2-4663-AEB6-9069E46287CF}"/>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7" name="Body Level One…">
            <a:extLst>
              <a:ext uri="{FF2B5EF4-FFF2-40B4-BE49-F238E27FC236}">
                <a16:creationId xmlns:a16="http://schemas.microsoft.com/office/drawing/2014/main" id="{05034CE2-F9FD-4031-897D-92A12274AD49}"/>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1CE5EF4A-4C43-408A-B47A-ED8C62432F3C}"/>
              </a:ext>
            </a:extLst>
          </p:cNvPr>
          <p:cNvSpPr>
            <a:spLocks noGrp="1"/>
          </p:cNvSpPr>
          <p:nvPr>
            <p:ph type="sldNum" sz="quarter" idx="2"/>
          </p:nvPr>
        </p:nvSpPr>
        <p:spPr>
          <a:xfrm>
            <a:off x="6306472"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707">
                <a:solidFill>
                  <a:srgbClr val="000000"/>
                </a:solidFill>
                <a:latin typeface="Helvetica Light"/>
                <a:ea typeface="Helvetica Light"/>
                <a:cs typeface="Helvetica Light"/>
                <a:sym typeface="Helvetica Light"/>
              </a:defRPr>
            </a:lvl1pPr>
          </a:lstStyle>
          <a:p>
            <a:pPr>
              <a:defRPr/>
            </a:pPr>
            <a:fld id="{06D22CA9-0CAE-4AF4-B1E9-BAA14287CC88}" type="slidenum">
              <a:rPr lang="en-GB" altLang="en-US"/>
              <a:pPr>
                <a:defRPr/>
              </a:pPr>
              <a:t>‹#›</a:t>
            </a:fld>
            <a:endParaRPr lang="en-GB" altLang="en-US"/>
          </a:p>
        </p:txBody>
      </p:sp>
    </p:spTree>
    <p:extLst>
      <p:ext uri="{BB962C8B-B14F-4D97-AF65-F5344CB8AC3E}">
        <p14:creationId xmlns:p14="http://schemas.microsoft.com/office/powerpoint/2010/main" val="33264418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42" name="Title Text">
            <a:extLst>
              <a:ext uri="{FF2B5EF4-FFF2-40B4-BE49-F238E27FC236}">
                <a16:creationId xmlns:a16="http://schemas.microsoft.com/office/drawing/2014/main" id="{C1B60AE0-46A0-4BE7-9DC6-E3BD468995DF}"/>
              </a:ext>
            </a:extLst>
          </p:cNvPr>
          <p:cNvSpPr>
            <a:spLocks noGrp="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43" name="Body Level One…">
            <a:extLst>
              <a:ext uri="{FF2B5EF4-FFF2-40B4-BE49-F238E27FC236}">
                <a16:creationId xmlns:a16="http://schemas.microsoft.com/office/drawing/2014/main" id="{9F4D96F3-FE81-47BE-8242-14C0AE51C437}"/>
              </a:ext>
            </a:extLst>
          </p:cNvPr>
          <p:cNvSpPr>
            <a:spLocks noGrp="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47B5E287-A3F6-47B1-BCF4-6FA3024E1560}"/>
              </a:ext>
            </a:extLst>
          </p:cNvPr>
          <p:cNvSpPr>
            <a:spLocks noGrp="1"/>
          </p:cNvSpPr>
          <p:nvPr>
            <p:ph type="sldNum" sz="quarter" idx="2"/>
          </p:nvPr>
        </p:nvSpPr>
        <p:spPr>
          <a:xfrm>
            <a:off x="6340937" y="9252374"/>
            <a:ext cx="309380" cy="299569"/>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80" smtClean="0">
                <a:solidFill>
                  <a:srgbClr val="000000"/>
                </a:solidFill>
                <a:latin typeface="Helvetica Light"/>
                <a:ea typeface="Helvetica Light"/>
                <a:cs typeface="Helvetica Light"/>
                <a:sym typeface="Helvetica Light"/>
              </a:defRPr>
            </a:lvl1pPr>
          </a:lstStyle>
          <a:p>
            <a:pPr>
              <a:defRPr/>
            </a:pPr>
            <a:fld id="{F99A090A-AA5E-4D9E-ADB6-5144FAEB81A2}" type="slidenum">
              <a:rPr lang="en-GB" altLang="en-US"/>
              <a:pPr>
                <a:defRPr/>
              </a:pPr>
              <a:t>‹#›</a:t>
            </a:fld>
            <a:endParaRPr lang="en-GB" altLang="en-US"/>
          </a:p>
        </p:txBody>
      </p:sp>
    </p:spTree>
    <p:extLst>
      <p:ext uri="{BB962C8B-B14F-4D97-AF65-F5344CB8AC3E}">
        <p14:creationId xmlns:p14="http://schemas.microsoft.com/office/powerpoint/2010/main" val="33490962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Lst>
  <p:transition spd="med"/>
  <p:txStyles>
    <p:titleStyle>
      <a:lvl1pPr algn="l" defTabSz="438002" rtl="0" eaLnBrk="0" fontAlgn="base" hangingPunct="0">
        <a:spcBef>
          <a:spcPct val="0"/>
        </a:spcBef>
        <a:spcAft>
          <a:spcPct val="0"/>
        </a:spcAft>
        <a:defRPr sz="3129">
          <a:solidFill>
            <a:srgbClr val="FFFFFF"/>
          </a:solidFill>
          <a:latin typeface="+mn-lt"/>
          <a:ea typeface="+mn-ea"/>
          <a:cs typeface="+mn-cs"/>
          <a:sym typeface="Avenir Heavy"/>
        </a:defRPr>
      </a:lvl1pPr>
      <a:lvl2pPr algn="l" defTabSz="438002" rtl="0" eaLnBrk="0" fontAlgn="base" hangingPunct="0">
        <a:spcBef>
          <a:spcPct val="0"/>
        </a:spcBef>
        <a:spcAft>
          <a:spcPct val="0"/>
        </a:spcAft>
        <a:defRPr sz="3129">
          <a:solidFill>
            <a:srgbClr val="FFFFFF"/>
          </a:solidFill>
          <a:latin typeface="+mn-lt"/>
          <a:ea typeface="+mn-ea"/>
          <a:cs typeface="+mn-cs"/>
          <a:sym typeface="Avenir Heavy"/>
        </a:defRPr>
      </a:lvl2pPr>
      <a:lvl3pPr algn="l" defTabSz="438002" rtl="0" eaLnBrk="0" fontAlgn="base" hangingPunct="0">
        <a:spcBef>
          <a:spcPct val="0"/>
        </a:spcBef>
        <a:spcAft>
          <a:spcPct val="0"/>
        </a:spcAft>
        <a:defRPr sz="3129">
          <a:solidFill>
            <a:srgbClr val="FFFFFF"/>
          </a:solidFill>
          <a:latin typeface="+mn-lt"/>
          <a:ea typeface="+mn-ea"/>
          <a:cs typeface="+mn-cs"/>
          <a:sym typeface="Avenir Heavy"/>
        </a:defRPr>
      </a:lvl3pPr>
      <a:lvl4pPr algn="l" defTabSz="438002" rtl="0" eaLnBrk="0" fontAlgn="base" hangingPunct="0">
        <a:spcBef>
          <a:spcPct val="0"/>
        </a:spcBef>
        <a:spcAft>
          <a:spcPct val="0"/>
        </a:spcAft>
        <a:defRPr sz="3129">
          <a:solidFill>
            <a:srgbClr val="FFFFFF"/>
          </a:solidFill>
          <a:latin typeface="+mn-lt"/>
          <a:ea typeface="+mn-ea"/>
          <a:cs typeface="+mn-cs"/>
          <a:sym typeface="Avenir Heavy"/>
        </a:defRPr>
      </a:lvl4pPr>
      <a:lvl5pPr algn="l" defTabSz="438002" rtl="0" eaLnBrk="0" fontAlgn="base" hangingPunct="0">
        <a:spcBef>
          <a:spcPct val="0"/>
        </a:spcBef>
        <a:spcAft>
          <a:spcPct val="0"/>
        </a:spcAft>
        <a:defRPr sz="3129">
          <a:solidFill>
            <a:srgbClr val="FFFFFF"/>
          </a:solidFill>
          <a:latin typeface="+mn-lt"/>
          <a:ea typeface="+mn-ea"/>
          <a:cs typeface="+mn-cs"/>
          <a:sym typeface="Avenir Heavy"/>
        </a:defRPr>
      </a:lvl5pPr>
      <a:lvl6pPr marL="0" marR="0" indent="857205"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647"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89"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530"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1pPr>
      <a:lvl2pPr indent="169331"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2pPr>
      <a:lvl3pPr indent="340920"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3pPr>
      <a:lvl4pPr indent="512508"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4pPr>
      <a:lvl5pPr indent="684097"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5pPr>
      <a:lvl6pPr marL="0" marR="0" indent="857205"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647"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89"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530"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4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8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324"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6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20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647"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89"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53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3074" name="Title Text">
            <a:extLst>
              <a:ext uri="{FF2B5EF4-FFF2-40B4-BE49-F238E27FC236}">
                <a16:creationId xmlns:a16="http://schemas.microsoft.com/office/drawing/2014/main" id="{6A51147C-A2D5-45A6-A4C5-100F3526590B}"/>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3075" name="Body Level One…">
            <a:extLst>
              <a:ext uri="{FF2B5EF4-FFF2-40B4-BE49-F238E27FC236}">
                <a16:creationId xmlns:a16="http://schemas.microsoft.com/office/drawing/2014/main" id="{E16228FF-BCDE-438D-A5A8-48160EB9B2A8}"/>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5285DEF-0B61-4C25-B3B0-F8F42E945289}"/>
              </a:ext>
            </a:extLst>
          </p:cNvPr>
          <p:cNvSpPr>
            <a:spLocks noGrp="1"/>
          </p:cNvSpPr>
          <p:nvPr>
            <p:ph type="sldNum" sz="quarter" idx="2"/>
          </p:nvPr>
        </p:nvSpPr>
        <p:spPr>
          <a:xfrm>
            <a:off x="6306472"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707" smtClean="0">
                <a:solidFill>
                  <a:srgbClr val="000000"/>
                </a:solidFill>
                <a:latin typeface="Helvetica Light"/>
                <a:ea typeface="Helvetica Light"/>
                <a:cs typeface="Helvetica Light"/>
                <a:sym typeface="Helvetica Light"/>
              </a:defRPr>
            </a:lvl1pPr>
          </a:lstStyle>
          <a:p>
            <a:pPr>
              <a:defRPr/>
            </a:pPr>
            <a:fld id="{3B3C337C-052A-44CC-BC87-8E130FBC496D}" type="slidenum">
              <a:rPr lang="en-GB" altLang="en-US"/>
              <a:pPr>
                <a:defRPr/>
              </a:pPr>
              <a:t>‹#›</a:t>
            </a:fld>
            <a:endParaRPr lang="en-GB" altLang="en-US"/>
          </a:p>
        </p:txBody>
      </p:sp>
    </p:spTree>
    <p:extLst>
      <p:ext uri="{BB962C8B-B14F-4D97-AF65-F5344CB8AC3E}">
        <p14:creationId xmlns:p14="http://schemas.microsoft.com/office/powerpoint/2010/main" val="380865734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7170" name="Title Text">
            <a:extLst>
              <a:ext uri="{FF2B5EF4-FFF2-40B4-BE49-F238E27FC236}">
                <a16:creationId xmlns:a16="http://schemas.microsoft.com/office/drawing/2014/main" id="{5769BEBD-AE35-4D7C-888D-AC9E7A33B524}"/>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7171" name="Body Level One…">
            <a:extLst>
              <a:ext uri="{FF2B5EF4-FFF2-40B4-BE49-F238E27FC236}">
                <a16:creationId xmlns:a16="http://schemas.microsoft.com/office/drawing/2014/main" id="{0B0201D3-7217-4999-A9F8-C97E1446A35D}"/>
              </a:ext>
            </a:extLst>
          </p:cNvPr>
          <p:cNvSpPr>
            <a:spLocks noGrp="1" noChangeArrowheads="1"/>
          </p:cNvSpPr>
          <p:nvPr>
            <p:ph type="body" idx="1"/>
          </p:nvPr>
        </p:nvSpPr>
        <p:spPr bwMode="auto">
          <a:xfrm>
            <a:off x="686367"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51190777-CE0A-4E58-9EE6-9F7846321CDA}"/>
              </a:ext>
            </a:extLst>
          </p:cNvPr>
          <p:cNvSpPr>
            <a:spLocks noGrp="1"/>
          </p:cNvSpPr>
          <p:nvPr>
            <p:ph type="sldNum" sz="quarter" idx="2"/>
          </p:nvPr>
        </p:nvSpPr>
        <p:spPr>
          <a:xfrm>
            <a:off x="6306474" y="9252375"/>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707">
                <a:solidFill>
                  <a:srgbClr val="000000"/>
                </a:solidFill>
                <a:latin typeface="Helvetica Light"/>
                <a:ea typeface="Helvetica Light"/>
                <a:cs typeface="Helvetica Light"/>
                <a:sym typeface="Helvetica Light"/>
              </a:defRPr>
            </a:lvl1pPr>
          </a:lstStyle>
          <a:p>
            <a:fld id="{B5646D67-7207-4AED-B04A-7E7EA1565C3F}" type="slidenum">
              <a:rPr lang="en-US" altLang="en-US"/>
              <a:pPr/>
              <a:t>‹#›</a:t>
            </a:fld>
            <a:endParaRPr lang="en-US" altLang="en-US"/>
          </a:p>
        </p:txBody>
      </p:sp>
    </p:spTree>
    <p:extLst>
      <p:ext uri="{BB962C8B-B14F-4D97-AF65-F5344CB8AC3E}">
        <p14:creationId xmlns:p14="http://schemas.microsoft.com/office/powerpoint/2010/main" val="41466596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Lst>
  <p:transition spd="med"/>
  <p:txStyles>
    <p:titleStyle>
      <a:lvl1pPr algn="l" defTabSz="58246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6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6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6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6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883"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460"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038"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612"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21"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41"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63"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081"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883"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460"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038"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612"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77"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dt"/>
          </p:nvPr>
        </p:nvSpPr>
        <p:spPr>
          <a:xfrm>
            <a:off x="893952" y="9040384"/>
            <a:ext cx="2925568" cy="518656"/>
          </a:xfrm>
          <a:prstGeom prst="rect">
            <a:avLst/>
          </a:prstGeom>
        </p:spPr>
        <p:txBody>
          <a:bodyPr anchor="ctr"/>
          <a:lstStyle/>
          <a:p>
            <a:pPr>
              <a:lnSpc>
                <a:spcPct val="100000"/>
              </a:lnSpc>
            </a:pPr>
            <a:r>
              <a:rPr lang="en-GB" sz="1422" strike="noStrike">
                <a:solidFill>
                  <a:srgbClr val="000000"/>
                </a:solidFill>
                <a:latin typeface="Lucida Sans Unicode"/>
              </a:rPr>
              <a:t>18/10/16</a:t>
            </a:r>
            <a:endParaRPr/>
          </a:p>
        </p:txBody>
      </p:sp>
      <p:sp>
        <p:nvSpPr>
          <p:cNvPr id="79" name="PlaceHolder 2"/>
          <p:cNvSpPr>
            <a:spLocks noGrp="1"/>
          </p:cNvSpPr>
          <p:nvPr>
            <p:ph type="ftr"/>
          </p:nvPr>
        </p:nvSpPr>
        <p:spPr>
          <a:xfrm>
            <a:off x="4307968" y="9040384"/>
            <a:ext cx="4388864" cy="518656"/>
          </a:xfrm>
          <a:prstGeom prst="rect">
            <a:avLst/>
          </a:prstGeom>
        </p:spPr>
        <p:txBody>
          <a:bodyPr anchor="ctr"/>
          <a:lstStyle/>
          <a:p>
            <a:endParaRPr/>
          </a:p>
        </p:txBody>
      </p:sp>
      <p:sp>
        <p:nvSpPr>
          <p:cNvPr id="80" name="PlaceHolder 3"/>
          <p:cNvSpPr>
            <a:spLocks noGrp="1"/>
          </p:cNvSpPr>
          <p:nvPr>
            <p:ph type="sldNum"/>
          </p:nvPr>
        </p:nvSpPr>
        <p:spPr>
          <a:xfrm>
            <a:off x="9184768" y="9040384"/>
            <a:ext cx="2925568" cy="518656"/>
          </a:xfrm>
          <a:prstGeom prst="rect">
            <a:avLst/>
          </a:prstGeom>
        </p:spPr>
        <p:txBody>
          <a:bodyPr anchor="ctr"/>
          <a:lstStyle/>
          <a:p>
            <a:pPr algn="r">
              <a:lnSpc>
                <a:spcPct val="100000"/>
              </a:lnSpc>
            </a:pPr>
            <a:fld id="{486FD0CF-8150-4E0A-8F99-87084D04B294}" type="slidenum">
              <a:rPr lang="en-GB" sz="1422" strike="noStrike">
                <a:solidFill>
                  <a:srgbClr val="000000"/>
                </a:solidFill>
                <a:latin typeface="Lucida Sans Unicode"/>
              </a:rPr>
              <a:pPr algn="r">
                <a:lnSpc>
                  <a:spcPct val="100000"/>
                </a:lnSpc>
              </a:pPr>
              <a:t>‹#›</a:t>
            </a:fld>
            <a:endParaRPr/>
          </a:p>
        </p:txBody>
      </p:sp>
      <p:sp>
        <p:nvSpPr>
          <p:cNvPr id="81" name="PlaceHolder 4"/>
          <p:cNvSpPr>
            <a:spLocks noGrp="1"/>
          </p:cNvSpPr>
          <p:nvPr>
            <p:ph type="title"/>
          </p:nvPr>
        </p:nvSpPr>
        <p:spPr>
          <a:xfrm>
            <a:off x="650240" y="389120"/>
            <a:ext cx="11703808" cy="1628160"/>
          </a:xfrm>
          <a:prstGeom prst="rect">
            <a:avLst/>
          </a:prstGeom>
        </p:spPr>
        <p:txBody>
          <a:bodyPr lIns="0" tIns="0" rIns="0" bIns="0" anchor="ctr"/>
          <a:lstStyle/>
          <a:p>
            <a:r>
              <a:rPr lang="en-US">
                <a:latin typeface="Calibri"/>
              </a:rPr>
              <a:t>Click to edit the title text format</a:t>
            </a:r>
            <a:endParaRPr/>
          </a:p>
        </p:txBody>
      </p:sp>
      <p:sp>
        <p:nvSpPr>
          <p:cNvPr id="82" name="PlaceHolder 5"/>
          <p:cNvSpPr>
            <a:spLocks noGrp="1"/>
          </p:cNvSpPr>
          <p:nvPr>
            <p:ph type="body"/>
          </p:nvPr>
        </p:nvSpPr>
        <p:spPr>
          <a:xfrm>
            <a:off x="650240" y="2281984"/>
            <a:ext cx="11703808" cy="5656576"/>
          </a:xfrm>
          <a:prstGeom prst="rect">
            <a:avLst/>
          </a:prstGeom>
        </p:spPr>
        <p:txBody>
          <a:bodyPr lIns="0" tIns="0" rIns="0" bIns="0"/>
          <a:lstStyle/>
          <a:p>
            <a:pPr>
              <a:buSzPct val="45000"/>
              <a:buFont typeface="StarSymbol"/>
              <a:buChar char=""/>
            </a:pPr>
            <a:r>
              <a:rPr lang="en-US" sz="2987">
                <a:latin typeface="Calibri"/>
              </a:rPr>
              <a:t>Click to edit the outline text format</a:t>
            </a:r>
            <a:endParaRPr/>
          </a:p>
          <a:p>
            <a:pPr lvl="1">
              <a:buSzPct val="75000"/>
              <a:buFont typeface="StarSymbol"/>
              <a:buChar char=""/>
            </a:pPr>
            <a:r>
              <a:rPr lang="en-US" sz="2133">
                <a:latin typeface="Calibri"/>
              </a:rPr>
              <a:t>Second Outline Level</a:t>
            </a:r>
            <a:endParaRPr/>
          </a:p>
          <a:p>
            <a:pPr lvl="2">
              <a:buSzPct val="45000"/>
              <a:buFont typeface="StarSymbol"/>
              <a:buChar char=""/>
            </a:pPr>
            <a:r>
              <a:rPr lang="en-US" sz="1920">
                <a:latin typeface="Calibri"/>
              </a:rPr>
              <a:t>Third Outline Level</a:t>
            </a:r>
            <a:endParaRPr/>
          </a:p>
          <a:p>
            <a:pPr lvl="3">
              <a:buSzPct val="75000"/>
              <a:buFont typeface="StarSymbol"/>
              <a:buChar char=""/>
            </a:pPr>
            <a:r>
              <a:rPr lang="en-US" sz="1920">
                <a:latin typeface="Calibri"/>
              </a:rPr>
              <a:t>Fourth Outline Level</a:t>
            </a:r>
            <a:endParaRPr/>
          </a:p>
          <a:p>
            <a:pPr lvl="4">
              <a:buSzPct val="45000"/>
              <a:buFont typeface="StarSymbol"/>
              <a:buChar char=""/>
            </a:pPr>
            <a:r>
              <a:rPr lang="en-US" sz="2844">
                <a:latin typeface="Calibri"/>
              </a:rPr>
              <a:t>Fifth Outline Level</a:t>
            </a:r>
            <a:endParaRPr/>
          </a:p>
          <a:p>
            <a:pPr lvl="5">
              <a:buSzPct val="45000"/>
              <a:buFont typeface="StarSymbol"/>
              <a:buChar char=""/>
            </a:pPr>
            <a:r>
              <a:rPr lang="en-US" sz="2844">
                <a:latin typeface="Calibri"/>
              </a:rPr>
              <a:t>Sixth Outline Level</a:t>
            </a:r>
            <a:endParaRPr/>
          </a:p>
          <a:p>
            <a:pPr lvl="6">
              <a:buSzPct val="45000"/>
              <a:buFont typeface="StarSymbol"/>
              <a:buChar char=""/>
            </a:pPr>
            <a:r>
              <a:rPr lang="en-US" sz="2844">
                <a:latin typeface="Calibri"/>
              </a:rPr>
              <a:t>Seventh Outline Level</a:t>
            </a:r>
            <a:endParaRPr/>
          </a:p>
        </p:txBody>
      </p:sp>
    </p:spTree>
    <p:extLst>
      <p:ext uri="{BB962C8B-B14F-4D97-AF65-F5344CB8AC3E}">
        <p14:creationId xmlns:p14="http://schemas.microsoft.com/office/powerpoint/2010/main" val="67407322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a:defRPr/>
            </a:pPr>
            <a:fld id="{66E2622C-D587-4B72-8755-8B1A8FF905D9}" type="datetimeFigureOut">
              <a:rPr lang="en-US" smtClean="0">
                <a:solidFill>
                  <a:prstClr val="black">
                    <a:tint val="75000"/>
                  </a:prstClr>
                </a:solidFill>
              </a:rPr>
              <a:pPr>
                <a:defRPr/>
              </a:pPr>
              <a:t>8/3/2021</a:t>
            </a:fld>
            <a:endParaRPr lang="en-GB">
              <a:solidFill>
                <a:prstClr val="black">
                  <a:tint val="75000"/>
                </a:prstClr>
              </a:solidFill>
            </a:endParaRPr>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a:defRPr/>
            </a:pPr>
            <a:fld id="{B4FF619F-C157-40FF-ADEC-DED0A6AC582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1165448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7534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45"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2530" name="Title Text">
            <a:extLst>
              <a:ext uri="{FF2B5EF4-FFF2-40B4-BE49-F238E27FC236}">
                <a16:creationId xmlns:a16="http://schemas.microsoft.com/office/drawing/2014/main" id="{EC6BD1C2-DF8E-4EE8-8CAF-C28CF75A3CAC}"/>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22531" name="Body Level One…">
            <a:extLst>
              <a:ext uri="{FF2B5EF4-FFF2-40B4-BE49-F238E27FC236}">
                <a16:creationId xmlns:a16="http://schemas.microsoft.com/office/drawing/2014/main" id="{E6DB2442-1B61-4D25-978B-80D9CA57801A}"/>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63083FE-E17C-4110-93F2-EC14CE34DE13}"/>
              </a:ext>
            </a:extLst>
          </p:cNvPr>
          <p:cNvSpPr>
            <a:spLocks noGrp="1"/>
          </p:cNvSpPr>
          <p:nvPr>
            <p:ph type="sldNum" sz="quarter" idx="2"/>
          </p:nvPr>
        </p:nvSpPr>
        <p:spPr>
          <a:xfrm>
            <a:off x="6300061" y="9252374"/>
            <a:ext cx="391133" cy="379719"/>
          </a:xfrm>
          <a:prstGeom prst="rect">
            <a:avLst/>
          </a:prstGeom>
          <a:ln w="12700">
            <a:miter lim="400000"/>
          </a:ln>
        </p:spPr>
        <p:txBody>
          <a:bodyPr wrap="none" lIns="50800" tIns="50800" rIns="50800" bIns="50800">
            <a:spAutoFit/>
          </a:bodyPr>
          <a:lstStyle>
            <a:lvl1pPr algn="ctr">
              <a:defRPr sz="1801">
                <a:solidFill>
                  <a:srgbClr val="000000"/>
                </a:solidFill>
                <a:latin typeface="Helvetica Light"/>
                <a:ea typeface="Helvetica Light"/>
                <a:cs typeface="Helvetica Light"/>
                <a:sym typeface="Helvetica Light"/>
              </a:defRPr>
            </a:lvl1pPr>
          </a:lstStyle>
          <a:p>
            <a:pPr>
              <a:defRPr/>
            </a:pPr>
            <a:fld id="{7BC5BFC4-FA26-4FCD-BEF5-B2C5F3011443}" type="slidenum">
              <a:rPr/>
              <a:pPr>
                <a:defRPr/>
              </a:pPr>
              <a:t>‹#›</a:t>
            </a:fld>
            <a:endParaRPr/>
          </a:p>
        </p:txBody>
      </p:sp>
    </p:spTree>
    <p:extLst>
      <p:ext uri="{BB962C8B-B14F-4D97-AF65-F5344CB8AC3E}">
        <p14:creationId xmlns:p14="http://schemas.microsoft.com/office/powerpoint/2010/main" val="373964255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pPr>
              <a:defRPr/>
            </a:pPr>
            <a:fld id="{66E2622C-D587-4B72-8755-8B1A8FF905D9}" type="datetimeFigureOut">
              <a:rPr lang="en-US" smtClean="0"/>
              <a:pPr>
                <a:defRPr/>
              </a:pPr>
              <a:t>8/3/2021</a:t>
            </a:fld>
            <a:endParaRPr lang="en-GB"/>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pPr>
              <a:defRPr/>
            </a:pPr>
            <a:fld id="{B4FF619F-C157-40FF-ADEC-DED0A6AC5821}" type="slidenum">
              <a:rPr lang="en-GB" smtClean="0"/>
              <a:pPr>
                <a:defRPr/>
              </a:pPr>
              <a:t>‹#›</a:t>
            </a:fld>
            <a:endParaRPr lang="en-GB"/>
          </a:p>
        </p:txBody>
      </p:sp>
    </p:spTree>
    <p:extLst>
      <p:ext uri="{BB962C8B-B14F-4D97-AF65-F5344CB8AC3E}">
        <p14:creationId xmlns:p14="http://schemas.microsoft.com/office/powerpoint/2010/main" val="150153374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7170" name="Title Text">
            <a:extLst>
              <a:ext uri="{FF2B5EF4-FFF2-40B4-BE49-F238E27FC236}">
                <a16:creationId xmlns:a16="http://schemas.microsoft.com/office/drawing/2014/main" id="{DF382207-90B2-40A9-B648-77F3BB4C91E8}"/>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7171" name="Body Level One…">
            <a:extLst>
              <a:ext uri="{FF2B5EF4-FFF2-40B4-BE49-F238E27FC236}">
                <a16:creationId xmlns:a16="http://schemas.microsoft.com/office/drawing/2014/main" id="{B3529C65-D96F-4E5A-8F8D-8A3C6DB26C5C}"/>
              </a:ext>
            </a:extLst>
          </p:cNvPr>
          <p:cNvSpPr>
            <a:spLocks noGrp="1" noChangeArrowheads="1"/>
          </p:cNvSpPr>
          <p:nvPr>
            <p:ph type="body" idx="1"/>
          </p:nvPr>
        </p:nvSpPr>
        <p:spPr bwMode="auto">
          <a:xfrm>
            <a:off x="686367"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4765AD66-2DBE-4633-8847-FE5AE7F9EBA9}"/>
              </a:ext>
            </a:extLst>
          </p:cNvPr>
          <p:cNvSpPr>
            <a:spLocks noGrp="1"/>
          </p:cNvSpPr>
          <p:nvPr>
            <p:ph type="sldNum" sz="quarter" idx="2"/>
          </p:nvPr>
        </p:nvSpPr>
        <p:spPr>
          <a:xfrm>
            <a:off x="6306474" y="9252375"/>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707" smtClean="0">
                <a:solidFill>
                  <a:srgbClr val="000000"/>
                </a:solidFill>
                <a:latin typeface="Helvetica Light"/>
                <a:ea typeface="Helvetica Light"/>
                <a:cs typeface="Helvetica Light"/>
                <a:sym typeface="Helvetica Light"/>
              </a:defRPr>
            </a:lvl1pPr>
          </a:lstStyle>
          <a:p>
            <a:pPr>
              <a:defRPr/>
            </a:pPr>
            <a:fld id="{532FAFD9-BCF5-4D69-A123-0C6201544A9B}" type="slidenum">
              <a:rPr lang="en-US" altLang="en-US"/>
              <a:pPr>
                <a:defRPr/>
              </a:pPr>
              <a:t>‹#›</a:t>
            </a:fld>
            <a:endParaRPr lang="en-US" altLang="en-US"/>
          </a:p>
        </p:txBody>
      </p:sp>
    </p:spTree>
    <p:extLst>
      <p:ext uri="{BB962C8B-B14F-4D97-AF65-F5344CB8AC3E}">
        <p14:creationId xmlns:p14="http://schemas.microsoft.com/office/powerpoint/2010/main" val="191681408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Lst>
  <p:transition spd="med"/>
  <p:txStyles>
    <p:titleStyle>
      <a:lvl1pPr algn="l" defTabSz="58246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6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6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6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6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883"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460"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038"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612" algn="l" defTabSz="58414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21"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41"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63"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081" algn="l" defTabSz="58246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883"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460"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038"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612" algn="l" defTabSz="58414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77"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B0E1112-C9B4-4D1A-9E36-93BC5164B25C}" type="datetimeFigureOut">
              <a:rPr lang="en-GB" smtClean="0"/>
              <a:t>03/08/2021</a:t>
            </a:fld>
            <a:endParaRPr lang="en-GB"/>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133D0A6-B0D8-4B0E-9238-F383149955F6}" type="slidenum">
              <a:rPr lang="en-GB" smtClean="0"/>
              <a:t>‹#›</a:t>
            </a:fld>
            <a:endParaRPr lang="en-GB"/>
          </a:p>
        </p:txBody>
      </p:sp>
    </p:spTree>
    <p:extLst>
      <p:ext uri="{BB962C8B-B14F-4D97-AF65-F5344CB8AC3E}">
        <p14:creationId xmlns:p14="http://schemas.microsoft.com/office/powerpoint/2010/main" val="360957946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290" name="Title Text">
            <a:extLst>
              <a:ext uri="{FF2B5EF4-FFF2-40B4-BE49-F238E27FC236}">
                <a16:creationId xmlns:a16="http://schemas.microsoft.com/office/drawing/2014/main" id="{5219BAA2-8791-4CCB-B32F-F6239E019685}"/>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2291" name="Body Level One…">
            <a:extLst>
              <a:ext uri="{FF2B5EF4-FFF2-40B4-BE49-F238E27FC236}">
                <a16:creationId xmlns:a16="http://schemas.microsoft.com/office/drawing/2014/main" id="{15BDE052-B697-469F-8E86-177E6FF64932}"/>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936983C8-D084-421F-8F95-ACC5677E78B7}"/>
              </a:ext>
            </a:extLst>
          </p:cNvPr>
          <p:cNvSpPr>
            <a:spLocks noGrp="1"/>
          </p:cNvSpPr>
          <p:nvPr>
            <p:ph type="sldNum" sz="quarter" idx="2"/>
          </p:nvPr>
        </p:nvSpPr>
        <p:spPr>
          <a:xfrm>
            <a:off x="6306473"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707">
                <a:solidFill>
                  <a:srgbClr val="000000"/>
                </a:solidFill>
                <a:latin typeface="Helvetica Light"/>
                <a:ea typeface="Helvetica Light"/>
                <a:cs typeface="Helvetica Light"/>
                <a:sym typeface="Helvetica Light"/>
              </a:defRPr>
            </a:lvl1pPr>
          </a:lstStyle>
          <a:p>
            <a:pPr>
              <a:defRPr/>
            </a:pPr>
            <a:fld id="{35FC5845-76B4-4598-B74A-71380C13C772}" type="slidenum">
              <a:rPr lang="en-US" altLang="en-US"/>
              <a:pPr>
                <a:defRPr/>
              </a:pPr>
              <a:t>‹#›</a:t>
            </a:fld>
            <a:endParaRPr lang="en-US" altLang="en-US"/>
          </a:p>
        </p:txBody>
      </p:sp>
    </p:spTree>
    <p:extLst>
      <p:ext uri="{BB962C8B-B14F-4D97-AF65-F5344CB8AC3E}">
        <p14:creationId xmlns:p14="http://schemas.microsoft.com/office/powerpoint/2010/main" val="1487330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Title Text">
            <a:extLst>
              <a:ext uri="{FF2B5EF4-FFF2-40B4-BE49-F238E27FC236}">
                <a16:creationId xmlns:a16="http://schemas.microsoft.com/office/drawing/2014/main" id="{BE7EF8B3-A1DD-4157-B0B8-B27E3A7FF75F}"/>
              </a:ext>
            </a:extLst>
          </p:cNvPr>
          <p:cNvSpPr>
            <a:spLocks noGrp="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9219" name="Body Level One…">
            <a:extLst>
              <a:ext uri="{FF2B5EF4-FFF2-40B4-BE49-F238E27FC236}">
                <a16:creationId xmlns:a16="http://schemas.microsoft.com/office/drawing/2014/main" id="{DCB69FE8-3617-48A9-A8A1-BF17F7C5C7ED}"/>
              </a:ext>
            </a:extLst>
          </p:cNvPr>
          <p:cNvSpPr>
            <a:spLocks noGrp="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E1852197-E077-4321-8367-8D8D5A2728A2}"/>
              </a:ext>
            </a:extLst>
          </p:cNvPr>
          <p:cNvSpPr>
            <a:spLocks noGrp="1"/>
          </p:cNvSpPr>
          <p:nvPr>
            <p:ph type="sldNum" sz="quarter" idx="2"/>
          </p:nvPr>
        </p:nvSpPr>
        <p:spPr>
          <a:xfrm>
            <a:off x="6340937" y="9252374"/>
            <a:ext cx="309380" cy="299569"/>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80">
                <a:solidFill>
                  <a:srgbClr val="000000"/>
                </a:solidFill>
                <a:latin typeface="Helvetica Light"/>
                <a:ea typeface="Helvetica Light"/>
                <a:cs typeface="Helvetica Light"/>
                <a:sym typeface="Helvetica Light"/>
              </a:defRPr>
            </a:lvl1pPr>
          </a:lstStyle>
          <a:p>
            <a:fld id="{3FE9BFEC-E5E2-4184-A4B7-A3783A51AE0A}" type="slidenum">
              <a:rPr lang="en-GB" altLang="en-US"/>
              <a:pPr/>
              <a:t>‹#›</a:t>
            </a:fld>
            <a:endParaRPr lang="en-GB" altLang="en-US"/>
          </a:p>
        </p:txBody>
      </p:sp>
    </p:spTree>
    <p:extLst>
      <p:ext uri="{BB962C8B-B14F-4D97-AF65-F5344CB8AC3E}">
        <p14:creationId xmlns:p14="http://schemas.microsoft.com/office/powerpoint/2010/main" val="176107483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ransition spd="med"/>
  <p:txStyles>
    <p:titleStyle>
      <a:lvl1pPr algn="l" defTabSz="438002" rtl="0" eaLnBrk="0" fontAlgn="base" hangingPunct="0">
        <a:spcBef>
          <a:spcPct val="0"/>
        </a:spcBef>
        <a:spcAft>
          <a:spcPct val="0"/>
        </a:spcAft>
        <a:defRPr sz="3129">
          <a:solidFill>
            <a:srgbClr val="FFFFFF"/>
          </a:solidFill>
          <a:latin typeface="+mn-lt"/>
          <a:ea typeface="+mn-ea"/>
          <a:cs typeface="+mn-cs"/>
          <a:sym typeface="Avenir Heavy"/>
        </a:defRPr>
      </a:lvl1pPr>
      <a:lvl2pPr algn="l" defTabSz="438002" rtl="0" eaLnBrk="0" fontAlgn="base" hangingPunct="0">
        <a:spcBef>
          <a:spcPct val="0"/>
        </a:spcBef>
        <a:spcAft>
          <a:spcPct val="0"/>
        </a:spcAft>
        <a:defRPr sz="3129">
          <a:solidFill>
            <a:srgbClr val="FFFFFF"/>
          </a:solidFill>
          <a:latin typeface="+mn-lt"/>
          <a:ea typeface="+mn-ea"/>
          <a:cs typeface="+mn-cs"/>
          <a:sym typeface="Avenir Heavy"/>
        </a:defRPr>
      </a:lvl2pPr>
      <a:lvl3pPr algn="l" defTabSz="438002" rtl="0" eaLnBrk="0" fontAlgn="base" hangingPunct="0">
        <a:spcBef>
          <a:spcPct val="0"/>
        </a:spcBef>
        <a:spcAft>
          <a:spcPct val="0"/>
        </a:spcAft>
        <a:defRPr sz="3129">
          <a:solidFill>
            <a:srgbClr val="FFFFFF"/>
          </a:solidFill>
          <a:latin typeface="+mn-lt"/>
          <a:ea typeface="+mn-ea"/>
          <a:cs typeface="+mn-cs"/>
          <a:sym typeface="Avenir Heavy"/>
        </a:defRPr>
      </a:lvl3pPr>
      <a:lvl4pPr algn="l" defTabSz="438002" rtl="0" eaLnBrk="0" fontAlgn="base" hangingPunct="0">
        <a:spcBef>
          <a:spcPct val="0"/>
        </a:spcBef>
        <a:spcAft>
          <a:spcPct val="0"/>
        </a:spcAft>
        <a:defRPr sz="3129">
          <a:solidFill>
            <a:srgbClr val="FFFFFF"/>
          </a:solidFill>
          <a:latin typeface="+mn-lt"/>
          <a:ea typeface="+mn-ea"/>
          <a:cs typeface="+mn-cs"/>
          <a:sym typeface="Avenir Heavy"/>
        </a:defRPr>
      </a:lvl4pPr>
      <a:lvl5pPr algn="l" defTabSz="438002" rtl="0" eaLnBrk="0" fontAlgn="base" hangingPunct="0">
        <a:spcBef>
          <a:spcPct val="0"/>
        </a:spcBef>
        <a:spcAft>
          <a:spcPct val="0"/>
        </a:spcAft>
        <a:defRPr sz="3129">
          <a:solidFill>
            <a:srgbClr val="FFFFFF"/>
          </a:solidFill>
          <a:latin typeface="+mn-lt"/>
          <a:ea typeface="+mn-ea"/>
          <a:cs typeface="+mn-cs"/>
          <a:sym typeface="Avenir Heavy"/>
        </a:defRPr>
      </a:lvl5pPr>
      <a:lvl6pPr marL="0" marR="0" indent="857205"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647"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89"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530"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1pPr>
      <a:lvl2pPr indent="169331"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2pPr>
      <a:lvl3pPr indent="340920"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3pPr>
      <a:lvl4pPr indent="512508"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4pPr>
      <a:lvl5pPr indent="684097"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5pPr>
      <a:lvl6pPr marL="0" marR="0" indent="857205"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647"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89"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530"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4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8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324"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6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20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647"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89"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53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3314" name="Title Text">
            <a:extLst>
              <a:ext uri="{FF2B5EF4-FFF2-40B4-BE49-F238E27FC236}">
                <a16:creationId xmlns:a16="http://schemas.microsoft.com/office/drawing/2014/main" id="{5387C5FE-3ED1-4829-B84D-50F2249C29C2}"/>
              </a:ext>
            </a:extLst>
          </p:cNvPr>
          <p:cNvSpPr>
            <a:spLocks noGrp="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3315" name="Body Level One…">
            <a:extLst>
              <a:ext uri="{FF2B5EF4-FFF2-40B4-BE49-F238E27FC236}">
                <a16:creationId xmlns:a16="http://schemas.microsoft.com/office/drawing/2014/main" id="{52B92424-1DB3-402B-89DC-0857A32887EB}"/>
              </a:ext>
            </a:extLst>
          </p:cNvPr>
          <p:cNvSpPr>
            <a:spLocks noGrp="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F4330206-4200-45A1-A100-C54C812DFF85}"/>
              </a:ext>
            </a:extLst>
          </p:cNvPr>
          <p:cNvSpPr>
            <a:spLocks noGrp="1"/>
          </p:cNvSpPr>
          <p:nvPr>
            <p:ph type="sldNum" sz="quarter" idx="2"/>
          </p:nvPr>
        </p:nvSpPr>
        <p:spPr>
          <a:xfrm>
            <a:off x="6340938" y="9252374"/>
            <a:ext cx="309379" cy="299569"/>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80">
                <a:solidFill>
                  <a:srgbClr val="000000"/>
                </a:solidFill>
                <a:latin typeface="Helvetica Light"/>
                <a:ea typeface="Helvetica Light"/>
                <a:cs typeface="Helvetica Light"/>
                <a:sym typeface="Helvetica Light"/>
              </a:defRPr>
            </a:lvl1pPr>
          </a:lstStyle>
          <a:p>
            <a:pPr>
              <a:defRPr/>
            </a:pPr>
            <a:fld id="{0E152642-C6E8-48C3-91A6-A83CE15C6BDF}" type="slidenum">
              <a:rPr lang="en-GB" altLang="en-US"/>
              <a:pPr>
                <a:defRPr/>
              </a:pPr>
              <a:t>‹#›</a:t>
            </a:fld>
            <a:endParaRPr lang="en-GB" altLang="en-US"/>
          </a:p>
        </p:txBody>
      </p:sp>
    </p:spTree>
    <p:extLst>
      <p:ext uri="{BB962C8B-B14F-4D97-AF65-F5344CB8AC3E}">
        <p14:creationId xmlns:p14="http://schemas.microsoft.com/office/powerpoint/2010/main" val="3927080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spd="med"/>
  <p:txStyles>
    <p:titleStyle>
      <a:lvl1pPr algn="l" defTabSz="438002" rtl="0" eaLnBrk="0" fontAlgn="base" hangingPunct="0">
        <a:spcBef>
          <a:spcPct val="0"/>
        </a:spcBef>
        <a:spcAft>
          <a:spcPct val="0"/>
        </a:spcAft>
        <a:defRPr sz="3129">
          <a:solidFill>
            <a:srgbClr val="FFFFFF"/>
          </a:solidFill>
          <a:latin typeface="+mn-lt"/>
          <a:ea typeface="+mn-ea"/>
          <a:cs typeface="+mn-cs"/>
          <a:sym typeface="Avenir Heavy"/>
        </a:defRPr>
      </a:lvl1pPr>
      <a:lvl2pPr algn="l" defTabSz="438002" rtl="0" eaLnBrk="0" fontAlgn="base" hangingPunct="0">
        <a:spcBef>
          <a:spcPct val="0"/>
        </a:spcBef>
        <a:spcAft>
          <a:spcPct val="0"/>
        </a:spcAft>
        <a:defRPr sz="3129">
          <a:solidFill>
            <a:srgbClr val="FFFFFF"/>
          </a:solidFill>
          <a:latin typeface="+mn-lt"/>
          <a:ea typeface="+mn-ea"/>
          <a:cs typeface="+mn-cs"/>
          <a:sym typeface="Avenir Heavy"/>
        </a:defRPr>
      </a:lvl2pPr>
      <a:lvl3pPr algn="l" defTabSz="438002" rtl="0" eaLnBrk="0" fontAlgn="base" hangingPunct="0">
        <a:spcBef>
          <a:spcPct val="0"/>
        </a:spcBef>
        <a:spcAft>
          <a:spcPct val="0"/>
        </a:spcAft>
        <a:defRPr sz="3129">
          <a:solidFill>
            <a:srgbClr val="FFFFFF"/>
          </a:solidFill>
          <a:latin typeface="+mn-lt"/>
          <a:ea typeface="+mn-ea"/>
          <a:cs typeface="+mn-cs"/>
          <a:sym typeface="Avenir Heavy"/>
        </a:defRPr>
      </a:lvl3pPr>
      <a:lvl4pPr algn="l" defTabSz="438002" rtl="0" eaLnBrk="0" fontAlgn="base" hangingPunct="0">
        <a:spcBef>
          <a:spcPct val="0"/>
        </a:spcBef>
        <a:spcAft>
          <a:spcPct val="0"/>
        </a:spcAft>
        <a:defRPr sz="3129">
          <a:solidFill>
            <a:srgbClr val="FFFFFF"/>
          </a:solidFill>
          <a:latin typeface="+mn-lt"/>
          <a:ea typeface="+mn-ea"/>
          <a:cs typeface="+mn-cs"/>
          <a:sym typeface="Avenir Heavy"/>
        </a:defRPr>
      </a:lvl4pPr>
      <a:lvl5pPr algn="l" defTabSz="438002" rtl="0" eaLnBrk="0" fontAlgn="base" hangingPunct="0">
        <a:spcBef>
          <a:spcPct val="0"/>
        </a:spcBef>
        <a:spcAft>
          <a:spcPct val="0"/>
        </a:spcAft>
        <a:defRPr sz="3129">
          <a:solidFill>
            <a:srgbClr val="FFFFFF"/>
          </a:solidFill>
          <a:latin typeface="+mn-lt"/>
          <a:ea typeface="+mn-ea"/>
          <a:cs typeface="+mn-cs"/>
          <a:sym typeface="Avenir Heavy"/>
        </a:defRPr>
      </a:lvl5pPr>
      <a:lvl6pPr marL="0" marR="0" indent="857205"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647"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89"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530"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1pPr>
      <a:lvl2pPr indent="169331"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2pPr>
      <a:lvl3pPr indent="340920"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3pPr>
      <a:lvl4pPr indent="512508"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4pPr>
      <a:lvl5pPr indent="684097"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5pPr>
      <a:lvl6pPr marL="0" marR="0" indent="857205"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647"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89"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530"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4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8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324"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6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20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647"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89"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53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9" y="327621"/>
            <a:ext cx="12232284" cy="7645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6000" y="2286992"/>
            <a:ext cx="10878047" cy="678264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00483" y="9251950"/>
            <a:ext cx="391133" cy="379719"/>
          </a:xfrm>
          <a:prstGeom prst="rect">
            <a:avLst/>
          </a:prstGeom>
          <a:ln w="12700">
            <a:miter lim="400000"/>
          </a:ln>
        </p:spPr>
        <p:txBody>
          <a:bodyPr wrap="none" lIns="50800" tIns="50800" rIns="50800" bIns="50800">
            <a:spAutoFit/>
          </a:bodyPr>
          <a:lstStyle>
            <a:lvl1pPr algn="ctr">
              <a:defRPr sz="1801">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9768063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ransition spd="med"/>
  <p:txStyles>
    <p:titleStyle>
      <a:lvl1pPr marL="0" marR="0" indent="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1pPr>
      <a:lvl2pPr marL="0" marR="0" indent="22858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2pPr>
      <a:lvl3pPr marL="0" marR="0" indent="45717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3pPr>
      <a:lvl4pPr marL="0" marR="0" indent="685765"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4pPr>
      <a:lvl5pPr marL="0" marR="0" indent="914354"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1pPr>
      <a:lvl2pPr marL="0" marR="0" indent="22858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2pPr>
      <a:lvl3pPr marL="0" marR="0" indent="45717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3pPr>
      <a:lvl4pPr marL="0" marR="0" indent="685765"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4pPr>
      <a:lvl5pPr marL="0" marR="0" indent="914354"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9" y="327622"/>
            <a:ext cx="12232284" cy="7645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6001" y="2286995"/>
            <a:ext cx="10878047" cy="678264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35751" y="9251953"/>
            <a:ext cx="320601" cy="310341"/>
          </a:xfrm>
          <a:prstGeom prst="rect">
            <a:avLst/>
          </a:prstGeom>
          <a:ln w="12700">
            <a:miter lim="400000"/>
          </a:ln>
        </p:spPr>
        <p:txBody>
          <a:bodyPr wrap="none" lIns="50800" tIns="50800" rIns="50800" bIns="50800">
            <a:spAutoFit/>
          </a:bodyPr>
          <a:lstStyle>
            <a:lvl1pPr algn="ctr">
              <a:defRPr sz="1350">
                <a:solidFill>
                  <a:srgbClr val="000000"/>
                </a:solidFill>
                <a:latin typeface="Helvetica Light"/>
                <a:ea typeface="Helvetica Light"/>
                <a:cs typeface="Helvetica Light"/>
                <a:sym typeface="Helvetica Light"/>
              </a:defRPr>
            </a:lvl1pPr>
          </a:lstStyle>
          <a:p>
            <a:pPr defTabSz="438104"/>
            <a:fld id="{86CB4B4D-7CA3-9044-876B-883B54F8677D}" type="slidenum">
              <a:rPr lang="en-GB" smtClean="0"/>
              <a:pPr defTabSz="438104"/>
              <a:t>‹#›</a:t>
            </a:fld>
            <a:endParaRPr lang="en-GB"/>
          </a:p>
        </p:txBody>
      </p:sp>
    </p:spTree>
    <p:extLst>
      <p:ext uri="{BB962C8B-B14F-4D97-AF65-F5344CB8AC3E}">
        <p14:creationId xmlns:p14="http://schemas.microsoft.com/office/powerpoint/2010/main" val="52275707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ransition spd="med"/>
  <p:txStyles>
    <p:titleStyle>
      <a:lvl1pPr marL="0" marR="0" indent="0"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1pPr>
      <a:lvl2pPr marL="0" marR="0" indent="171433"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2pPr>
      <a:lvl3pPr marL="0" marR="0" indent="342864"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3pPr>
      <a:lvl4pPr marL="0" marR="0" indent="514297"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4pPr>
      <a:lvl5pPr marL="0" marR="0" indent="685729"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5pPr>
      <a:lvl6pPr marL="0" marR="0" indent="857161"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595"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28"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460" algn="l" defTabSz="438104"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1pPr>
      <a:lvl2pPr marL="0" marR="0" indent="171433"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2pPr>
      <a:lvl3pPr marL="0" marR="0" indent="342864"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3pPr>
      <a:lvl4pPr marL="0" marR="0" indent="514297"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4pPr>
      <a:lvl5pPr marL="0" marR="0" indent="685729"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5pPr>
      <a:lvl6pPr marL="0" marR="0" indent="857161"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595"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28"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460" algn="l" defTabSz="438104"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33"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64"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297"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29"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161"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595"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28"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460" algn="ctr" defTabSz="438104"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4140CBCF-EB59-4C81-A368-3AB3D34D9C7C}"/>
              </a:ext>
            </a:extLst>
          </p:cNvPr>
          <p:cNvSpPr>
            <a:spLocks noGrp="1" noChangeArrowheads="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7" name="Body Level One…">
            <a:extLst>
              <a:ext uri="{FF2B5EF4-FFF2-40B4-BE49-F238E27FC236}">
                <a16:creationId xmlns:a16="http://schemas.microsoft.com/office/drawing/2014/main" id="{2B33E846-CCA5-4EE8-A908-BDDB3B08884A}"/>
              </a:ext>
            </a:extLst>
          </p:cNvPr>
          <p:cNvSpPr>
            <a:spLocks noGrp="1" noChangeArrowheads="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3F218A58-BD18-4D07-89CA-5E85EB29495F}"/>
              </a:ext>
            </a:extLst>
          </p:cNvPr>
          <p:cNvSpPr>
            <a:spLocks noGrp="1"/>
          </p:cNvSpPr>
          <p:nvPr>
            <p:ph type="sldNum" sz="quarter" idx="2"/>
          </p:nvPr>
        </p:nvSpPr>
        <p:spPr>
          <a:xfrm>
            <a:off x="6306472" y="9252374"/>
            <a:ext cx="378309" cy="365293"/>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707" smtClean="0">
                <a:solidFill>
                  <a:srgbClr val="000000"/>
                </a:solidFill>
                <a:latin typeface="Helvetica Light"/>
                <a:ea typeface="Helvetica Light"/>
                <a:cs typeface="Helvetica Light"/>
                <a:sym typeface="Helvetica Light"/>
              </a:defRPr>
            </a:lvl1pPr>
          </a:lstStyle>
          <a:p>
            <a:pPr>
              <a:defRPr/>
            </a:pPr>
            <a:fld id="{13FF0514-2CCB-4D16-B1F1-08292E887114}" type="slidenum">
              <a:rPr lang="en-GB" altLang="en-US"/>
              <a:pPr>
                <a:defRPr/>
              </a:pPr>
              <a:t>‹#›</a:t>
            </a:fld>
            <a:endParaRPr lang="en-GB" altLang="en-US"/>
          </a:p>
        </p:txBody>
      </p:sp>
    </p:spTree>
    <p:extLst>
      <p:ext uri="{BB962C8B-B14F-4D97-AF65-F5344CB8AC3E}">
        <p14:creationId xmlns:p14="http://schemas.microsoft.com/office/powerpoint/2010/main" val="173244088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ransition spd="med"/>
  <p:txStyles>
    <p:titleStyle>
      <a:lvl1pPr algn="l" defTabSz="582498" rtl="0" eaLnBrk="0" fontAlgn="base" hangingPunct="0">
        <a:spcBef>
          <a:spcPct val="0"/>
        </a:spcBef>
        <a:spcAft>
          <a:spcPct val="0"/>
        </a:spcAft>
        <a:defRPr sz="4267">
          <a:solidFill>
            <a:srgbClr val="FFFFFF"/>
          </a:solidFill>
          <a:latin typeface="+mn-lt"/>
          <a:ea typeface="+mn-ea"/>
          <a:cs typeface="+mn-cs"/>
          <a:sym typeface="Avenir Heavy"/>
        </a:defRPr>
      </a:lvl1pPr>
      <a:lvl2pPr algn="l" defTabSz="582498" rtl="0" eaLnBrk="0" fontAlgn="base" hangingPunct="0">
        <a:spcBef>
          <a:spcPct val="0"/>
        </a:spcBef>
        <a:spcAft>
          <a:spcPct val="0"/>
        </a:spcAft>
        <a:defRPr sz="4267">
          <a:solidFill>
            <a:srgbClr val="FFFFFF"/>
          </a:solidFill>
          <a:latin typeface="+mn-lt"/>
          <a:ea typeface="+mn-ea"/>
          <a:cs typeface="+mn-cs"/>
          <a:sym typeface="Avenir Heavy"/>
        </a:defRPr>
      </a:lvl2pPr>
      <a:lvl3pPr algn="l" defTabSz="582498" rtl="0" eaLnBrk="0" fontAlgn="base" hangingPunct="0">
        <a:spcBef>
          <a:spcPct val="0"/>
        </a:spcBef>
        <a:spcAft>
          <a:spcPct val="0"/>
        </a:spcAft>
        <a:defRPr sz="4267">
          <a:solidFill>
            <a:srgbClr val="FFFFFF"/>
          </a:solidFill>
          <a:latin typeface="+mn-lt"/>
          <a:ea typeface="+mn-ea"/>
          <a:cs typeface="+mn-cs"/>
          <a:sym typeface="Avenir Heavy"/>
        </a:defRPr>
      </a:lvl3pPr>
      <a:lvl4pPr algn="l" defTabSz="582498" rtl="0" eaLnBrk="0" fontAlgn="base" hangingPunct="0">
        <a:spcBef>
          <a:spcPct val="0"/>
        </a:spcBef>
        <a:spcAft>
          <a:spcPct val="0"/>
        </a:spcAft>
        <a:defRPr sz="4267">
          <a:solidFill>
            <a:srgbClr val="FFFFFF"/>
          </a:solidFill>
          <a:latin typeface="+mn-lt"/>
          <a:ea typeface="+mn-ea"/>
          <a:cs typeface="+mn-cs"/>
          <a:sym typeface="Avenir Heavy"/>
        </a:defRPr>
      </a:lvl4pPr>
      <a:lvl5pPr algn="l" defTabSz="582498" rtl="0" eaLnBrk="0" fontAlgn="base" hangingPunct="0">
        <a:spcBef>
          <a:spcPct val="0"/>
        </a:spcBef>
        <a:spcAft>
          <a:spcPct val="0"/>
        </a:spcAft>
        <a:defRPr sz="4267">
          <a:solidFill>
            <a:srgbClr val="FFFFFF"/>
          </a:solidFill>
          <a:latin typeface="+mn-lt"/>
          <a:ea typeface="+mn-ea"/>
          <a:cs typeface="+mn-cs"/>
          <a:sym typeface="Avenir Heavy"/>
        </a:defRPr>
      </a:lvl5pPr>
      <a:lvl6pPr marL="0" marR="0" indent="1142941"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6pPr>
      <a:lvl7pPr marL="0" marR="0" indent="1371530"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7pPr>
      <a:lvl8pPr marL="0" marR="0" indent="1600119"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8pPr>
      <a:lvl9pPr marL="0" marR="0" indent="1828706" algn="l" defTabSz="584170" rtl="0" latinLnBrk="0">
        <a:lnSpc>
          <a:spcPct val="100000"/>
        </a:lnSpc>
        <a:spcBef>
          <a:spcPts val="0"/>
        </a:spcBef>
        <a:spcAft>
          <a:spcPts val="0"/>
        </a:spcAft>
        <a:buClrTx/>
        <a:buSzTx/>
        <a:buFontTx/>
        <a:buNone/>
        <a:tabLst/>
        <a:defRPr sz="4299" b="0" i="0" u="none" strike="noStrike" cap="none" spc="0" baseline="0">
          <a:ln>
            <a:noFill/>
          </a:ln>
          <a:solidFill>
            <a:srgbClr val="FFFFFF"/>
          </a:solidFill>
          <a:uFillTx/>
          <a:latin typeface="+mn-lt"/>
          <a:ea typeface="+mn-ea"/>
          <a:cs typeface="+mn-cs"/>
          <a:sym typeface="Avenir Heavy"/>
        </a:defRPr>
      </a:lvl9pPr>
    </p:titleStyle>
    <p:bodyStyle>
      <a:lvl1pPr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1pPr>
      <a:lvl2pPr indent="228033"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2pPr>
      <a:lvl3pPr indent="456064"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3pPr>
      <a:lvl4pPr indent="684097"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4pPr>
      <a:lvl5pPr indent="912128" algn="l" defTabSz="582498" rtl="0" eaLnBrk="0" fontAlgn="base" hangingPunct="0">
        <a:spcBef>
          <a:spcPct val="0"/>
        </a:spcBef>
        <a:spcAft>
          <a:spcPct val="0"/>
        </a:spcAft>
        <a:defRPr sz="1991">
          <a:solidFill>
            <a:srgbClr val="314764"/>
          </a:solidFill>
          <a:latin typeface="Avenir Book"/>
          <a:ea typeface="Avenir Book"/>
          <a:cs typeface="Avenir Book"/>
          <a:sym typeface="Avenir Book"/>
        </a:defRPr>
      </a:lvl5pPr>
      <a:lvl6pPr marL="0" marR="0" indent="1142941"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530"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119"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706" algn="l" defTabSz="58417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42" name="Title Text">
            <a:extLst>
              <a:ext uri="{FF2B5EF4-FFF2-40B4-BE49-F238E27FC236}">
                <a16:creationId xmlns:a16="http://schemas.microsoft.com/office/drawing/2014/main" id="{BC80576E-EBA9-4BEA-8B77-BBFADF2FB86B}"/>
              </a:ext>
            </a:extLst>
          </p:cNvPr>
          <p:cNvSpPr>
            <a:spLocks noGrp="1"/>
          </p:cNvSpPr>
          <p:nvPr>
            <p:ph type="title"/>
          </p:nvPr>
        </p:nvSpPr>
        <p:spPr bwMode="auto">
          <a:xfrm>
            <a:off x="386081" y="327378"/>
            <a:ext cx="1223264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43" name="Body Level One…">
            <a:extLst>
              <a:ext uri="{FF2B5EF4-FFF2-40B4-BE49-F238E27FC236}">
                <a16:creationId xmlns:a16="http://schemas.microsoft.com/office/drawing/2014/main" id="{3C8926BB-1413-409B-88DC-94F33BC243AE}"/>
              </a:ext>
            </a:extLst>
          </p:cNvPr>
          <p:cNvSpPr>
            <a:spLocks noGrp="1"/>
          </p:cNvSpPr>
          <p:nvPr>
            <p:ph type="body" idx="1"/>
          </p:nvPr>
        </p:nvSpPr>
        <p:spPr bwMode="auto">
          <a:xfrm>
            <a:off x="686365" y="2287130"/>
            <a:ext cx="10877973"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E68728C2-0CEE-4887-ACB7-2C2BCEBD47C0}"/>
              </a:ext>
            </a:extLst>
          </p:cNvPr>
          <p:cNvSpPr>
            <a:spLocks noGrp="1"/>
          </p:cNvSpPr>
          <p:nvPr>
            <p:ph type="sldNum" sz="quarter" idx="2"/>
          </p:nvPr>
        </p:nvSpPr>
        <p:spPr>
          <a:xfrm>
            <a:off x="6340937" y="9252374"/>
            <a:ext cx="309380" cy="299569"/>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80" smtClean="0">
                <a:solidFill>
                  <a:srgbClr val="000000"/>
                </a:solidFill>
                <a:latin typeface="Helvetica Light"/>
                <a:ea typeface="Helvetica Light"/>
                <a:cs typeface="Helvetica Light"/>
                <a:sym typeface="Helvetica Light"/>
              </a:defRPr>
            </a:lvl1pPr>
          </a:lstStyle>
          <a:p>
            <a:pPr>
              <a:defRPr/>
            </a:pPr>
            <a:fld id="{82E4E366-0FCA-4D90-B934-651A4E7B523C}" type="slidenum">
              <a:rPr lang="en-GB" altLang="en-US"/>
              <a:pPr>
                <a:defRPr/>
              </a:pPr>
              <a:t>‹#›</a:t>
            </a:fld>
            <a:endParaRPr lang="en-GB" altLang="en-US"/>
          </a:p>
        </p:txBody>
      </p:sp>
    </p:spTree>
    <p:extLst>
      <p:ext uri="{BB962C8B-B14F-4D97-AF65-F5344CB8AC3E}">
        <p14:creationId xmlns:p14="http://schemas.microsoft.com/office/powerpoint/2010/main" val="15871156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ransition spd="med"/>
  <p:txStyles>
    <p:titleStyle>
      <a:lvl1pPr algn="l" defTabSz="438002" rtl="0" eaLnBrk="0" fontAlgn="base" hangingPunct="0">
        <a:spcBef>
          <a:spcPct val="0"/>
        </a:spcBef>
        <a:spcAft>
          <a:spcPct val="0"/>
        </a:spcAft>
        <a:defRPr sz="3129">
          <a:solidFill>
            <a:srgbClr val="FFFFFF"/>
          </a:solidFill>
          <a:latin typeface="+mn-lt"/>
          <a:ea typeface="+mn-ea"/>
          <a:cs typeface="+mn-cs"/>
          <a:sym typeface="Avenir Heavy"/>
        </a:defRPr>
      </a:lvl1pPr>
      <a:lvl2pPr algn="l" defTabSz="438002" rtl="0" eaLnBrk="0" fontAlgn="base" hangingPunct="0">
        <a:spcBef>
          <a:spcPct val="0"/>
        </a:spcBef>
        <a:spcAft>
          <a:spcPct val="0"/>
        </a:spcAft>
        <a:defRPr sz="3129">
          <a:solidFill>
            <a:srgbClr val="FFFFFF"/>
          </a:solidFill>
          <a:latin typeface="+mn-lt"/>
          <a:ea typeface="+mn-ea"/>
          <a:cs typeface="+mn-cs"/>
          <a:sym typeface="Avenir Heavy"/>
        </a:defRPr>
      </a:lvl2pPr>
      <a:lvl3pPr algn="l" defTabSz="438002" rtl="0" eaLnBrk="0" fontAlgn="base" hangingPunct="0">
        <a:spcBef>
          <a:spcPct val="0"/>
        </a:spcBef>
        <a:spcAft>
          <a:spcPct val="0"/>
        </a:spcAft>
        <a:defRPr sz="3129">
          <a:solidFill>
            <a:srgbClr val="FFFFFF"/>
          </a:solidFill>
          <a:latin typeface="+mn-lt"/>
          <a:ea typeface="+mn-ea"/>
          <a:cs typeface="+mn-cs"/>
          <a:sym typeface="Avenir Heavy"/>
        </a:defRPr>
      </a:lvl3pPr>
      <a:lvl4pPr algn="l" defTabSz="438002" rtl="0" eaLnBrk="0" fontAlgn="base" hangingPunct="0">
        <a:spcBef>
          <a:spcPct val="0"/>
        </a:spcBef>
        <a:spcAft>
          <a:spcPct val="0"/>
        </a:spcAft>
        <a:defRPr sz="3129">
          <a:solidFill>
            <a:srgbClr val="FFFFFF"/>
          </a:solidFill>
          <a:latin typeface="+mn-lt"/>
          <a:ea typeface="+mn-ea"/>
          <a:cs typeface="+mn-cs"/>
          <a:sym typeface="Avenir Heavy"/>
        </a:defRPr>
      </a:lvl4pPr>
      <a:lvl5pPr algn="l" defTabSz="438002" rtl="0" eaLnBrk="0" fontAlgn="base" hangingPunct="0">
        <a:spcBef>
          <a:spcPct val="0"/>
        </a:spcBef>
        <a:spcAft>
          <a:spcPct val="0"/>
        </a:spcAft>
        <a:defRPr sz="3129">
          <a:solidFill>
            <a:srgbClr val="FFFFFF"/>
          </a:solidFill>
          <a:latin typeface="+mn-lt"/>
          <a:ea typeface="+mn-ea"/>
          <a:cs typeface="+mn-cs"/>
          <a:sym typeface="Avenir Heavy"/>
        </a:defRPr>
      </a:lvl5pPr>
      <a:lvl6pPr marL="0" marR="0" indent="857205"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647"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89"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530" algn="l" defTabSz="438127"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1pPr>
      <a:lvl2pPr indent="169331"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2pPr>
      <a:lvl3pPr indent="340920"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3pPr>
      <a:lvl4pPr indent="512508"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4pPr>
      <a:lvl5pPr indent="684097" algn="l" defTabSz="438002" rtl="0" eaLnBrk="0" fontAlgn="base" hangingPunct="0">
        <a:spcBef>
          <a:spcPct val="0"/>
        </a:spcBef>
        <a:spcAft>
          <a:spcPct val="0"/>
        </a:spcAft>
        <a:defRPr sz="1422">
          <a:solidFill>
            <a:srgbClr val="314764"/>
          </a:solidFill>
          <a:latin typeface="Avenir Book"/>
          <a:ea typeface="Avenir Book"/>
          <a:cs typeface="Avenir Book"/>
          <a:sym typeface="Avenir Book"/>
        </a:defRPr>
      </a:lvl5pPr>
      <a:lvl6pPr marL="0" marR="0" indent="857205"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647"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89"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530" algn="l" defTabSz="438127"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4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82"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324"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6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205"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647"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89"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530" algn="ctr" defTabSz="438127"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teddy-bear-teddy-bear-toy-cute-294542/" TargetMode="External"/><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03.xml"/><Relationship Id="rId4" Type="http://schemas.openxmlformats.org/officeDocument/2006/relationships/hyperlink" Target="http://www.ourlovenestblog.com/2012/08/cygnett-fashionable-ipad-case-giveaway.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hyperlink" Target="http://campbellpropertymanagement.com/blog/2014/02/17/condo-hoa-board-meetings-drafting-agenda/"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38.xml"/><Relationship Id="rId4" Type="http://schemas.openxmlformats.org/officeDocument/2006/relationships/hyperlink" Target="http://www.publicdomainpictures.net/view-image.php?image=75712&amp;picture=helping-hand-clip-art"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49.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hyperlink" Target="http://faerieflysavingsmomma.blogspot.com/2013/10/Stop-the-Domestic-Violence-Cycle.html" TargetMode="External"/><Relationship Id="rId2" Type="http://schemas.openxmlformats.org/officeDocument/2006/relationships/image" Target="../media/image37.jpeg"/><Relationship Id="rId1" Type="http://schemas.openxmlformats.org/officeDocument/2006/relationships/slideLayout" Target="../slideLayouts/slideLayout73.xml"/><Relationship Id="rId4" Type="http://schemas.openxmlformats.org/officeDocument/2006/relationships/hyperlink" Target="https://creativecommons.org/licenses/by/3.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notaloneinsutton.org.uk/"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hyperlink" Target="https://pixabay.com/en/teddy-bear-teddy-bear-toy-cute-294542/" TargetMode="External"/><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hyperlink" Target="https://www.pexels.com/photo/person-holding-silver-pen-signing-photographers-signature-175045/" TargetMode="External"/><Relationship Id="rId2" Type="http://schemas.openxmlformats.org/officeDocument/2006/relationships/image" Target="../media/image48.jpe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hyperlink" Target="https://commons.wikimedia.org/wiki/File:Obst%C3%A1culos.pn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mailto:help@nspcc.org.uk" TargetMode="Externa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suttonlscp@sutton.gov.uk" TargetMode="External"/><Relationship Id="rId2" Type="http://schemas.openxmlformats.org/officeDocument/2006/relationships/hyperlink" Target="mailto:childrensfirstcontactservice@sutton.gov.uk" TargetMode="External"/><Relationship Id="rId1" Type="http://schemas.openxmlformats.org/officeDocument/2006/relationships/slideLayout" Target="../slideLayouts/slideLayout70.xml"/><Relationship Id="rId4" Type="http://schemas.openxmlformats.org/officeDocument/2006/relationships/hyperlink" Target="mailto:lado@Sutton.gov.uk"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mailto:mash@merton.gov.uk" TargetMode="External"/><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8" Type="http://schemas.openxmlformats.org/officeDocument/2006/relationships/hyperlink" Target="mailto:Jan.capon@cognus.org.uk" TargetMode="External"/><Relationship Id="rId3" Type="http://schemas.openxmlformats.org/officeDocument/2006/relationships/hyperlink" Target="mailto:jenny.rowley@cognus.org.uk" TargetMode="External"/><Relationship Id="rId7" Type="http://schemas.openxmlformats.org/officeDocument/2006/relationships/hyperlink" Target="mailto:mick.bradshaw@cognus.org.uk"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hyperlink" Target="mailto:mick.Bradshaw@cognus.org.uk" TargetMode="External"/><Relationship Id="rId5" Type="http://schemas.openxmlformats.org/officeDocument/2006/relationships/hyperlink" Target="mailto:gillian.bush@cognus.org.uk" TargetMode="External"/><Relationship Id="rId4" Type="http://schemas.openxmlformats.org/officeDocument/2006/relationships/hyperlink" Target="mailto:stephen.welding@cognus.org.uk" TargetMode="External"/><Relationship Id="rId9" Type="http://schemas.openxmlformats.org/officeDocument/2006/relationships/hyperlink" Target="mailto:Nick.Banham@cognus.org.u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1037052" y="5655769"/>
            <a:ext cx="11037716" cy="720428"/>
          </a:xfrm>
          <a:prstGeom prst="rect">
            <a:avLst/>
          </a:prstGeom>
        </p:spPr>
        <p:txBody>
          <a:bodyPr>
            <a:noAutofit/>
          </a:bodyPr>
          <a:lstStyle/>
          <a:p>
            <a:pPr algn="ctr" defTabSz="438150">
              <a:defRPr sz="3225"/>
            </a:pPr>
            <a:r>
              <a:rPr lang="en-GB" sz="4000" b="1" dirty="0">
                <a:solidFill>
                  <a:schemeClr val="bg1"/>
                </a:solidFill>
              </a:rPr>
              <a:t>Safeguarding children, young people</a:t>
            </a:r>
            <a:br>
              <a:rPr lang="en-GB" sz="4000" b="1" dirty="0">
                <a:solidFill>
                  <a:schemeClr val="bg1"/>
                </a:solidFill>
              </a:rPr>
            </a:br>
            <a:br>
              <a:rPr lang="en-GB" sz="4000" b="1" dirty="0">
                <a:solidFill>
                  <a:schemeClr val="bg1"/>
                </a:solidFill>
              </a:rPr>
            </a:br>
            <a:r>
              <a:rPr lang="en-GB" sz="4000" b="1" dirty="0">
                <a:solidFill>
                  <a:schemeClr val="bg1"/>
                </a:solidFill>
              </a:rPr>
              <a:t>All School Staff Safeguarding Training</a:t>
            </a:r>
            <a:endParaRPr sz="4000" b="1" dirty="0">
              <a:solidFill>
                <a:schemeClr val="bg1"/>
              </a:solidFill>
            </a:endParaRPr>
          </a:p>
        </p:txBody>
      </p:sp>
      <p:sp>
        <p:nvSpPr>
          <p:cNvPr id="69" name="Body"/>
          <p:cNvSpPr>
            <a:spLocks noGrp="1"/>
          </p:cNvSpPr>
          <p:nvPr>
            <p:ph type="subTitle" sz="quarter" idx="1"/>
          </p:nvPr>
        </p:nvSpPr>
        <p:spPr>
          <a:xfrm>
            <a:off x="3097242" y="7774581"/>
            <a:ext cx="12068973" cy="3476774"/>
          </a:xfrm>
          <a:prstGeom prst="rect">
            <a:avLst/>
          </a:prstGeom>
        </p:spPr>
        <p:txBody>
          <a:bodyPr>
            <a:normAutofit/>
          </a:bodyPr>
          <a:lstStyle/>
          <a:p>
            <a:r>
              <a:rPr lang="en-GB" sz="2400" b="1" dirty="0">
                <a:solidFill>
                  <a:schemeClr val="bg1"/>
                </a:solidFill>
              </a:rPr>
              <a:t>Hayley Cameron: Education Safeguarding Manager</a:t>
            </a:r>
          </a:p>
          <a:p>
            <a:r>
              <a:rPr lang="en-GB" sz="2400" b="1" dirty="0">
                <a:solidFill>
                  <a:schemeClr val="bg1"/>
                </a:solidFill>
              </a:rPr>
              <a:t>Stephen Welding: </a:t>
            </a:r>
            <a:r>
              <a:rPr lang="en-GB" sz="2400" b="1" dirty="0" err="1">
                <a:solidFill>
                  <a:schemeClr val="bg1"/>
                </a:solidFill>
              </a:rPr>
              <a:t>Esafety</a:t>
            </a:r>
            <a:r>
              <a:rPr lang="en-GB" sz="2400" b="1" dirty="0">
                <a:solidFill>
                  <a:schemeClr val="bg1"/>
                </a:solidFill>
              </a:rPr>
              <a:t> Adviser/Prevent Trainer</a:t>
            </a:r>
          </a:p>
          <a:p>
            <a:r>
              <a:rPr lang="en-GB" sz="2400" b="1" dirty="0">
                <a:solidFill>
                  <a:schemeClr val="bg1"/>
                </a:solidFill>
              </a:rPr>
              <a:t>Gill Bush: Education Lead, MASH</a:t>
            </a:r>
          </a:p>
          <a:p>
            <a:r>
              <a:rPr lang="en-GB" sz="2400" b="1" dirty="0">
                <a:solidFill>
                  <a:schemeClr val="bg1"/>
                </a:solidFill>
              </a:rPr>
              <a:t>Mick Bradshaw: Outdoor Education Adviser</a:t>
            </a:r>
            <a:endParaRPr sz="2400" b="1" dirty="0">
              <a:solidFill>
                <a:schemeClr val="bg1"/>
              </a:solidFill>
            </a:endParaRP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380700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0A5C-7931-440C-9D53-7C029FA7D611}"/>
              </a:ext>
            </a:extLst>
          </p:cNvPr>
          <p:cNvSpPr>
            <a:spLocks noGrp="1"/>
          </p:cNvSpPr>
          <p:nvPr>
            <p:ph type="title"/>
          </p:nvPr>
        </p:nvSpPr>
        <p:spPr/>
        <p:txBody>
          <a:bodyPr>
            <a:normAutofit/>
          </a:bodyPr>
          <a:lstStyle/>
          <a:p>
            <a:pPr defTabSz="584170" eaLnBrk="1" fontAlgn="auto" hangingPunct="1">
              <a:spcBef>
                <a:spcPts val="0"/>
              </a:spcBef>
              <a:spcAft>
                <a:spcPts val="0"/>
              </a:spcAft>
              <a:defRPr/>
            </a:pPr>
            <a:r>
              <a:rPr lang="en-GB" sz="4299" dirty="0"/>
              <a:t>What all staff should know</a:t>
            </a:r>
          </a:p>
        </p:txBody>
      </p:sp>
      <p:sp>
        <p:nvSpPr>
          <p:cNvPr id="3" name="Text Placeholder 2">
            <a:extLst>
              <a:ext uri="{FF2B5EF4-FFF2-40B4-BE49-F238E27FC236}">
                <a16:creationId xmlns:a16="http://schemas.microsoft.com/office/drawing/2014/main" id="{45E4A52E-CC93-426F-9B4E-86C89B2FEB74}"/>
              </a:ext>
            </a:extLst>
          </p:cNvPr>
          <p:cNvSpPr>
            <a:spLocks noGrp="1"/>
          </p:cNvSpPr>
          <p:nvPr>
            <p:ph type="body" idx="1"/>
          </p:nvPr>
        </p:nvSpPr>
        <p:spPr/>
        <p:txBody>
          <a:bodyPr>
            <a:normAutofit/>
          </a:bodyPr>
          <a:lstStyle/>
          <a:p>
            <a:pPr marL="342882" indent="-342882" defTabSz="584170" eaLnBrk="1" fontAlgn="auto" hangingPunct="1">
              <a:spcBef>
                <a:spcPts val="0"/>
              </a:spcBef>
              <a:spcAft>
                <a:spcPts val="0"/>
              </a:spcAft>
              <a:buClr>
                <a:srgbClr val="FF3399"/>
              </a:buClr>
              <a:buFont typeface="Arial" panose="020B0604020202020204" pitchFamily="34" charset="0"/>
              <a:buChar char="•"/>
              <a:defRPr/>
            </a:pPr>
            <a:r>
              <a:rPr lang="en-GB" sz="2844" dirty="0"/>
              <a:t>What to do if a child says they are being abused or neglected</a:t>
            </a:r>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dirty="0"/>
          </a:p>
          <a:p>
            <a:pPr marL="342882" indent="-342882" defTabSz="584170" eaLnBrk="1" fontAlgn="auto" hangingPunct="1">
              <a:spcBef>
                <a:spcPts val="0"/>
              </a:spcBef>
              <a:spcAft>
                <a:spcPts val="0"/>
              </a:spcAft>
              <a:buClr>
                <a:srgbClr val="FF3399"/>
              </a:buClr>
              <a:buFont typeface="Arial" panose="020B0604020202020204" pitchFamily="34" charset="0"/>
              <a:buChar char="•"/>
              <a:defRPr/>
            </a:pPr>
            <a:r>
              <a:rPr lang="en-GB" sz="2844" dirty="0"/>
              <a:t>Manage confidentiality appropriately</a:t>
            </a:r>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dirty="0"/>
          </a:p>
          <a:p>
            <a:pPr marL="342882" indent="-342882" defTabSz="584170" eaLnBrk="1" fontAlgn="auto" hangingPunct="1">
              <a:spcBef>
                <a:spcPts val="0"/>
              </a:spcBef>
              <a:spcAft>
                <a:spcPts val="0"/>
              </a:spcAft>
              <a:buClr>
                <a:srgbClr val="FF3399"/>
              </a:buClr>
              <a:buFont typeface="Arial" panose="020B0604020202020204" pitchFamily="34" charset="0"/>
              <a:buChar char="•"/>
              <a:defRPr/>
            </a:pPr>
            <a:r>
              <a:rPr lang="en-GB" sz="2844" dirty="0"/>
              <a:t>Identify early help needs</a:t>
            </a:r>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dirty="0"/>
          </a:p>
          <a:p>
            <a:pPr marL="342882" indent="-342882" defTabSz="584170" eaLnBrk="1" fontAlgn="auto" hangingPunct="1">
              <a:spcBef>
                <a:spcPts val="0"/>
              </a:spcBef>
              <a:spcAft>
                <a:spcPts val="0"/>
              </a:spcAft>
              <a:buClr>
                <a:srgbClr val="FF3399"/>
              </a:buClr>
              <a:buFont typeface="Arial" panose="020B0604020202020204" pitchFamily="34" charset="0"/>
              <a:buChar char="•"/>
              <a:defRPr/>
            </a:pPr>
            <a:r>
              <a:rPr lang="en-GB" sz="2844" dirty="0"/>
              <a:t>How to follow school referral processes</a:t>
            </a:r>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dirty="0"/>
          </a:p>
          <a:p>
            <a:pPr marL="342882" indent="-342882" defTabSz="584170" eaLnBrk="1" fontAlgn="auto" hangingPunct="1">
              <a:spcBef>
                <a:spcPts val="0"/>
              </a:spcBef>
              <a:spcAft>
                <a:spcPts val="0"/>
              </a:spcAft>
              <a:buClr>
                <a:srgbClr val="FF3399"/>
              </a:buClr>
              <a:buFont typeface="Arial" panose="020B0604020202020204" pitchFamily="34" charset="0"/>
              <a:buChar char="•"/>
              <a:defRPr/>
            </a:pPr>
            <a:r>
              <a:rPr lang="en-GB" sz="2844" dirty="0"/>
              <a:t>Be aware of referral processes for social care.</a:t>
            </a:r>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dirty="0"/>
          </a:p>
          <a:p>
            <a:pPr marL="342882" indent="-342882" defTabSz="584170" eaLnBrk="1" fontAlgn="auto" hangingPunct="1">
              <a:spcBef>
                <a:spcPts val="0"/>
              </a:spcBef>
              <a:spcAft>
                <a:spcPts val="0"/>
              </a:spcAft>
              <a:buClr>
                <a:srgbClr val="FF3399"/>
              </a:buClr>
              <a:buFont typeface="Arial" panose="020B0604020202020204" pitchFamily="34" charset="0"/>
              <a:buChar char="•"/>
              <a:defRPr/>
            </a:pPr>
            <a:r>
              <a:rPr lang="en-GB" sz="2844" dirty="0"/>
              <a:t>That all concerns/discussions and decisions made </a:t>
            </a:r>
            <a:r>
              <a:rPr lang="en-GB" sz="2844" u="sng" dirty="0"/>
              <a:t>and</a:t>
            </a:r>
            <a:r>
              <a:rPr lang="en-GB" sz="2844" dirty="0"/>
              <a:t> the reasons for those decisions are accurately </a:t>
            </a:r>
            <a:r>
              <a:rPr lang="en-GB" sz="2844" u="sng" dirty="0"/>
              <a:t>recorded in writing</a:t>
            </a:r>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u="sng" dirty="0"/>
          </a:p>
          <a:p>
            <a:pPr marL="342882" indent="-342882" defTabSz="584170" eaLnBrk="1" fontAlgn="auto" hangingPunct="1">
              <a:spcBef>
                <a:spcPts val="0"/>
              </a:spcBef>
              <a:spcAft>
                <a:spcPts val="0"/>
              </a:spcAft>
              <a:buClr>
                <a:srgbClr val="FF3399"/>
              </a:buClr>
              <a:buFont typeface="Arial" panose="020B0604020202020204" pitchFamily="34" charset="0"/>
              <a:buChar char="•"/>
              <a:defRPr/>
            </a:pPr>
            <a:endParaRPr lang="en-GB" sz="2844" u="sng" dirty="0"/>
          </a:p>
          <a:p>
            <a:pPr algn="ctr" defTabSz="584170" eaLnBrk="1" fontAlgn="auto" hangingPunct="1">
              <a:spcBef>
                <a:spcPts val="0"/>
              </a:spcBef>
              <a:spcAft>
                <a:spcPts val="0"/>
              </a:spcAft>
              <a:buClr>
                <a:srgbClr val="FF3399"/>
              </a:buClr>
              <a:defRPr/>
            </a:pPr>
            <a:r>
              <a:rPr lang="en-GB" sz="2844" b="1" dirty="0">
                <a:solidFill>
                  <a:srgbClr val="CB239F"/>
                </a:solidFill>
              </a:rPr>
              <a:t>QUESTION</a:t>
            </a:r>
            <a:r>
              <a:rPr lang="en-GB" sz="2844" b="1" dirty="0"/>
              <a:t>: are you secure in your knowledge and understanding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FA39-15AF-4279-BE24-0CCB9CB2B97C}"/>
              </a:ext>
            </a:extLst>
          </p:cNvPr>
          <p:cNvSpPr>
            <a:spLocks noGrp="1"/>
          </p:cNvSpPr>
          <p:nvPr>
            <p:ph type="title"/>
          </p:nvPr>
        </p:nvSpPr>
        <p:spPr/>
        <p:txBody>
          <a:bodyPr/>
          <a:lstStyle/>
          <a:p>
            <a:r>
              <a:rPr lang="en-GB" dirty="0"/>
              <a:t>What all staff should know -</a:t>
            </a:r>
          </a:p>
        </p:txBody>
      </p:sp>
      <p:sp>
        <p:nvSpPr>
          <p:cNvPr id="3" name="Text Placeholder 2">
            <a:extLst>
              <a:ext uri="{FF2B5EF4-FFF2-40B4-BE49-F238E27FC236}">
                <a16:creationId xmlns:a16="http://schemas.microsoft.com/office/drawing/2014/main" id="{1D88502A-F445-47D1-8B4A-30673655F26A}"/>
              </a:ext>
            </a:extLst>
          </p:cNvPr>
          <p:cNvSpPr>
            <a:spLocks noGrp="1"/>
          </p:cNvSpPr>
          <p:nvPr>
            <p:ph type="body" idx="1"/>
          </p:nvPr>
        </p:nvSpPr>
        <p:spPr/>
        <p:txBody>
          <a:bodyPr>
            <a:normAutofit/>
          </a:bodyPr>
          <a:lstStyle/>
          <a:p>
            <a:pPr marL="457200" indent="-457200">
              <a:buFont typeface="Arial" panose="020B0604020202020204" pitchFamily="34" charset="0"/>
              <a:buChar char="•"/>
            </a:pPr>
            <a:r>
              <a:rPr lang="en-GB" sz="3200" dirty="0"/>
              <a:t>The child protection policy, which should amongst other things also include the policy and procedures to deal with peer on peer abuse;</a:t>
            </a:r>
          </a:p>
          <a:p>
            <a:pPr marL="457200" indent="-457200">
              <a:buFont typeface="Arial" panose="020B0604020202020204" pitchFamily="34" charset="0"/>
              <a:buChar char="•"/>
            </a:pPr>
            <a:r>
              <a:rPr lang="en-GB" sz="3200" dirty="0"/>
              <a:t>The behaviour policy (which should include measures to prevent bullying, including cyberbullying, prejudice-based and discriminatory bullying)</a:t>
            </a:r>
          </a:p>
          <a:p>
            <a:pPr marL="457200" indent="-457200">
              <a:buFont typeface="Arial" panose="020B0604020202020204" pitchFamily="34" charset="0"/>
              <a:buChar char="•"/>
            </a:pPr>
            <a:r>
              <a:rPr lang="en-GB" sz="3200" dirty="0"/>
              <a:t>The staff behaviour policy (sometimes called a code of conduct)</a:t>
            </a:r>
          </a:p>
          <a:p>
            <a:pPr marL="457200" indent="-457200">
              <a:buFont typeface="Arial" panose="020B0604020202020204" pitchFamily="34" charset="0"/>
              <a:buChar char="•"/>
            </a:pPr>
            <a:r>
              <a:rPr lang="en-GB" sz="3200" dirty="0"/>
              <a:t>The safeguarding response to children who go missing from education</a:t>
            </a:r>
          </a:p>
          <a:p>
            <a:pPr marL="457200" indent="-457200">
              <a:buFont typeface="Arial" panose="020B0604020202020204" pitchFamily="34" charset="0"/>
              <a:buChar char="•"/>
            </a:pPr>
            <a:r>
              <a:rPr lang="en-GB" sz="3200" dirty="0"/>
              <a:t>The role of the designated safeguarding lead (including the identity of the designated safeguarding lead and any deputies).</a:t>
            </a:r>
          </a:p>
        </p:txBody>
      </p:sp>
    </p:spTree>
    <p:extLst>
      <p:ext uri="{BB962C8B-B14F-4D97-AF65-F5344CB8AC3E}">
        <p14:creationId xmlns:p14="http://schemas.microsoft.com/office/powerpoint/2010/main" val="28331393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4E37-5958-4BBD-80C5-1B65050AAF68}"/>
              </a:ext>
            </a:extLst>
          </p:cNvPr>
          <p:cNvSpPr>
            <a:spLocks noGrp="1"/>
          </p:cNvSpPr>
          <p:nvPr>
            <p:ph type="title"/>
          </p:nvPr>
        </p:nvSpPr>
        <p:spPr/>
        <p:txBody>
          <a:bodyPr/>
          <a:lstStyle/>
          <a:p>
            <a:r>
              <a:rPr lang="en-GB" dirty="0"/>
              <a:t>Every Child Matters – 5 Principles</a:t>
            </a:r>
          </a:p>
        </p:txBody>
      </p:sp>
      <p:sp>
        <p:nvSpPr>
          <p:cNvPr id="3" name="Text Placeholder 2">
            <a:extLst>
              <a:ext uri="{FF2B5EF4-FFF2-40B4-BE49-F238E27FC236}">
                <a16:creationId xmlns:a16="http://schemas.microsoft.com/office/drawing/2014/main" id="{85FC4360-8600-40F3-A9D8-C700335BB80A}"/>
              </a:ext>
            </a:extLst>
          </p:cNvPr>
          <p:cNvSpPr>
            <a:spLocks noGrp="1"/>
          </p:cNvSpPr>
          <p:nvPr>
            <p:ph type="body" idx="1"/>
          </p:nvPr>
        </p:nvSpPr>
        <p:spPr>
          <a:xfrm>
            <a:off x="386257" y="2112821"/>
            <a:ext cx="4940486" cy="7313157"/>
          </a:xfrm>
        </p:spPr>
        <p:txBody>
          <a:bodyPr>
            <a:normAutofit/>
          </a:bodyPr>
          <a:lstStyle/>
          <a:p>
            <a:pPr marL="457200" indent="-457200">
              <a:buFont typeface="+mj-lt"/>
              <a:buAutoNum type="arabicPeriod"/>
            </a:pPr>
            <a:r>
              <a:rPr lang="en-GB" sz="4400" dirty="0"/>
              <a:t>Being healthy</a:t>
            </a:r>
          </a:p>
          <a:p>
            <a:pPr marL="457200" indent="-457200">
              <a:buFont typeface="+mj-lt"/>
              <a:buAutoNum type="arabicPeriod"/>
            </a:pPr>
            <a:r>
              <a:rPr lang="en-GB" sz="4400" dirty="0"/>
              <a:t>Staying Safe</a:t>
            </a:r>
          </a:p>
          <a:p>
            <a:pPr marL="457200" indent="-457200">
              <a:buFont typeface="+mj-lt"/>
              <a:buAutoNum type="arabicPeriod"/>
            </a:pPr>
            <a:r>
              <a:rPr lang="en-GB" sz="4400" dirty="0"/>
              <a:t>Enjoying and achieving</a:t>
            </a:r>
          </a:p>
          <a:p>
            <a:pPr marL="457200" indent="-457200">
              <a:buFont typeface="+mj-lt"/>
              <a:buAutoNum type="arabicPeriod"/>
            </a:pPr>
            <a:r>
              <a:rPr lang="en-GB" sz="4400" dirty="0"/>
              <a:t>Making a positive contribution</a:t>
            </a:r>
          </a:p>
          <a:p>
            <a:pPr marL="457200" indent="-457200">
              <a:buFont typeface="+mj-lt"/>
              <a:buAutoNum type="arabicPeriod"/>
            </a:pPr>
            <a:r>
              <a:rPr lang="en-GB" sz="4400" dirty="0"/>
              <a:t>Achieving economic wellbeing</a:t>
            </a:r>
          </a:p>
        </p:txBody>
      </p:sp>
      <p:pic>
        <p:nvPicPr>
          <p:cNvPr id="6" name="Picture 5">
            <a:extLst>
              <a:ext uri="{FF2B5EF4-FFF2-40B4-BE49-F238E27FC236}">
                <a16:creationId xmlns:a16="http://schemas.microsoft.com/office/drawing/2014/main" id="{AC1BA2E8-3E2B-4E6D-804B-F36A11B295B2}"/>
              </a:ext>
            </a:extLst>
          </p:cNvPr>
          <p:cNvPicPr>
            <a:picLocks noChangeAspect="1"/>
          </p:cNvPicPr>
          <p:nvPr/>
        </p:nvPicPr>
        <p:blipFill>
          <a:blip r:embed="rId2"/>
          <a:stretch>
            <a:fillRect/>
          </a:stretch>
        </p:blipFill>
        <p:spPr>
          <a:xfrm>
            <a:off x="5689600" y="2481943"/>
            <a:ext cx="7039429" cy="6400799"/>
          </a:xfrm>
          <a:prstGeom prst="rect">
            <a:avLst/>
          </a:prstGeom>
        </p:spPr>
      </p:pic>
    </p:spTree>
    <p:extLst>
      <p:ext uri="{BB962C8B-B14F-4D97-AF65-F5344CB8AC3E}">
        <p14:creationId xmlns:p14="http://schemas.microsoft.com/office/powerpoint/2010/main" val="856179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83DB-FDD3-4E2A-B9F9-B824EDB574D3}"/>
              </a:ext>
            </a:extLst>
          </p:cNvPr>
          <p:cNvSpPr>
            <a:spLocks noGrp="1"/>
          </p:cNvSpPr>
          <p:nvPr>
            <p:ph type="title"/>
          </p:nvPr>
        </p:nvSpPr>
        <p:spPr/>
        <p:txBody>
          <a:bodyPr/>
          <a:lstStyle/>
          <a:p>
            <a:r>
              <a:rPr lang="en-GB" dirty="0"/>
              <a:t>What is Physical Abuse?</a:t>
            </a:r>
          </a:p>
        </p:txBody>
      </p:sp>
      <p:sp>
        <p:nvSpPr>
          <p:cNvPr id="3" name="Text Placeholder 2">
            <a:extLst>
              <a:ext uri="{FF2B5EF4-FFF2-40B4-BE49-F238E27FC236}">
                <a16:creationId xmlns:a16="http://schemas.microsoft.com/office/drawing/2014/main" id="{49880841-699F-4B5F-8AAC-77CE1A31F5A5}"/>
              </a:ext>
            </a:extLst>
          </p:cNvPr>
          <p:cNvSpPr>
            <a:spLocks noGrp="1"/>
          </p:cNvSpPr>
          <p:nvPr>
            <p:ph type="body" idx="1"/>
          </p:nvPr>
        </p:nvSpPr>
        <p:spPr>
          <a:xfrm>
            <a:off x="686365" y="2287130"/>
            <a:ext cx="11777786" cy="6782364"/>
          </a:xfrm>
        </p:spPr>
        <p:txBody>
          <a:bodyPr/>
          <a:lstStyle/>
          <a:p>
            <a:r>
              <a:rPr lang="en-GB" sz="4551" dirty="0"/>
              <a:t>Physical abuse is defined as hitting, shaking, throwing, poisoning, burning, scalding, drowning, suffocating or otherwise causing physical harm to a child.</a:t>
            </a:r>
          </a:p>
          <a:p>
            <a:endParaRPr lang="en-GB" sz="4551" dirty="0"/>
          </a:p>
          <a:p>
            <a:r>
              <a:rPr lang="en-GB" sz="4551" dirty="0"/>
              <a:t>Physical harm may also be caused when a parent or carer feigns the symptoms of, or deliberately causes, ill-heath to a child whom they are looking after.</a:t>
            </a:r>
          </a:p>
        </p:txBody>
      </p:sp>
    </p:spTree>
    <p:extLst>
      <p:ext uri="{BB962C8B-B14F-4D97-AF65-F5344CB8AC3E}">
        <p14:creationId xmlns:p14="http://schemas.microsoft.com/office/powerpoint/2010/main" val="17339954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F42F0-30E8-46AA-A52F-D61BEDAD5980}"/>
              </a:ext>
            </a:extLst>
          </p:cNvPr>
          <p:cNvSpPr>
            <a:spLocks noGrp="1"/>
          </p:cNvSpPr>
          <p:nvPr>
            <p:ph type="title"/>
          </p:nvPr>
        </p:nvSpPr>
        <p:spPr>
          <a:xfrm>
            <a:off x="650240" y="-566847"/>
            <a:ext cx="11704320" cy="1625600"/>
          </a:xfrm>
        </p:spPr>
        <p:txBody>
          <a:bodyPr>
            <a:normAutofit/>
          </a:bodyPr>
          <a:lstStyle/>
          <a:p>
            <a:r>
              <a:rPr lang="en-GB" sz="5689" dirty="0"/>
              <a:t>Chastisement </a:t>
            </a:r>
          </a:p>
        </p:txBody>
      </p:sp>
      <p:sp>
        <p:nvSpPr>
          <p:cNvPr id="3" name="Content Placeholder 2">
            <a:extLst>
              <a:ext uri="{FF2B5EF4-FFF2-40B4-BE49-F238E27FC236}">
                <a16:creationId xmlns:a16="http://schemas.microsoft.com/office/drawing/2014/main" id="{4E486D4B-B524-48CE-88F9-50B9BE8C3D6C}"/>
              </a:ext>
            </a:extLst>
          </p:cNvPr>
          <p:cNvSpPr>
            <a:spLocks noGrp="1"/>
          </p:cNvSpPr>
          <p:nvPr>
            <p:ph idx="1"/>
          </p:nvPr>
        </p:nvSpPr>
        <p:spPr>
          <a:xfrm>
            <a:off x="204102" y="1906872"/>
            <a:ext cx="12596599" cy="6436925"/>
          </a:xfrm>
        </p:spPr>
        <p:txBody>
          <a:bodyPr>
            <a:noAutofit/>
          </a:bodyPr>
          <a:lstStyle/>
          <a:p>
            <a:r>
              <a:rPr lang="en-GB" sz="3413" dirty="0"/>
              <a:t>If a child discloses that they have been smacked by their Parent/Carer :-</a:t>
            </a:r>
          </a:p>
          <a:p>
            <a:r>
              <a:rPr lang="en-GB" sz="3413" dirty="0"/>
              <a:t>Use TED to get some context on what has taken place.</a:t>
            </a:r>
          </a:p>
          <a:p>
            <a:endParaRPr lang="en-GB" sz="3413" dirty="0"/>
          </a:p>
          <a:p>
            <a:r>
              <a:rPr lang="en-GB" sz="3413" b="1" dirty="0"/>
              <a:t>Things you need to consider – Before you call CFCS/MASH</a:t>
            </a:r>
          </a:p>
          <a:p>
            <a:pPr marL="487647" indent="-487647">
              <a:buFont typeface="Arial" panose="020B0604020202020204" pitchFamily="34" charset="0"/>
              <a:buChar char="•"/>
            </a:pPr>
            <a:r>
              <a:rPr lang="en-GB" sz="3413" dirty="0"/>
              <a:t>Is there a visible mark or is the child in pain or discomfort.</a:t>
            </a:r>
          </a:p>
          <a:p>
            <a:pPr marL="487647" indent="-487647">
              <a:buFont typeface="Arial" panose="020B0604020202020204" pitchFamily="34" charset="0"/>
              <a:buChar char="•"/>
            </a:pPr>
            <a:r>
              <a:rPr lang="en-GB" sz="3413" dirty="0"/>
              <a:t>Did the child say that an implement was used?</a:t>
            </a:r>
          </a:p>
          <a:p>
            <a:pPr marL="487647" indent="-487647">
              <a:buFont typeface="Arial" panose="020B0604020202020204" pitchFamily="34" charset="0"/>
              <a:buChar char="•"/>
            </a:pPr>
            <a:r>
              <a:rPr lang="en-GB" sz="3413" dirty="0"/>
              <a:t>Was it with an open hand or clenched fist?</a:t>
            </a:r>
          </a:p>
          <a:p>
            <a:pPr marL="487647" indent="-487647">
              <a:buFont typeface="Arial" panose="020B0604020202020204" pitchFamily="34" charset="0"/>
              <a:buChar char="•"/>
            </a:pPr>
            <a:r>
              <a:rPr lang="en-GB" sz="3413" dirty="0"/>
              <a:t>Where on the body was it?</a:t>
            </a:r>
          </a:p>
          <a:p>
            <a:pPr marL="487647" indent="-487647">
              <a:buFont typeface="Arial" panose="020B0604020202020204" pitchFamily="34" charset="0"/>
              <a:buChar char="•"/>
            </a:pPr>
            <a:r>
              <a:rPr lang="en-GB" sz="3413" dirty="0"/>
              <a:t>What was the child doing to cause the chastisement?</a:t>
            </a:r>
          </a:p>
          <a:p>
            <a:pPr marL="487647" indent="-487647">
              <a:buFont typeface="Arial" panose="020B0604020202020204" pitchFamily="34" charset="0"/>
              <a:buChar char="•"/>
            </a:pPr>
            <a:r>
              <a:rPr lang="en-GB" sz="3413" dirty="0"/>
              <a:t>How often does this happen? And when was the last time?</a:t>
            </a:r>
          </a:p>
          <a:p>
            <a:pPr marL="487647" indent="-487647">
              <a:buFont typeface="Arial" panose="020B0604020202020204" pitchFamily="34" charset="0"/>
              <a:buChar char="•"/>
            </a:pPr>
            <a:r>
              <a:rPr lang="en-GB" sz="3413" dirty="0"/>
              <a:t>Has the child disclosed chastisement before or a sibling of the child</a:t>
            </a:r>
          </a:p>
          <a:p>
            <a:pPr marL="487647" indent="-487647">
              <a:buFont typeface="Arial" panose="020B0604020202020204" pitchFamily="34" charset="0"/>
              <a:buChar char="•"/>
            </a:pPr>
            <a:r>
              <a:rPr lang="en-GB" sz="3413" dirty="0"/>
              <a:t>Have parents ever been spoken to about chastising  their children</a:t>
            </a:r>
          </a:p>
          <a:p>
            <a:pPr marL="487647" indent="-487647">
              <a:buFont typeface="Arial" panose="020B0604020202020204" pitchFamily="34" charset="0"/>
              <a:buChar char="•"/>
            </a:pPr>
            <a:r>
              <a:rPr lang="en-GB" sz="3413" dirty="0"/>
              <a:t>How does the child feel about going home that day?</a:t>
            </a:r>
          </a:p>
          <a:p>
            <a:endParaRPr lang="en-GB" sz="3413" dirty="0"/>
          </a:p>
          <a:p>
            <a:r>
              <a:rPr lang="en-GB" sz="3413" dirty="0"/>
              <a:t>Do not contact parents until you have received advice from CFCS</a:t>
            </a:r>
          </a:p>
        </p:txBody>
      </p:sp>
    </p:spTree>
    <p:extLst>
      <p:ext uri="{BB962C8B-B14F-4D97-AF65-F5344CB8AC3E}">
        <p14:creationId xmlns:p14="http://schemas.microsoft.com/office/powerpoint/2010/main" val="175920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08E7-3FF2-47B4-BBE6-DD754543B169}"/>
              </a:ext>
            </a:extLst>
          </p:cNvPr>
          <p:cNvSpPr>
            <a:spLocks noGrp="1"/>
          </p:cNvSpPr>
          <p:nvPr>
            <p:ph type="title"/>
          </p:nvPr>
        </p:nvSpPr>
        <p:spPr/>
        <p:txBody>
          <a:bodyPr>
            <a:noAutofit/>
          </a:bodyPr>
          <a:lstStyle/>
          <a:p>
            <a:r>
              <a:rPr lang="en-GB" sz="6258" dirty="0"/>
              <a:t>T.E.D.</a:t>
            </a:r>
          </a:p>
        </p:txBody>
      </p:sp>
      <p:sp>
        <p:nvSpPr>
          <p:cNvPr id="3" name="Text Placeholder 2">
            <a:extLst>
              <a:ext uri="{FF2B5EF4-FFF2-40B4-BE49-F238E27FC236}">
                <a16:creationId xmlns:a16="http://schemas.microsoft.com/office/drawing/2014/main" id="{907F674F-9238-4B74-B4F6-C6F15990E7C4}"/>
              </a:ext>
            </a:extLst>
          </p:cNvPr>
          <p:cNvSpPr>
            <a:spLocks noGrp="1"/>
          </p:cNvSpPr>
          <p:nvPr>
            <p:ph type="body" idx="1"/>
          </p:nvPr>
        </p:nvSpPr>
        <p:spPr/>
        <p:txBody>
          <a:bodyPr>
            <a:normAutofit/>
          </a:bodyPr>
          <a:lstStyle/>
          <a:p>
            <a:r>
              <a:rPr lang="en-GB" sz="4551" dirty="0"/>
              <a:t>T – Tell me what you mean by that</a:t>
            </a:r>
          </a:p>
          <a:p>
            <a:endParaRPr lang="en-GB" sz="4551" dirty="0"/>
          </a:p>
          <a:p>
            <a:r>
              <a:rPr lang="en-GB" sz="4551" dirty="0"/>
              <a:t>E – Explain what you mean by that</a:t>
            </a:r>
          </a:p>
          <a:p>
            <a:endParaRPr lang="en-GB" sz="4551" dirty="0"/>
          </a:p>
          <a:p>
            <a:r>
              <a:rPr lang="en-GB" sz="4551" dirty="0"/>
              <a:t>D – Describe what you mean by that</a:t>
            </a:r>
          </a:p>
        </p:txBody>
      </p:sp>
      <p:pic>
        <p:nvPicPr>
          <p:cNvPr id="5" name="Picture 4" descr="A close up of a logo&#10;&#10;Description automatically generated">
            <a:extLst>
              <a:ext uri="{FF2B5EF4-FFF2-40B4-BE49-F238E27FC236}">
                <a16:creationId xmlns:a16="http://schemas.microsoft.com/office/drawing/2014/main" id="{938AB427-26FC-4196-BFEA-C01FFF9EE93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0232" y="6300440"/>
            <a:ext cx="2644339" cy="3022103"/>
          </a:xfrm>
          <a:prstGeom prst="rect">
            <a:avLst/>
          </a:prstGeom>
        </p:spPr>
      </p:pic>
    </p:spTree>
    <p:extLst>
      <p:ext uri="{BB962C8B-B14F-4D97-AF65-F5344CB8AC3E}">
        <p14:creationId xmlns:p14="http://schemas.microsoft.com/office/powerpoint/2010/main" val="20681577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E798EA-786A-4BC2-B9E6-832E4E874BA7}"/>
              </a:ext>
            </a:extLst>
          </p:cNvPr>
          <p:cNvPicPr>
            <a:picLocks noChangeAspect="1"/>
          </p:cNvPicPr>
          <p:nvPr/>
        </p:nvPicPr>
        <p:blipFill>
          <a:blip r:embed="rId2"/>
          <a:stretch>
            <a:fillRect/>
          </a:stretch>
        </p:blipFill>
        <p:spPr>
          <a:xfrm>
            <a:off x="2231501" y="569087"/>
            <a:ext cx="8309568" cy="3767655"/>
          </a:xfrm>
          <a:prstGeom prst="rect">
            <a:avLst/>
          </a:prstGeom>
        </p:spPr>
      </p:pic>
      <p:pic>
        <p:nvPicPr>
          <p:cNvPr id="4" name="Picture 3" descr="Shape, rectangle&#10;&#10;Description automatically generated">
            <a:extLst>
              <a:ext uri="{FF2B5EF4-FFF2-40B4-BE49-F238E27FC236}">
                <a16:creationId xmlns:a16="http://schemas.microsoft.com/office/drawing/2014/main" id="{8EF53C4C-F54E-434A-9584-2C240F59F8A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31501" y="5416859"/>
            <a:ext cx="8309567" cy="2809875"/>
          </a:xfrm>
          <a:prstGeom prst="rect">
            <a:avLst/>
          </a:prstGeom>
        </p:spPr>
      </p:pic>
    </p:spTree>
    <p:extLst>
      <p:ext uri="{BB962C8B-B14F-4D97-AF65-F5344CB8AC3E}">
        <p14:creationId xmlns:p14="http://schemas.microsoft.com/office/powerpoint/2010/main" val="264116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a:extLst>
              <a:ext uri="{FF2B5EF4-FFF2-40B4-BE49-F238E27FC236}">
                <a16:creationId xmlns:a16="http://schemas.microsoft.com/office/drawing/2014/main" id="{F420D3D8-2CC9-48CF-AE57-8A63C93CEBFB}"/>
              </a:ext>
            </a:extLst>
          </p:cNvPr>
          <p:cNvSpPr>
            <a:spLocks noGrp="1" noChangeArrowheads="1"/>
          </p:cNvSpPr>
          <p:nvPr>
            <p:ph type="title"/>
          </p:nvPr>
        </p:nvSpPr>
        <p:spPr/>
        <p:txBody>
          <a:bodyPr/>
          <a:lstStyle/>
          <a:p>
            <a:r>
              <a:rPr lang="en-GB" altLang="en-US" dirty="0"/>
              <a:t>What to look out for:-  Child Abuse, Neglect</a:t>
            </a:r>
          </a:p>
        </p:txBody>
      </p:sp>
      <p:sp>
        <p:nvSpPr>
          <p:cNvPr id="208899" name="Text Placeholder 2">
            <a:extLst>
              <a:ext uri="{FF2B5EF4-FFF2-40B4-BE49-F238E27FC236}">
                <a16:creationId xmlns:a16="http://schemas.microsoft.com/office/drawing/2014/main" id="{09BF915B-FD00-49C6-A778-2802F963E73C}"/>
              </a:ext>
            </a:extLst>
          </p:cNvPr>
          <p:cNvSpPr>
            <a:spLocks noGrp="1" noChangeArrowheads="1"/>
          </p:cNvSpPr>
          <p:nvPr>
            <p:ph type="body" idx="1"/>
          </p:nvPr>
        </p:nvSpPr>
        <p:spPr>
          <a:xfrm>
            <a:off x="634759" y="2809644"/>
            <a:ext cx="12158134" cy="6782364"/>
          </a:xfrm>
        </p:spPr>
        <p:txBody>
          <a:bodyPr/>
          <a:lstStyle/>
          <a:p>
            <a:pPr marL="406374" indent="-406374">
              <a:buFontTx/>
              <a:buChar char="•"/>
            </a:pPr>
            <a:r>
              <a:rPr lang="en-GB" altLang="en-US" sz="4400" dirty="0"/>
              <a:t>Significant changes in </a:t>
            </a:r>
            <a:r>
              <a:rPr lang="en-GB" altLang="en-US" sz="4400" b="1" dirty="0"/>
              <a:t>children’s behaviour</a:t>
            </a:r>
          </a:p>
          <a:p>
            <a:pPr marL="406374" indent="-406374">
              <a:buFontTx/>
              <a:buChar char="•"/>
            </a:pPr>
            <a:r>
              <a:rPr lang="en-GB" altLang="en-US" sz="4400" dirty="0"/>
              <a:t>Deterioration in children’s </a:t>
            </a:r>
            <a:r>
              <a:rPr lang="en-GB" altLang="en-US" sz="4400" b="1" dirty="0"/>
              <a:t>general well-being</a:t>
            </a:r>
          </a:p>
          <a:p>
            <a:pPr marL="406374" indent="-406374">
              <a:buFontTx/>
              <a:buChar char="•"/>
            </a:pPr>
            <a:r>
              <a:rPr lang="en-GB" altLang="en-US" sz="4400" b="1" dirty="0"/>
              <a:t>Unexplained</a:t>
            </a:r>
            <a:r>
              <a:rPr lang="en-GB" altLang="en-US" sz="4400" dirty="0"/>
              <a:t> bruising, marks or signs of possible abuse or neglect</a:t>
            </a:r>
          </a:p>
          <a:p>
            <a:pPr marL="406374" indent="-406374">
              <a:buFontTx/>
              <a:buChar char="•"/>
            </a:pPr>
            <a:r>
              <a:rPr lang="en-GB" altLang="en-US" sz="4400" b="1" dirty="0"/>
              <a:t>Children’s comments </a:t>
            </a:r>
            <a:r>
              <a:rPr lang="en-GB" altLang="en-US" sz="4400" dirty="0"/>
              <a:t>which give cause for concern</a:t>
            </a:r>
          </a:p>
          <a:p>
            <a:pPr marL="406374" indent="-406374">
              <a:buFontTx/>
              <a:buChar char="•"/>
            </a:pPr>
            <a:r>
              <a:rPr lang="en-GB" altLang="en-US" sz="4400" dirty="0"/>
              <a:t>Any reason to </a:t>
            </a:r>
            <a:r>
              <a:rPr lang="en-GB" altLang="en-US" sz="4400" b="1" dirty="0"/>
              <a:t>suspect neglect or abuse </a:t>
            </a:r>
            <a:r>
              <a:rPr lang="en-GB" altLang="en-US" sz="4400" dirty="0"/>
              <a:t>outside the setting</a:t>
            </a:r>
          </a:p>
          <a:p>
            <a:endParaRPr lang="en-GB" altLang="en-US" sz="3600" dirty="0"/>
          </a:p>
        </p:txBody>
      </p:sp>
    </p:spTree>
    <p:extLst>
      <p:ext uri="{BB962C8B-B14F-4D97-AF65-F5344CB8AC3E}">
        <p14:creationId xmlns:p14="http://schemas.microsoft.com/office/powerpoint/2010/main" val="5811330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a:extLst>
              <a:ext uri="{FF2B5EF4-FFF2-40B4-BE49-F238E27FC236}">
                <a16:creationId xmlns:a16="http://schemas.microsoft.com/office/drawing/2014/main" id="{0A57E209-FEA8-4A7B-9E87-BA82C74AC3B9}"/>
              </a:ext>
            </a:extLst>
          </p:cNvPr>
          <p:cNvSpPr>
            <a:spLocks noGrp="1"/>
          </p:cNvSpPr>
          <p:nvPr>
            <p:ph type="title" idx="4294967295"/>
          </p:nvPr>
        </p:nvSpPr>
        <p:spPr>
          <a:xfrm>
            <a:off x="620889" y="-600569"/>
            <a:ext cx="11295662" cy="1625600"/>
          </a:xfrm>
        </p:spPr>
        <p:txBody>
          <a:bodyPr vert="horz" wrap="square" lIns="0" tIns="0" rIns="0" bIns="0" numCol="1" anchor="b" anchorCtr="0" compatLnSpc="1">
            <a:prstTxWarp prst="textNoShape">
              <a:avLst/>
            </a:prstTxWarp>
            <a:normAutofit/>
          </a:bodyPr>
          <a:lstStyle>
            <a:lvl1pPr>
              <a:defRPr sz="4000">
                <a:solidFill>
                  <a:srgbClr val="00A060"/>
                </a:solidFill>
              </a:defRPr>
            </a:lvl1pPr>
          </a:lstStyle>
          <a:p>
            <a:pPr defTabSz="584140" eaLnBrk="1" fontAlgn="auto" hangingPunct="1">
              <a:spcBef>
                <a:spcPts val="0"/>
              </a:spcBef>
              <a:spcAft>
                <a:spcPts val="0"/>
              </a:spcAft>
              <a:defRPr/>
            </a:pPr>
            <a:r>
              <a:rPr sz="5120" b="1" dirty="0">
                <a:solidFill>
                  <a:schemeClr val="bg1"/>
                </a:solidFill>
                <a:latin typeface="+mj-lt"/>
                <a:ea typeface="Swagger" panose="02000603000000000000" pitchFamily="2" charset="0"/>
                <a:cs typeface="Tahoma" panose="020B0604030504040204" pitchFamily="34" charset="0"/>
              </a:rPr>
              <a:t>Working with parents/</a:t>
            </a:r>
            <a:r>
              <a:rPr sz="5120" b="1" dirty="0" err="1">
                <a:solidFill>
                  <a:schemeClr val="bg1"/>
                </a:solidFill>
                <a:latin typeface="+mj-lt"/>
                <a:ea typeface="Swagger" panose="02000603000000000000" pitchFamily="2" charset="0"/>
                <a:cs typeface="Tahoma" panose="020B0604030504040204" pitchFamily="34" charset="0"/>
              </a:rPr>
              <a:t>carers</a:t>
            </a:r>
            <a:endParaRPr sz="5120" b="1" dirty="0">
              <a:solidFill>
                <a:schemeClr val="bg1"/>
              </a:solidFill>
              <a:latin typeface="+mj-lt"/>
              <a:ea typeface="Swagger" panose="02000603000000000000" pitchFamily="2" charset="0"/>
              <a:cs typeface="Tahoma" panose="020B0604030504040204" pitchFamily="34" charset="0"/>
            </a:endParaRPr>
          </a:p>
        </p:txBody>
      </p:sp>
      <p:sp>
        <p:nvSpPr>
          <p:cNvPr id="427" name="Shape 427">
            <a:extLst>
              <a:ext uri="{FF2B5EF4-FFF2-40B4-BE49-F238E27FC236}">
                <a16:creationId xmlns:a16="http://schemas.microsoft.com/office/drawing/2014/main" id="{947BB96D-DF1F-4E1E-88B2-BF7B271E52C1}"/>
              </a:ext>
            </a:extLst>
          </p:cNvPr>
          <p:cNvSpPr>
            <a:spLocks noGrp="1"/>
          </p:cNvSpPr>
          <p:nvPr>
            <p:ph type="body" idx="4294967295"/>
          </p:nvPr>
        </p:nvSpPr>
        <p:spPr>
          <a:xfrm>
            <a:off x="519288" y="2067480"/>
            <a:ext cx="11875911" cy="7351324"/>
          </a:xfrm>
        </p:spPr>
        <p:txBody>
          <a:bodyPr vert="horz" wrap="square" lIns="0" tIns="0" rIns="0" bIns="0" numCol="1" anchor="t" anchorCtr="0" compatLnSpc="1">
            <a:prstTxWarp prst="textNoShape">
              <a:avLst/>
            </a:prstTxWarp>
            <a:normAutofit fontScale="77500" lnSpcReduction="20000"/>
          </a:bodyPr>
          <a:lstStyle/>
          <a:p>
            <a:pPr defTabSz="1222957" eaLnBrk="1" fontAlgn="auto" hangingPunct="1">
              <a:spcBef>
                <a:spcPts val="711"/>
              </a:spcBef>
              <a:spcAft>
                <a:spcPts val="0"/>
              </a:spcAft>
              <a:buClr>
                <a:srgbClr val="00B050"/>
              </a:buClr>
              <a:defRPr sz="2376"/>
            </a:pPr>
            <a:endParaRPr lang="en-GB" sz="3379" dirty="0">
              <a:latin typeface="Tahoma" panose="020B0604030504040204" pitchFamily="34" charset="0"/>
              <a:ea typeface="Tahoma" panose="020B0604030504040204" pitchFamily="34" charset="0"/>
              <a:cs typeface="Tahoma" panose="020B0604030504040204" pitchFamily="34" charset="0"/>
            </a:endParaRPr>
          </a:p>
          <a:p>
            <a:pPr defTabSz="1222957" eaLnBrk="1" fontAlgn="auto" hangingPunct="1">
              <a:spcBef>
                <a:spcPts val="711"/>
              </a:spcBef>
              <a:spcAft>
                <a:spcPts val="0"/>
              </a:spcAft>
              <a:buClr>
                <a:srgbClr val="00B050"/>
              </a:buClr>
              <a:defRPr sz="2376"/>
            </a:pPr>
            <a:r>
              <a:rPr lang="en-GB" sz="3800" dirty="0">
                <a:latin typeface="Tahoma" panose="020B0604030504040204" pitchFamily="34" charset="0"/>
                <a:ea typeface="Tahoma" panose="020B0604030504040204" pitchFamily="34" charset="0"/>
                <a:cs typeface="Tahoma" panose="020B0604030504040204" pitchFamily="34" charset="0"/>
              </a:rPr>
              <a:t>Sutton works with families on a consent model – Families will always be informed about any referral received. Either by letter, phone call or in extreme cases in person.</a:t>
            </a:r>
          </a:p>
          <a:p>
            <a:pPr defTabSz="1222957" eaLnBrk="1" fontAlgn="auto" hangingPunct="1">
              <a:spcBef>
                <a:spcPts val="711"/>
              </a:spcBef>
              <a:spcAft>
                <a:spcPts val="0"/>
              </a:spcAft>
              <a:buClr>
                <a:srgbClr val="00B050"/>
              </a:buClr>
              <a:defRPr sz="2376"/>
            </a:pPr>
            <a:endParaRPr lang="en-GB" sz="3800" dirty="0">
              <a:latin typeface="Tahoma" panose="020B0604030504040204" pitchFamily="34" charset="0"/>
              <a:ea typeface="Tahoma" panose="020B0604030504040204" pitchFamily="34" charset="0"/>
              <a:cs typeface="Tahoma" panose="020B0604030504040204" pitchFamily="34" charset="0"/>
            </a:endParaRPr>
          </a:p>
          <a:p>
            <a:pPr defTabSz="1222957" eaLnBrk="1" fontAlgn="auto" hangingPunct="1">
              <a:spcBef>
                <a:spcPts val="711"/>
              </a:spcBef>
              <a:spcAft>
                <a:spcPts val="0"/>
              </a:spcAft>
              <a:buClr>
                <a:srgbClr val="00B050"/>
              </a:buClr>
              <a:defRPr sz="2376"/>
            </a:pPr>
            <a:r>
              <a:rPr lang="en-GB" sz="3800" dirty="0">
                <a:latin typeface="Tahoma" panose="020B0604030504040204" pitchFamily="34" charset="0"/>
                <a:ea typeface="Tahoma" panose="020B0604030504040204" pitchFamily="34" charset="0"/>
                <a:cs typeface="Tahoma" panose="020B0604030504040204" pitchFamily="34" charset="0"/>
              </a:rPr>
              <a:t>Always consider discussing a concern with parents unless:-</a:t>
            </a:r>
          </a:p>
          <a:p>
            <a:pPr defTabSz="1222957" eaLnBrk="1" fontAlgn="auto" hangingPunct="1">
              <a:spcBef>
                <a:spcPts val="711"/>
              </a:spcBef>
              <a:spcAft>
                <a:spcPts val="0"/>
              </a:spcAft>
              <a:buClr>
                <a:srgbClr val="00B050"/>
              </a:buClr>
              <a:defRPr sz="2376"/>
            </a:pPr>
            <a:endParaRPr lang="en-GB" sz="3800" dirty="0">
              <a:latin typeface="Tahoma" panose="020B0604030504040204" pitchFamily="34" charset="0"/>
              <a:ea typeface="Tahoma" panose="020B0604030504040204" pitchFamily="34" charset="0"/>
              <a:cs typeface="Tahoma" panose="020B0604030504040204" pitchFamily="34" charset="0"/>
            </a:endParaRPr>
          </a:p>
          <a:p>
            <a:pPr marL="457200" indent="-457200" defTabSz="1222957" eaLnBrk="1" fontAlgn="auto" hangingPunct="1">
              <a:spcBef>
                <a:spcPts val="711"/>
              </a:spcBef>
              <a:spcAft>
                <a:spcPts val="0"/>
              </a:spcAft>
              <a:buClr>
                <a:srgbClr val="00B050"/>
              </a:buClr>
              <a:buFont typeface="Arial" panose="020B0604020202020204" pitchFamily="34" charset="0"/>
              <a:buChar char="•"/>
              <a:defRPr sz="2376"/>
            </a:pPr>
            <a:r>
              <a:rPr lang="en-GB" sz="3800" dirty="0">
                <a:latin typeface="Tahoma" panose="020B0604030504040204" pitchFamily="34" charset="0"/>
                <a:ea typeface="Tahoma" panose="020B0604030504040204" pitchFamily="34" charset="0"/>
                <a:cs typeface="Tahoma" panose="020B0604030504040204" pitchFamily="34" charset="0"/>
              </a:rPr>
              <a:t>Your told not to by Social Care.</a:t>
            </a:r>
          </a:p>
          <a:p>
            <a:pPr marL="457200" indent="-457200" defTabSz="1222957" eaLnBrk="1" fontAlgn="auto" hangingPunct="1">
              <a:spcBef>
                <a:spcPts val="711"/>
              </a:spcBef>
              <a:spcAft>
                <a:spcPts val="0"/>
              </a:spcAft>
              <a:buClr>
                <a:srgbClr val="00B050"/>
              </a:buClr>
              <a:buFont typeface="Arial" panose="020B0604020202020204" pitchFamily="34" charset="0"/>
              <a:buChar char="•"/>
              <a:defRPr sz="2376"/>
            </a:pPr>
            <a:r>
              <a:rPr lang="en-GB" sz="3800" dirty="0">
                <a:latin typeface="Tahoma" panose="020B0604030504040204" pitchFamily="34" charset="0"/>
                <a:ea typeface="Tahoma" panose="020B0604030504040204" pitchFamily="34" charset="0"/>
                <a:cs typeface="Tahoma" panose="020B0604030504040204" pitchFamily="34" charset="0"/>
              </a:rPr>
              <a:t>Allegations against the parents </a:t>
            </a:r>
            <a:r>
              <a:rPr lang="en-GB" sz="3800" dirty="0" err="1">
                <a:latin typeface="Tahoma" panose="020B0604030504040204" pitchFamily="34" charset="0"/>
                <a:ea typeface="Tahoma" panose="020B0604030504040204" pitchFamily="34" charset="0"/>
                <a:cs typeface="Tahoma" panose="020B0604030504040204" pitchFamily="34" charset="0"/>
              </a:rPr>
              <a:t>ie</a:t>
            </a:r>
            <a:r>
              <a:rPr lang="en-GB" sz="3800" dirty="0">
                <a:latin typeface="Tahoma" panose="020B0604030504040204" pitchFamily="34" charset="0"/>
                <a:ea typeface="Tahoma" panose="020B0604030504040204" pitchFamily="34" charset="0"/>
                <a:cs typeface="Tahoma" panose="020B0604030504040204" pitchFamily="34" charset="0"/>
              </a:rPr>
              <a:t> Chastisement, Sexual Abuse, Fabricated illness, Honour based abuse, Prevent</a:t>
            </a:r>
          </a:p>
          <a:p>
            <a:pPr marL="457200" indent="-457200" defTabSz="1222957" eaLnBrk="1" fontAlgn="auto" hangingPunct="1">
              <a:spcBef>
                <a:spcPts val="711"/>
              </a:spcBef>
              <a:spcAft>
                <a:spcPts val="0"/>
              </a:spcAft>
              <a:buClr>
                <a:srgbClr val="00B050"/>
              </a:buClr>
              <a:buFont typeface="Arial" panose="020B0604020202020204" pitchFamily="34" charset="0"/>
              <a:buChar char="•"/>
              <a:defRPr sz="2376"/>
            </a:pPr>
            <a:r>
              <a:rPr lang="en-GB" sz="3800" dirty="0">
                <a:latin typeface="Tahoma" panose="020B0604030504040204" pitchFamily="34" charset="0"/>
                <a:ea typeface="Tahoma" panose="020B0604030504040204" pitchFamily="34" charset="0"/>
                <a:cs typeface="Tahoma" panose="020B0604030504040204" pitchFamily="34" charset="0"/>
              </a:rPr>
              <a:t>Or if you believe talking to the parents would place the child at greater risk.. In these cases </a:t>
            </a:r>
            <a:r>
              <a:rPr lang="en-GB" sz="3800" b="1" dirty="0">
                <a:latin typeface="Tahoma" panose="020B0604030504040204" pitchFamily="34" charset="0"/>
                <a:ea typeface="Tahoma" panose="020B0604030504040204" pitchFamily="34" charset="0"/>
                <a:cs typeface="Tahoma" panose="020B0604030504040204" pitchFamily="34" charset="0"/>
              </a:rPr>
              <a:t> contact CFCS/MASH for advice</a:t>
            </a:r>
          </a:p>
          <a:p>
            <a:pPr defTabSz="1222957" eaLnBrk="1" fontAlgn="auto" hangingPunct="1">
              <a:spcBef>
                <a:spcPts val="711"/>
              </a:spcBef>
              <a:spcAft>
                <a:spcPts val="0"/>
              </a:spcAft>
              <a:buClr>
                <a:srgbClr val="00B050"/>
              </a:buClr>
              <a:defRPr sz="2376"/>
            </a:pPr>
            <a:endParaRPr lang="en-GB" sz="3379" dirty="0">
              <a:latin typeface="Tahoma" panose="020B0604030504040204" pitchFamily="34" charset="0"/>
              <a:ea typeface="Tahoma" panose="020B0604030504040204" pitchFamily="34" charset="0"/>
              <a:cs typeface="Tahoma" panose="020B0604030504040204" pitchFamily="34" charset="0"/>
            </a:endParaRPr>
          </a:p>
          <a:p>
            <a:pPr marL="535043" lvl="1" indent="0" defTabSz="1222957" eaLnBrk="1" fontAlgn="auto" hangingPunct="1">
              <a:spcBef>
                <a:spcPts val="569"/>
              </a:spcBef>
              <a:spcAft>
                <a:spcPts val="0"/>
              </a:spcAft>
              <a:buClr>
                <a:srgbClr val="B41E69"/>
              </a:buClr>
              <a:defRPr sz="2376"/>
            </a:pPr>
            <a:endParaRPr sz="2534" dirty="0">
              <a:latin typeface="Tahoma" panose="020B0604030504040204" pitchFamily="34" charset="0"/>
              <a:ea typeface="Tahoma" panose="020B0604030504040204" pitchFamily="34" charset="0"/>
              <a:cs typeface="Tahoma" panose="020B0604030504040204" pitchFamily="34" charset="0"/>
            </a:endParaRPr>
          </a:p>
          <a:p>
            <a:pPr defTabSz="1222957" eaLnBrk="1" fontAlgn="auto" hangingPunct="1">
              <a:spcBef>
                <a:spcPts val="711"/>
              </a:spcBef>
              <a:spcAft>
                <a:spcPts val="0"/>
              </a:spcAft>
              <a:buClr>
                <a:srgbClr val="00B050"/>
              </a:buClr>
              <a:defRPr sz="2376"/>
            </a:pPr>
            <a:r>
              <a:rPr lang="en-GB" sz="3379" dirty="0">
                <a:latin typeface="Tahoma" panose="020B0604030504040204" pitchFamily="34" charset="0"/>
                <a:ea typeface="Tahoma" panose="020B0604030504040204" pitchFamily="34" charset="0"/>
                <a:cs typeface="Tahoma" panose="020B0604030504040204" pitchFamily="34" charset="0"/>
              </a:rPr>
              <a:t>However - </a:t>
            </a:r>
            <a:r>
              <a:rPr sz="3379" dirty="0">
                <a:latin typeface="Tahoma" panose="020B0604030504040204" pitchFamily="34" charset="0"/>
                <a:ea typeface="Tahoma" panose="020B0604030504040204" pitchFamily="34" charset="0"/>
                <a:cs typeface="Tahoma" panose="020B0604030504040204" pitchFamily="34" charset="0"/>
              </a:rPr>
              <a:t>Do not delay referral where it is not possible to contact parents/</a:t>
            </a:r>
            <a:r>
              <a:rPr sz="3379" dirty="0" err="1">
                <a:latin typeface="Tahoma" panose="020B0604030504040204" pitchFamily="34" charset="0"/>
                <a:ea typeface="Tahoma" panose="020B0604030504040204" pitchFamily="34" charset="0"/>
                <a:cs typeface="Tahoma" panose="020B0604030504040204" pitchFamily="34" charset="0"/>
              </a:rPr>
              <a:t>carers</a:t>
            </a:r>
            <a:endParaRPr lang="en-GB" sz="3379" dirty="0">
              <a:latin typeface="Tahoma" panose="020B0604030504040204" pitchFamily="34" charset="0"/>
              <a:ea typeface="Tahoma" panose="020B0604030504040204" pitchFamily="34" charset="0"/>
              <a:cs typeface="Tahoma" panose="020B0604030504040204" pitchFamily="34" charset="0"/>
            </a:endParaRPr>
          </a:p>
          <a:p>
            <a:pPr defTabSz="1222957" eaLnBrk="1" fontAlgn="auto" hangingPunct="1">
              <a:spcBef>
                <a:spcPts val="711"/>
              </a:spcBef>
              <a:spcAft>
                <a:spcPts val="0"/>
              </a:spcAft>
              <a:buClr>
                <a:srgbClr val="00B050"/>
              </a:buClr>
              <a:defRPr sz="2376"/>
            </a:pPr>
            <a:endParaRPr sz="3379" dirty="0">
              <a:latin typeface="Tahoma" panose="020B0604030504040204" pitchFamily="34" charset="0"/>
              <a:ea typeface="Tahoma" panose="020B0604030504040204" pitchFamily="34" charset="0"/>
              <a:cs typeface="Tahoma" panose="020B0604030504040204" pitchFamily="34" charset="0"/>
            </a:endParaRPr>
          </a:p>
          <a:p>
            <a:pPr marL="458607" indent="-458607" defTabSz="1222957" eaLnBrk="1" fontAlgn="auto" hangingPunct="1">
              <a:spcBef>
                <a:spcPts val="711"/>
              </a:spcBef>
              <a:spcAft>
                <a:spcPts val="0"/>
              </a:spcAft>
              <a:defRPr sz="2376"/>
            </a:pPr>
            <a:r>
              <a:rPr sz="3379" dirty="0"/>
              <a:t> </a:t>
            </a:r>
          </a:p>
        </p:txBody>
      </p:sp>
    </p:spTree>
    <p:extLst>
      <p:ext uri="{BB962C8B-B14F-4D97-AF65-F5344CB8AC3E}">
        <p14:creationId xmlns:p14="http://schemas.microsoft.com/office/powerpoint/2010/main" val="292440322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D1EEC-193A-4A96-AB97-7814F14C6008}"/>
              </a:ext>
            </a:extLst>
          </p:cNvPr>
          <p:cNvPicPr>
            <a:picLocks noChangeAspect="1"/>
          </p:cNvPicPr>
          <p:nvPr/>
        </p:nvPicPr>
        <p:blipFill>
          <a:blip r:embed="rId2"/>
          <a:stretch>
            <a:fillRect/>
          </a:stretch>
        </p:blipFill>
        <p:spPr>
          <a:xfrm>
            <a:off x="1009936" y="909750"/>
            <a:ext cx="10422178" cy="8507307"/>
          </a:xfrm>
          <a:prstGeom prst="rect">
            <a:avLst/>
          </a:prstGeom>
        </p:spPr>
      </p:pic>
    </p:spTree>
    <p:extLst>
      <p:ext uri="{BB962C8B-B14F-4D97-AF65-F5344CB8AC3E}">
        <p14:creationId xmlns:p14="http://schemas.microsoft.com/office/powerpoint/2010/main" val="3540909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p:cNvSpPr>
            <a:spLocks noGrp="1"/>
          </p:cNvSpPr>
          <p:nvPr>
            <p:ph type="title"/>
          </p:nvPr>
        </p:nvSpPr>
        <p:spPr>
          <a:prstGeom prst="rect">
            <a:avLst/>
          </a:prstGeom>
        </p:spPr>
        <p:txBody>
          <a:bodyPr/>
          <a:lstStyle/>
          <a:p>
            <a:pPr defTabSz="519937">
              <a:defRPr sz="3827"/>
            </a:pPr>
            <a:r>
              <a:rPr lang="en-GB" dirty="0"/>
              <a:t>Setting the scene - agenda </a:t>
            </a:r>
            <a:endParaRPr dirty="0"/>
          </a:p>
        </p:txBody>
      </p:sp>
      <p:sp>
        <p:nvSpPr>
          <p:cNvPr id="81" name="Body"/>
          <p:cNvSpPr>
            <a:spLocks noGrp="1"/>
          </p:cNvSpPr>
          <p:nvPr>
            <p:ph type="body" idx="1"/>
          </p:nvPr>
        </p:nvSpPr>
        <p:spPr>
          <a:xfrm>
            <a:off x="650829" y="2017361"/>
            <a:ext cx="11705294" cy="6782644"/>
          </a:xfrm>
          <a:prstGeom prst="rect">
            <a:avLst/>
          </a:prstGeom>
        </p:spPr>
        <p:txBody>
          <a:bodyPr>
            <a:noAutofit/>
          </a:bodyPr>
          <a:lstStyle/>
          <a:p>
            <a:pPr marL="342900" indent="-342900">
              <a:buClr>
                <a:srgbClr val="FF0066"/>
              </a:buClr>
              <a:buSzPct val="120000"/>
              <a:buFont typeface="Arial" panose="020B0604020202020204" pitchFamily="34" charset="0"/>
              <a:buChar char="•"/>
            </a:pPr>
            <a:endParaRPr lang="en-GB" sz="2800" b="1" dirty="0"/>
          </a:p>
          <a:p>
            <a:pPr marL="342900" indent="-342900">
              <a:buClr>
                <a:srgbClr val="FF0066"/>
              </a:buClr>
              <a:buSzPct val="120000"/>
              <a:buFont typeface="Arial" panose="020B0604020202020204" pitchFamily="34" charset="0"/>
              <a:buChar char="•"/>
            </a:pPr>
            <a:r>
              <a:rPr lang="en-GB" sz="2800" b="1" dirty="0"/>
              <a:t>What’s new in KCSIE 2021</a:t>
            </a:r>
          </a:p>
          <a:p>
            <a:pPr marL="342900" indent="-342900">
              <a:buClr>
                <a:srgbClr val="FF0066"/>
              </a:buClr>
              <a:buSzPct val="120000"/>
              <a:buFont typeface="Arial" panose="020B0604020202020204" pitchFamily="34" charset="0"/>
              <a:buChar char="•"/>
            </a:pPr>
            <a:endParaRPr lang="en-GB" sz="2800" b="1" dirty="0"/>
          </a:p>
          <a:p>
            <a:pPr marL="342900" indent="-342900">
              <a:buClr>
                <a:srgbClr val="FF0066"/>
              </a:buClr>
              <a:buSzPct val="120000"/>
              <a:buFont typeface="Arial" panose="020B0604020202020204" pitchFamily="34" charset="0"/>
              <a:buChar char="•"/>
            </a:pPr>
            <a:r>
              <a:rPr lang="en-GB" sz="2800" b="1" dirty="0"/>
              <a:t>Key safeguarding issues</a:t>
            </a:r>
          </a:p>
          <a:p>
            <a:pPr marL="342900" indent="-342900">
              <a:buClr>
                <a:srgbClr val="FF0066"/>
              </a:buClr>
              <a:buSzPct val="120000"/>
              <a:buFont typeface="Arial" panose="020B0604020202020204" pitchFamily="34" charset="0"/>
              <a:buChar char="•"/>
            </a:pPr>
            <a:endParaRPr lang="en-GB" sz="2800" b="1" dirty="0"/>
          </a:p>
          <a:p>
            <a:pPr marL="342900" indent="-342900">
              <a:buClr>
                <a:srgbClr val="FF0066"/>
              </a:buClr>
              <a:buSzPct val="120000"/>
              <a:buFont typeface="Arial" panose="020B0604020202020204" pitchFamily="34" charset="0"/>
              <a:buChar char="•"/>
            </a:pPr>
            <a:r>
              <a:rPr lang="en-GB" sz="2800" b="1" dirty="0"/>
              <a:t>Managing disclosures, how to report</a:t>
            </a:r>
          </a:p>
          <a:p>
            <a:pPr marL="342900" indent="-342900">
              <a:buClr>
                <a:srgbClr val="FF0066"/>
              </a:buClr>
              <a:buSzPct val="120000"/>
              <a:buFont typeface="Arial" panose="020B0604020202020204" pitchFamily="34" charset="0"/>
              <a:buChar char="•"/>
            </a:pPr>
            <a:endParaRPr lang="en-GB" sz="2800" b="1" dirty="0"/>
          </a:p>
          <a:p>
            <a:pPr marL="342900" indent="-342900">
              <a:buClr>
                <a:srgbClr val="FF0066"/>
              </a:buClr>
              <a:buSzPct val="120000"/>
              <a:buFont typeface="Arial" panose="020B0604020202020204" pitchFamily="34" charset="0"/>
              <a:buChar char="•"/>
            </a:pPr>
            <a:r>
              <a:rPr lang="en-GB" sz="2800" b="1" dirty="0"/>
              <a:t>Sexual Violence and Sexual Harassment </a:t>
            </a:r>
          </a:p>
          <a:p>
            <a:pPr marL="342900" indent="-342900">
              <a:buClr>
                <a:srgbClr val="FF0066"/>
              </a:buClr>
              <a:buSzPct val="120000"/>
              <a:buFont typeface="Arial" panose="020B0604020202020204" pitchFamily="34" charset="0"/>
              <a:buChar char="•"/>
            </a:pPr>
            <a:endParaRPr lang="en-GB" sz="2800" b="1" dirty="0"/>
          </a:p>
          <a:p>
            <a:pPr marL="342900" indent="-342900">
              <a:buClr>
                <a:srgbClr val="FF0066"/>
              </a:buClr>
              <a:buSzPct val="120000"/>
              <a:buFont typeface="Arial" panose="020B0604020202020204" pitchFamily="34" charset="0"/>
              <a:buChar char="•"/>
            </a:pPr>
            <a:r>
              <a:rPr lang="en-GB" sz="2800" b="1" dirty="0"/>
              <a:t>Record keeping principles</a:t>
            </a:r>
          </a:p>
          <a:p>
            <a:pPr>
              <a:buClr>
                <a:srgbClr val="FF0066"/>
              </a:buClr>
              <a:buSzPct val="120000"/>
            </a:pPr>
            <a:endParaRPr lang="en-GB" sz="2800" b="1" dirty="0"/>
          </a:p>
          <a:p>
            <a:pPr marL="342900" indent="-342900">
              <a:buClr>
                <a:srgbClr val="FF0066"/>
              </a:buClr>
              <a:buSzPct val="120000"/>
              <a:buFont typeface="Arial" panose="020B0604020202020204" pitchFamily="34" charset="0"/>
              <a:buChar char="•"/>
            </a:pPr>
            <a:r>
              <a:rPr lang="en-GB" sz="2800" b="1" dirty="0"/>
              <a:t>Insight into the CFCS/MASH processes</a:t>
            </a:r>
          </a:p>
          <a:p>
            <a:pPr>
              <a:buClr>
                <a:srgbClr val="FF0066"/>
              </a:buClr>
              <a:buSzPct val="120000"/>
            </a:pPr>
            <a:endParaRPr lang="en-GB" sz="2800" b="1" dirty="0"/>
          </a:p>
          <a:p>
            <a:pPr>
              <a:buClr>
                <a:srgbClr val="FF0066"/>
              </a:buClr>
              <a:buSzPct val="120000"/>
            </a:pPr>
            <a:endParaRPr lang="en-GB" sz="2800" b="1" dirty="0"/>
          </a:p>
        </p:txBody>
      </p:sp>
      <p:pic>
        <p:nvPicPr>
          <p:cNvPr id="7" name="Picture 6" descr="A picture containing drawing&#10;&#10;Description automatically generated">
            <a:extLst>
              <a:ext uri="{FF2B5EF4-FFF2-40B4-BE49-F238E27FC236}">
                <a16:creationId xmlns:a16="http://schemas.microsoft.com/office/drawing/2014/main" id="{EFCC376C-67FE-46FC-A715-9479F30CA6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61943" y="6042770"/>
            <a:ext cx="4792028" cy="338693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30015B-72EB-4664-9B84-492098EB82F4}"/>
              </a:ext>
            </a:extLst>
          </p:cNvPr>
          <p:cNvPicPr>
            <a:picLocks noChangeAspect="1"/>
          </p:cNvPicPr>
          <p:nvPr/>
        </p:nvPicPr>
        <p:blipFill>
          <a:blip r:embed="rId2"/>
          <a:stretch>
            <a:fillRect/>
          </a:stretch>
        </p:blipFill>
        <p:spPr>
          <a:xfrm>
            <a:off x="1310185" y="510843"/>
            <a:ext cx="9935570" cy="8974471"/>
          </a:xfrm>
          <a:prstGeom prst="rect">
            <a:avLst/>
          </a:prstGeom>
        </p:spPr>
      </p:pic>
    </p:spTree>
    <p:extLst>
      <p:ext uri="{BB962C8B-B14F-4D97-AF65-F5344CB8AC3E}">
        <p14:creationId xmlns:p14="http://schemas.microsoft.com/office/powerpoint/2010/main" val="384855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8B6395-404C-4377-B7AB-6A32AD3FD449}"/>
              </a:ext>
            </a:extLst>
          </p:cNvPr>
          <p:cNvSpPr txBox="1"/>
          <p:nvPr/>
        </p:nvSpPr>
        <p:spPr>
          <a:xfrm>
            <a:off x="440487" y="5161327"/>
            <a:ext cx="12223464" cy="815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4187" tIns="54187" rIns="54187" bIns="54187" spcCol="38100" anchor="ctr">
            <a:spAutoFit/>
          </a:bodyPr>
          <a:lstStyle/>
          <a:p>
            <a:pPr marL="609590" marR="0" lvl="0" indent="-609590" algn="l" defTabSz="623137"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4587" b="0" i="0" u="none" strike="noStrike" kern="1200" cap="none" spc="0" normalizeH="0" baseline="0" noProof="0" dirty="0">
              <a:ln>
                <a:noFill/>
              </a:ln>
              <a:solidFill>
                <a:srgbClr val="314764"/>
              </a:solidFill>
              <a:effectLst/>
              <a:uLnTx/>
              <a:uFillTx/>
              <a:latin typeface="Avenir Heavy"/>
              <a:sym typeface="Avenir Heavy"/>
            </a:endParaRPr>
          </a:p>
        </p:txBody>
      </p:sp>
      <p:sp>
        <p:nvSpPr>
          <p:cNvPr id="4" name="TextBox 3">
            <a:extLst>
              <a:ext uri="{FF2B5EF4-FFF2-40B4-BE49-F238E27FC236}">
                <a16:creationId xmlns:a16="http://schemas.microsoft.com/office/drawing/2014/main" id="{6ADB4CF2-F206-4C24-895B-ABD6E3B42CD5}"/>
              </a:ext>
            </a:extLst>
          </p:cNvPr>
          <p:cNvSpPr txBox="1"/>
          <p:nvPr/>
        </p:nvSpPr>
        <p:spPr>
          <a:xfrm>
            <a:off x="664952" y="473080"/>
            <a:ext cx="10954446" cy="815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4187" tIns="54187" rIns="54187" bIns="54187" spcCol="38100" anchor="ctr">
            <a:spAutoFit/>
          </a:bodyPr>
          <a:lstStyle/>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4587" b="0" i="0" u="none" strike="noStrike" kern="1200" cap="none" spc="0" normalizeH="0" baseline="0" noProof="0" dirty="0">
                <a:ln>
                  <a:noFill/>
                </a:ln>
                <a:solidFill>
                  <a:srgbClr val="FFFFFF"/>
                </a:solidFill>
                <a:effectLst/>
                <a:uLnTx/>
                <a:uFillTx/>
                <a:latin typeface="Avenir Heavy"/>
                <a:sym typeface="Avenir Heavy"/>
              </a:rPr>
              <a:t>Neglect and Abuse</a:t>
            </a:r>
          </a:p>
        </p:txBody>
      </p:sp>
      <p:sp>
        <p:nvSpPr>
          <p:cNvPr id="5" name="TextBox 4">
            <a:extLst>
              <a:ext uri="{FF2B5EF4-FFF2-40B4-BE49-F238E27FC236}">
                <a16:creationId xmlns:a16="http://schemas.microsoft.com/office/drawing/2014/main" id="{F05401FD-CB9C-4E99-BD78-A0C2FBBF8D98}"/>
              </a:ext>
            </a:extLst>
          </p:cNvPr>
          <p:cNvSpPr txBox="1"/>
          <p:nvPr/>
        </p:nvSpPr>
        <p:spPr>
          <a:xfrm>
            <a:off x="608619" y="3084193"/>
            <a:ext cx="1188720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800" b="1" i="0" u="none" strike="noStrike" kern="0" cap="none" spc="0" normalizeH="0" baseline="0" noProof="0" dirty="0">
                <a:ln>
                  <a:noFill/>
                </a:ln>
                <a:solidFill>
                  <a:srgbClr val="314764"/>
                </a:solidFill>
                <a:effectLst/>
                <a:uLnTx/>
                <a:uFillTx/>
                <a:latin typeface="Avenir Heavy"/>
                <a:ea typeface="+mn-ea"/>
                <a:cs typeface="+mn-cs"/>
                <a:sym typeface="Avenir Heavy"/>
              </a:rPr>
              <a:t>NEGLECT</a:t>
            </a:r>
          </a:p>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4800" b="1" i="0" u="none" strike="noStrike" kern="0" cap="none" spc="0" normalizeH="0" baseline="0" noProof="0" dirty="0">
              <a:ln>
                <a:noFill/>
              </a:ln>
              <a:solidFill>
                <a:srgbClr val="314764"/>
              </a:solidFill>
              <a:effectLst/>
              <a:uLnTx/>
              <a:uFillTx/>
              <a:latin typeface="Avenir Heavy"/>
              <a:ea typeface="+mn-ea"/>
              <a:cs typeface="+mn-cs"/>
              <a:sym typeface="Avenir Heavy"/>
            </a:endParaRPr>
          </a:p>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800" b="1" i="0" u="none" strike="noStrike" kern="0" cap="none" spc="0" normalizeH="0" baseline="0" noProof="0" dirty="0">
                <a:ln>
                  <a:noFill/>
                </a:ln>
                <a:solidFill>
                  <a:srgbClr val="314764"/>
                </a:solidFill>
                <a:effectLst/>
                <a:uLnTx/>
                <a:uFillTx/>
                <a:latin typeface="Avenir Heavy"/>
                <a:ea typeface="+mn-ea"/>
                <a:cs typeface="+mn-cs"/>
                <a:sym typeface="Avenir Heavy"/>
              </a:rPr>
              <a:t>EMOTIONAL ABUSE</a:t>
            </a:r>
          </a:p>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4800" b="1" i="0" u="none" strike="noStrike" kern="0" cap="none" spc="0" normalizeH="0" baseline="0" noProof="0" dirty="0">
              <a:ln>
                <a:noFill/>
              </a:ln>
              <a:solidFill>
                <a:srgbClr val="314764"/>
              </a:solidFill>
              <a:effectLst/>
              <a:uLnTx/>
              <a:uFillTx/>
              <a:latin typeface="Avenir Heavy"/>
              <a:ea typeface="+mn-ea"/>
              <a:cs typeface="+mn-cs"/>
              <a:sym typeface="Avenir Heavy"/>
            </a:endParaRPr>
          </a:p>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800" b="1" i="0" u="none" strike="noStrike" kern="0" cap="none" spc="0" normalizeH="0" baseline="0" noProof="0" dirty="0">
                <a:ln>
                  <a:noFill/>
                </a:ln>
                <a:solidFill>
                  <a:srgbClr val="314764"/>
                </a:solidFill>
                <a:effectLst/>
                <a:uLnTx/>
                <a:uFillTx/>
                <a:latin typeface="Avenir Heavy"/>
                <a:sym typeface="Avenir Heavy"/>
              </a:rPr>
              <a:t>PHYSICAL ABUSE</a:t>
            </a:r>
          </a:p>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4800" b="1" i="0" u="none" strike="noStrike" kern="0" cap="none" spc="0" normalizeH="0" baseline="0" noProof="0" dirty="0">
              <a:ln>
                <a:noFill/>
              </a:ln>
              <a:solidFill>
                <a:srgbClr val="314764"/>
              </a:solidFill>
              <a:effectLst/>
              <a:uLnTx/>
              <a:uFillTx/>
              <a:latin typeface="Avenir Heavy"/>
              <a:sym typeface="Avenir Heavy"/>
            </a:endParaRPr>
          </a:p>
          <a:p>
            <a:pPr marL="571500" marR="0" lvl="0" indent="-5715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800" b="1" i="0" u="none" strike="noStrike" kern="0" cap="none" spc="0" normalizeH="0" baseline="0" noProof="0" dirty="0">
                <a:ln>
                  <a:noFill/>
                </a:ln>
                <a:solidFill>
                  <a:srgbClr val="314764"/>
                </a:solidFill>
                <a:effectLst/>
                <a:uLnTx/>
                <a:uFillTx/>
                <a:latin typeface="Avenir Heavy"/>
                <a:ea typeface="+mn-ea"/>
                <a:cs typeface="+mn-cs"/>
                <a:sym typeface="Avenir Heavy"/>
              </a:rPr>
              <a:t>SEXUAL ABUSE</a:t>
            </a:r>
          </a:p>
        </p:txBody>
      </p:sp>
      <p:pic>
        <p:nvPicPr>
          <p:cNvPr id="6" name="Picture 5">
            <a:extLst>
              <a:ext uri="{FF2B5EF4-FFF2-40B4-BE49-F238E27FC236}">
                <a16:creationId xmlns:a16="http://schemas.microsoft.com/office/drawing/2014/main" id="{B2FE15F1-9FCA-4ACB-8F42-8BBF7EE58E59}"/>
              </a:ext>
            </a:extLst>
          </p:cNvPr>
          <p:cNvPicPr>
            <a:picLocks noChangeAspect="1"/>
          </p:cNvPicPr>
          <p:nvPr/>
        </p:nvPicPr>
        <p:blipFill>
          <a:blip r:embed="rId2"/>
          <a:stretch>
            <a:fillRect/>
          </a:stretch>
        </p:blipFill>
        <p:spPr>
          <a:xfrm>
            <a:off x="6502400" y="2838734"/>
            <a:ext cx="5893781" cy="5404513"/>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126067" y="2187787"/>
            <a:ext cx="6569085" cy="787908"/>
          </a:xfrm>
          <a:prstGeom prst="rect">
            <a:avLst/>
          </a:prstGeom>
        </p:spPr>
        <p:txBody>
          <a:bodyPr wrap="square" lIns="0" tIns="0" rIns="0" bIns="0">
            <a:spAutoFit/>
          </a:bodyPr>
          <a:lstStyle/>
          <a:p>
            <a:pPr defTabSz="975390" hangingPunct="1">
              <a:defRPr/>
            </a:pPr>
            <a:r>
              <a:rPr lang="en-GB" sz="2560" b="1" kern="1200" spc="53" dirty="0">
                <a:solidFill>
                  <a:srgbClr val="12263F"/>
                </a:solidFill>
                <a:latin typeface="Arial"/>
                <a:cs typeface="Arial"/>
              </a:rPr>
              <a:t>Always assume ‘it could happen here’</a:t>
            </a:r>
          </a:p>
          <a:p>
            <a:pPr defTabSz="975390" hangingPunct="1">
              <a:defRPr/>
            </a:pPr>
            <a:endParaRPr lang="en-GB" sz="2560" b="1" kern="1200" spc="53" dirty="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126067" y="2979712"/>
            <a:ext cx="1536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341280" y="6502829"/>
            <a:ext cx="2765962" cy="639534"/>
          </a:xfrm>
          <a:prstGeom prst="rect">
            <a:avLst/>
          </a:prstGeom>
          <a:noFill/>
        </p:spPr>
        <p:txBody>
          <a:bodyPr wrap="square" lIns="0" tIns="0" rIns="0" bIns="0" rtlCol="0">
            <a:spAutoFit/>
          </a:bodyPr>
          <a:lstStyle/>
          <a:p>
            <a:pPr defTabSz="975390" hangingPunct="1">
              <a:lnSpc>
                <a:spcPts val="2560"/>
              </a:lnSpc>
            </a:pPr>
            <a:r>
              <a:rPr lang="en-GB" sz="1920" kern="1200" dirty="0">
                <a:solidFill>
                  <a:srgbClr val="12263F"/>
                </a:solidFill>
                <a:latin typeface="Arial" panose="020B0604020202020204" pitchFamily="34" charset="0"/>
                <a:cs typeface="Arial" panose="020B0604020202020204" pitchFamily="34" charset="0"/>
              </a:rPr>
              <a:t>1 online offence against a child every 16 minutes</a:t>
            </a:r>
          </a:p>
        </p:txBody>
      </p:sp>
      <p:sp>
        <p:nvSpPr>
          <p:cNvPr id="3" name="TextBox 2"/>
          <p:cNvSpPr txBox="1"/>
          <p:nvPr/>
        </p:nvSpPr>
        <p:spPr>
          <a:xfrm>
            <a:off x="6502401" y="4911151"/>
            <a:ext cx="5056924" cy="639534"/>
          </a:xfrm>
          <a:prstGeom prst="rect">
            <a:avLst/>
          </a:prstGeom>
          <a:noFill/>
        </p:spPr>
        <p:txBody>
          <a:bodyPr wrap="square" lIns="0" tIns="0" rIns="0" bIns="0" rtlCol="0">
            <a:spAutoFit/>
          </a:bodyPr>
          <a:lstStyle/>
          <a:p>
            <a:pPr defTabSz="975390" hangingPunct="1">
              <a:lnSpc>
                <a:spcPts val="2560"/>
              </a:lnSpc>
            </a:pPr>
            <a:r>
              <a:rPr lang="en-GB" sz="1920" kern="1200" dirty="0">
                <a:solidFill>
                  <a:srgbClr val="12263F"/>
                </a:solidFill>
                <a:latin typeface="Arial" panose="020B0604020202020204" pitchFamily="34" charset="0"/>
                <a:cs typeface="Arial" panose="020B0604020202020204" pitchFamily="34" charset="0"/>
              </a:rPr>
              <a:t>For every child we know about, there are likely to be 8 more not getting the help they need</a:t>
            </a:r>
          </a:p>
        </p:txBody>
      </p:sp>
      <p:pic>
        <p:nvPicPr>
          <p:cNvPr id="17" name="Picture 16" descr="Shape&#10;&#10;Description automatically generated">
            <a:extLst>
              <a:ext uri="{FF2B5EF4-FFF2-40B4-BE49-F238E27FC236}">
                <a16:creationId xmlns:a16="http://schemas.microsoft.com/office/drawing/2014/main" id="{19233586-4021-A240-8FBB-ECF6FD126D5E}"/>
              </a:ext>
            </a:extLst>
          </p:cNvPr>
          <p:cNvPicPr>
            <a:picLocks noChangeAspect="1"/>
          </p:cNvPicPr>
          <p:nvPr/>
        </p:nvPicPr>
        <p:blipFill>
          <a:blip r:embed="rId3"/>
          <a:stretch>
            <a:fillRect/>
          </a:stretch>
        </p:blipFill>
        <p:spPr>
          <a:xfrm>
            <a:off x="6502401" y="3492524"/>
            <a:ext cx="478124" cy="1057101"/>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BA387DB8-B794-2B49-99AC-B1A2FC0DAA4D}"/>
              </a:ext>
            </a:extLst>
          </p:cNvPr>
          <p:cNvPicPr>
            <a:picLocks noChangeAspect="1"/>
          </p:cNvPicPr>
          <p:nvPr/>
        </p:nvPicPr>
        <p:blipFill>
          <a:blip r:embed="rId4"/>
          <a:stretch>
            <a:fillRect/>
          </a:stretch>
        </p:blipFill>
        <p:spPr>
          <a:xfrm>
            <a:off x="7695151" y="3492524"/>
            <a:ext cx="478124" cy="1057102"/>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97DD47B-8116-BE4C-9465-5E6AACF33525}"/>
              </a:ext>
            </a:extLst>
          </p:cNvPr>
          <p:cNvPicPr>
            <a:picLocks noChangeAspect="1"/>
          </p:cNvPicPr>
          <p:nvPr/>
        </p:nvPicPr>
        <p:blipFill>
          <a:blip r:embed="rId5"/>
          <a:stretch>
            <a:fillRect/>
          </a:stretch>
        </p:blipFill>
        <p:spPr>
          <a:xfrm>
            <a:off x="7152939" y="3492524"/>
            <a:ext cx="369798" cy="1057101"/>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A8745A69-2D5B-4549-B769-566E6C9A1899}"/>
              </a:ext>
            </a:extLst>
          </p:cNvPr>
          <p:cNvPicPr>
            <a:picLocks noChangeAspect="1"/>
          </p:cNvPicPr>
          <p:nvPr/>
        </p:nvPicPr>
        <p:blipFill>
          <a:blip r:embed="rId4"/>
          <a:stretch>
            <a:fillRect/>
          </a:stretch>
        </p:blipFill>
        <p:spPr>
          <a:xfrm>
            <a:off x="8887901" y="3492524"/>
            <a:ext cx="478124" cy="1057102"/>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BA6F3E1-FF46-4049-BE3E-FB57D7B03099}"/>
              </a:ext>
            </a:extLst>
          </p:cNvPr>
          <p:cNvPicPr>
            <a:picLocks noChangeAspect="1"/>
          </p:cNvPicPr>
          <p:nvPr/>
        </p:nvPicPr>
        <p:blipFill>
          <a:blip r:embed="rId5"/>
          <a:stretch>
            <a:fillRect/>
          </a:stretch>
        </p:blipFill>
        <p:spPr>
          <a:xfrm>
            <a:off x="8345689" y="3492524"/>
            <a:ext cx="369798" cy="1057101"/>
          </a:xfrm>
          <a:prstGeom prst="rect">
            <a:avLst/>
          </a:prstGeom>
        </p:spPr>
      </p:pic>
      <p:pic>
        <p:nvPicPr>
          <p:cNvPr id="25" name="Picture 24" descr="Icon&#10;&#10;Description automatically generated with medium confidence">
            <a:extLst>
              <a:ext uri="{FF2B5EF4-FFF2-40B4-BE49-F238E27FC236}">
                <a16:creationId xmlns:a16="http://schemas.microsoft.com/office/drawing/2014/main" id="{52891FBC-1B15-F44B-8413-E4D3C561A75D}"/>
              </a:ext>
            </a:extLst>
          </p:cNvPr>
          <p:cNvPicPr>
            <a:picLocks noChangeAspect="1"/>
          </p:cNvPicPr>
          <p:nvPr/>
        </p:nvPicPr>
        <p:blipFill>
          <a:blip r:embed="rId4"/>
          <a:stretch>
            <a:fillRect/>
          </a:stretch>
        </p:blipFill>
        <p:spPr>
          <a:xfrm>
            <a:off x="10080651" y="3492524"/>
            <a:ext cx="478124" cy="1057102"/>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558A0CC-A319-8A40-B893-ED6F57B317A2}"/>
              </a:ext>
            </a:extLst>
          </p:cNvPr>
          <p:cNvPicPr>
            <a:picLocks noChangeAspect="1"/>
          </p:cNvPicPr>
          <p:nvPr/>
        </p:nvPicPr>
        <p:blipFill>
          <a:blip r:embed="rId5"/>
          <a:stretch>
            <a:fillRect/>
          </a:stretch>
        </p:blipFill>
        <p:spPr>
          <a:xfrm>
            <a:off x="9538439" y="3492524"/>
            <a:ext cx="369798" cy="1057101"/>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88A4F5F9-4243-F24E-AF39-C101ED39B9F1}"/>
              </a:ext>
            </a:extLst>
          </p:cNvPr>
          <p:cNvPicPr>
            <a:picLocks noChangeAspect="1"/>
          </p:cNvPicPr>
          <p:nvPr/>
        </p:nvPicPr>
        <p:blipFill>
          <a:blip r:embed="rId5"/>
          <a:stretch>
            <a:fillRect/>
          </a:stretch>
        </p:blipFill>
        <p:spPr>
          <a:xfrm>
            <a:off x="10731192" y="3492524"/>
            <a:ext cx="369798" cy="1057101"/>
          </a:xfrm>
          <a:prstGeom prst="rect">
            <a:avLst/>
          </a:prstGeom>
        </p:spPr>
      </p:pic>
      <p:pic>
        <p:nvPicPr>
          <p:cNvPr id="30" name="Picture 29" descr="A picture containing text, clock&#10;&#10;Description automatically generated">
            <a:extLst>
              <a:ext uri="{FF2B5EF4-FFF2-40B4-BE49-F238E27FC236}">
                <a16:creationId xmlns:a16="http://schemas.microsoft.com/office/drawing/2014/main" id="{CE80C139-39DA-E748-98BF-B383793F6E42}"/>
              </a:ext>
            </a:extLst>
          </p:cNvPr>
          <p:cNvPicPr>
            <a:picLocks noChangeAspect="1"/>
          </p:cNvPicPr>
          <p:nvPr/>
        </p:nvPicPr>
        <p:blipFill>
          <a:blip r:embed="rId6"/>
          <a:stretch>
            <a:fillRect/>
          </a:stretch>
        </p:blipFill>
        <p:spPr>
          <a:xfrm>
            <a:off x="6502400" y="6084659"/>
            <a:ext cx="1466875" cy="1466875"/>
          </a:xfrm>
          <a:prstGeom prst="rect">
            <a:avLst/>
          </a:prstGeom>
        </p:spPr>
      </p:pic>
      <p:pic>
        <p:nvPicPr>
          <p:cNvPr id="36" name="Picture 35" descr="A picture containing dark&#10;&#10;Description automatically generated">
            <a:extLst>
              <a:ext uri="{FF2B5EF4-FFF2-40B4-BE49-F238E27FC236}">
                <a16:creationId xmlns:a16="http://schemas.microsoft.com/office/drawing/2014/main" id="{A64A7D74-1175-9948-8ADB-BF5B783A994D}"/>
              </a:ext>
            </a:extLst>
          </p:cNvPr>
          <p:cNvPicPr>
            <a:picLocks noChangeAspect="1"/>
          </p:cNvPicPr>
          <p:nvPr/>
        </p:nvPicPr>
        <p:blipFill>
          <a:blip r:embed="rId7"/>
          <a:stretch>
            <a:fillRect/>
          </a:stretch>
        </p:blipFill>
        <p:spPr>
          <a:xfrm>
            <a:off x="1677253" y="2991938"/>
            <a:ext cx="3590170" cy="4573876"/>
          </a:xfrm>
          <a:prstGeom prst="rect">
            <a:avLst/>
          </a:prstGeom>
        </p:spPr>
      </p:pic>
      <p:pic>
        <p:nvPicPr>
          <p:cNvPr id="38" name="Picture 37" descr="A picture containing dark, outdoor, light, image&#10;&#10;Description automatically generated">
            <a:extLst>
              <a:ext uri="{FF2B5EF4-FFF2-40B4-BE49-F238E27FC236}">
                <a16:creationId xmlns:a16="http://schemas.microsoft.com/office/drawing/2014/main" id="{24EFDF59-47D5-BF4A-98AE-AA36092FDB67}"/>
              </a:ext>
            </a:extLst>
          </p:cNvPr>
          <p:cNvPicPr>
            <a:picLocks noChangeAspect="1"/>
          </p:cNvPicPr>
          <p:nvPr/>
        </p:nvPicPr>
        <p:blipFill>
          <a:blip r:embed="rId8"/>
          <a:stretch>
            <a:fillRect/>
          </a:stretch>
        </p:blipFill>
        <p:spPr>
          <a:xfrm>
            <a:off x="1677253" y="2991938"/>
            <a:ext cx="3590170" cy="4573875"/>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52891FBC-1B15-F44B-8413-E4D3C561A75D}"/>
              </a:ext>
            </a:extLst>
          </p:cNvPr>
          <p:cNvPicPr>
            <a:picLocks noChangeAspect="1"/>
          </p:cNvPicPr>
          <p:nvPr/>
        </p:nvPicPr>
        <p:blipFill>
          <a:blip r:embed="rId4"/>
          <a:stretch>
            <a:fillRect/>
          </a:stretch>
        </p:blipFill>
        <p:spPr>
          <a:xfrm>
            <a:off x="11273401" y="3492523"/>
            <a:ext cx="478124" cy="1057102"/>
          </a:xfrm>
          <a:prstGeom prst="rect">
            <a:avLst/>
          </a:prstGeom>
        </p:spPr>
      </p:pic>
    </p:spTree>
    <p:extLst>
      <p:ext uri="{BB962C8B-B14F-4D97-AF65-F5344CB8AC3E}">
        <p14:creationId xmlns:p14="http://schemas.microsoft.com/office/powerpoint/2010/main" val="295265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1">
            <a:extLst>
              <a:ext uri="{FF2B5EF4-FFF2-40B4-BE49-F238E27FC236}">
                <a16:creationId xmlns:a16="http://schemas.microsoft.com/office/drawing/2014/main" id="{3BFE4B2E-3569-440E-965A-FB44BB6E8A5F}"/>
              </a:ext>
            </a:extLst>
          </p:cNvPr>
          <p:cNvSpPr txBox="1">
            <a:spLocks noChangeArrowheads="1"/>
          </p:cNvSpPr>
          <p:nvPr/>
        </p:nvSpPr>
        <p:spPr bwMode="auto">
          <a:xfrm>
            <a:off x="686365" y="2111024"/>
            <a:ext cx="11697547" cy="902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1300460" eaLnBrk="0" fontAlgn="base">
              <a:spcBef>
                <a:spcPct val="0"/>
              </a:spcBef>
              <a:spcAft>
                <a:spcPct val="0"/>
              </a:spcAft>
            </a:pPr>
            <a:r>
              <a:rPr lang="en-GB" altLang="en-US" sz="3413" b="1" kern="1200" dirty="0"/>
              <a:t>Children and the Court System</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Children Missing Education</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Child Sexual Exploitation</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Peer on peer abuse</a:t>
            </a:r>
          </a:p>
          <a:p>
            <a:pPr algn="ctr" defTabSz="1300460" eaLnBrk="0" fontAlgn="base">
              <a:spcBef>
                <a:spcPct val="0"/>
              </a:spcBef>
              <a:spcAft>
                <a:spcPct val="0"/>
              </a:spcAft>
            </a:pPr>
            <a:r>
              <a:rPr lang="en-GB" altLang="en-US" sz="3413" b="1" kern="1200" dirty="0" err="1">
                <a:latin typeface="Tahoma" panose="020B0604030504040204" pitchFamily="34" charset="0"/>
                <a:cs typeface="Tahoma" panose="020B0604030504040204" pitchFamily="34" charset="0"/>
              </a:rPr>
              <a:t>Upskirting</a:t>
            </a:r>
            <a:endParaRPr lang="en-GB" altLang="en-US" sz="3413" b="1" kern="1200" dirty="0">
              <a:latin typeface="Tahoma" panose="020B0604030504040204" pitchFamily="34" charset="0"/>
              <a:cs typeface="Tahoma" panose="020B0604030504040204" pitchFamily="34" charset="0"/>
            </a:endParaRP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FGM</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Self-harm</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Homelessness</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Domestic violence</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Honour based abuse</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Radicalisation &amp; extremism</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Cyber bullying and social media</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Children with family members in prison</a:t>
            </a:r>
          </a:p>
          <a:p>
            <a:pPr algn="ctr" defTabSz="1300460" eaLnBrk="0" fontAlgn="base">
              <a:spcBef>
                <a:spcPct val="0"/>
              </a:spcBef>
              <a:spcAft>
                <a:spcPct val="0"/>
              </a:spcAft>
            </a:pPr>
            <a:r>
              <a:rPr lang="en-GB" altLang="en-US" sz="3413" b="1" kern="1200" dirty="0">
                <a:latin typeface="Tahoma" panose="020B0604030504040204" pitchFamily="34" charset="0"/>
                <a:cs typeface="Tahoma" panose="020B0604030504040204" pitchFamily="34" charset="0"/>
              </a:rPr>
              <a:t>Child Criminal Exploitation – County lines</a:t>
            </a:r>
          </a:p>
          <a:p>
            <a:pPr algn="ctr" defTabSz="1300460" eaLnBrk="0" fontAlgn="base">
              <a:spcBef>
                <a:spcPct val="0"/>
              </a:spcBef>
              <a:spcAft>
                <a:spcPct val="0"/>
              </a:spcAft>
            </a:pPr>
            <a:endParaRPr lang="en-GB" altLang="en-US" sz="3413" b="1" kern="1200" dirty="0">
              <a:solidFill>
                <a:srgbClr val="00B050"/>
              </a:solidFill>
            </a:endParaRPr>
          </a:p>
          <a:p>
            <a:pPr algn="ctr" defTabSz="1300460" eaLnBrk="0" fontAlgn="base">
              <a:spcBef>
                <a:spcPct val="0"/>
              </a:spcBef>
              <a:spcAft>
                <a:spcPct val="0"/>
              </a:spcAft>
            </a:pPr>
            <a:endParaRPr lang="en-GB" altLang="en-US" sz="3413" b="1" kern="1200" dirty="0">
              <a:solidFill>
                <a:srgbClr val="00B050"/>
              </a:solidFill>
            </a:endParaRPr>
          </a:p>
          <a:p>
            <a:pPr algn="ctr" defTabSz="1300460" eaLnBrk="0" fontAlgn="base">
              <a:spcBef>
                <a:spcPct val="0"/>
              </a:spcBef>
              <a:spcAft>
                <a:spcPct val="0"/>
              </a:spcAft>
            </a:pPr>
            <a:endParaRPr lang="en-GB" altLang="en-US" sz="3413" b="1" kern="1200" dirty="0">
              <a:solidFill>
                <a:srgbClr val="00B050"/>
              </a:solidFill>
            </a:endParaRPr>
          </a:p>
        </p:txBody>
      </p:sp>
      <p:sp>
        <p:nvSpPr>
          <p:cNvPr id="2" name="Title 1">
            <a:extLst>
              <a:ext uri="{FF2B5EF4-FFF2-40B4-BE49-F238E27FC236}">
                <a16:creationId xmlns:a16="http://schemas.microsoft.com/office/drawing/2014/main" id="{46F78D9E-357D-4E10-A034-C9912436566A}"/>
              </a:ext>
            </a:extLst>
          </p:cNvPr>
          <p:cNvSpPr>
            <a:spLocks noGrp="1"/>
          </p:cNvSpPr>
          <p:nvPr>
            <p:ph type="title"/>
          </p:nvPr>
        </p:nvSpPr>
        <p:spPr/>
        <p:txBody>
          <a:bodyPr>
            <a:normAutofit/>
          </a:bodyPr>
          <a:lstStyle/>
          <a:p>
            <a:pPr defTabSz="584170" eaLnBrk="1" fontAlgn="auto" hangingPunct="1">
              <a:spcBef>
                <a:spcPts val="0"/>
              </a:spcBef>
              <a:spcAft>
                <a:spcPts val="0"/>
              </a:spcAft>
              <a:defRPr/>
            </a:pPr>
            <a:r>
              <a:rPr lang="en-GB" sz="4299" dirty="0"/>
              <a:t>Key Safeguarding Issues in Education settings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826" y="218414"/>
            <a:ext cx="12232284" cy="764580"/>
          </a:xfrm>
        </p:spPr>
        <p:txBody>
          <a:bodyPr>
            <a:normAutofit fontScale="90000"/>
          </a:bodyPr>
          <a:lstStyle/>
          <a:p>
            <a:r>
              <a:rPr lang="en-GB" sz="4400" b="1" dirty="0"/>
              <a:t>Key safeguarding issues – </a:t>
            </a:r>
            <a:endParaRPr lang="en-GB" dirty="0"/>
          </a:p>
        </p:txBody>
      </p:sp>
      <p:sp>
        <p:nvSpPr>
          <p:cNvPr id="3" name="Text Placeholder 2"/>
          <p:cNvSpPr>
            <a:spLocks noGrp="1"/>
          </p:cNvSpPr>
          <p:nvPr>
            <p:ph type="body" idx="1"/>
          </p:nvPr>
        </p:nvSpPr>
        <p:spPr/>
        <p:txBody>
          <a:bodyPr/>
          <a:lstStyle/>
          <a:p>
            <a:pPr>
              <a:buClr>
                <a:srgbClr val="FF0066"/>
              </a:buClr>
            </a:pPr>
            <a:r>
              <a:rPr lang="en-US" sz="4000" b="1" dirty="0">
                <a:solidFill>
                  <a:schemeClr val="tx1"/>
                </a:solidFill>
              </a:rPr>
              <a:t> </a:t>
            </a:r>
          </a:p>
          <a:p>
            <a:pPr marL="457200" indent="-457200">
              <a:buClr>
                <a:srgbClr val="FF0066"/>
              </a:buClr>
              <a:buFont typeface="Arial" panose="020B0604020202020204" pitchFamily="34" charset="0"/>
              <a:buChar char="•"/>
            </a:pPr>
            <a:r>
              <a:rPr lang="en-US" sz="4000" b="1" dirty="0">
                <a:solidFill>
                  <a:schemeClr val="tx1"/>
                </a:solidFill>
              </a:rPr>
              <a:t>Child abuse</a:t>
            </a:r>
          </a:p>
          <a:p>
            <a:pPr marL="457200" indent="-457200">
              <a:buClr>
                <a:srgbClr val="FF0066"/>
              </a:buClr>
              <a:buFont typeface="Arial" panose="020B0604020202020204" pitchFamily="34" charset="0"/>
              <a:buChar char="•"/>
            </a:pPr>
            <a:r>
              <a:rPr lang="en-US" sz="4000" b="1" dirty="0">
                <a:solidFill>
                  <a:schemeClr val="tx1"/>
                </a:solidFill>
              </a:rPr>
              <a:t>Self Harm</a:t>
            </a:r>
          </a:p>
          <a:p>
            <a:pPr marL="457200" indent="-457200">
              <a:buClr>
                <a:srgbClr val="FF0066"/>
              </a:buClr>
              <a:buFont typeface="Arial" panose="020B0604020202020204" pitchFamily="34" charset="0"/>
              <a:buChar char="•"/>
            </a:pPr>
            <a:r>
              <a:rPr lang="en-US" sz="4000" b="1" dirty="0">
                <a:solidFill>
                  <a:schemeClr val="tx1"/>
                </a:solidFill>
              </a:rPr>
              <a:t>Domestic Violence and Impact on Children</a:t>
            </a:r>
          </a:p>
          <a:p>
            <a:pPr marL="457200" indent="-457200">
              <a:buClr>
                <a:srgbClr val="FF0066"/>
              </a:buClr>
              <a:buFont typeface="Arial" panose="020B0604020202020204" pitchFamily="34" charset="0"/>
              <a:buChar char="•"/>
            </a:pPr>
            <a:r>
              <a:rPr lang="en-US" sz="4000" b="1" dirty="0">
                <a:solidFill>
                  <a:schemeClr val="tx1"/>
                </a:solidFill>
              </a:rPr>
              <a:t>Child Sexual Exploitation (CSE)</a:t>
            </a:r>
          </a:p>
          <a:p>
            <a:pPr marL="457200" indent="-457200">
              <a:buClr>
                <a:srgbClr val="FF0066"/>
              </a:buClr>
              <a:buFont typeface="Arial" panose="020B0604020202020204" pitchFamily="34" charset="0"/>
              <a:buChar char="•"/>
            </a:pPr>
            <a:r>
              <a:rPr lang="en-US" sz="4000" b="1" dirty="0">
                <a:solidFill>
                  <a:schemeClr val="tx1"/>
                </a:solidFill>
              </a:rPr>
              <a:t>Child Criminal Exploitation (CCE)</a:t>
            </a:r>
          </a:p>
          <a:p>
            <a:pPr marL="457200" indent="-457200">
              <a:buClr>
                <a:srgbClr val="FF0066"/>
              </a:buClr>
              <a:buFont typeface="Arial" panose="020B0604020202020204" pitchFamily="34" charset="0"/>
              <a:buChar char="•"/>
            </a:pPr>
            <a:r>
              <a:rPr lang="en-US" sz="4000" b="1" dirty="0">
                <a:solidFill>
                  <a:schemeClr val="tx1"/>
                </a:solidFill>
              </a:rPr>
              <a:t>Children Missing Education (CME)</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311" y="5399756"/>
            <a:ext cx="2755034" cy="2594642"/>
          </a:xfrm>
          <a:prstGeom prst="rect">
            <a:avLst/>
          </a:prstGeom>
        </p:spPr>
      </p:pic>
      <p:pic>
        <p:nvPicPr>
          <p:cNvPr id="6" name="Picture 5"/>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543479" y="7320365"/>
            <a:ext cx="2221832" cy="2092482"/>
          </a:xfrm>
          <a:prstGeom prst="rect">
            <a:avLst/>
          </a:prstGeom>
        </p:spPr>
      </p:pic>
      <p:pic>
        <p:nvPicPr>
          <p:cNvPr id="7" name="Picture 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48695" y="5843922"/>
            <a:ext cx="1811788" cy="1706310"/>
          </a:xfrm>
          <a:prstGeom prst="rect">
            <a:avLst/>
          </a:prstGeom>
        </p:spPr>
      </p:pic>
      <p:pic>
        <p:nvPicPr>
          <p:cNvPr id="8" name="Picture 7"/>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049677" y="7863236"/>
            <a:ext cx="1465790" cy="1380455"/>
          </a:xfrm>
          <a:prstGeom prst="rect">
            <a:avLst/>
          </a:prstGeom>
        </p:spPr>
      </p:pic>
      <p:pic>
        <p:nvPicPr>
          <p:cNvPr id="9" name="Picture 8"/>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770090" y="6697077"/>
            <a:ext cx="2755034" cy="2594642"/>
          </a:xfrm>
          <a:prstGeom prst="rect">
            <a:avLst/>
          </a:prstGeom>
        </p:spPr>
      </p:pic>
    </p:spTree>
    <p:extLst>
      <p:ext uri="{BB962C8B-B14F-4D97-AF65-F5344CB8AC3E}">
        <p14:creationId xmlns:p14="http://schemas.microsoft.com/office/powerpoint/2010/main" val="11914324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Child Abuse </a:t>
            </a:r>
          </a:p>
        </p:txBody>
      </p:sp>
      <p:sp>
        <p:nvSpPr>
          <p:cNvPr id="3" name="Text Placeholder 2"/>
          <p:cNvSpPr>
            <a:spLocks noGrp="1"/>
          </p:cNvSpPr>
          <p:nvPr>
            <p:ph type="body" idx="1"/>
          </p:nvPr>
        </p:nvSpPr>
        <p:spPr>
          <a:xfrm>
            <a:off x="386258" y="2141493"/>
            <a:ext cx="12232284" cy="7364014"/>
          </a:xfrm>
        </p:spPr>
        <p:txBody>
          <a:bodyPr>
            <a:normAutofit lnSpcReduction="10000"/>
          </a:bodyPr>
          <a:lstStyle/>
          <a:p>
            <a:pPr marL="273050" indent="-273050" eaLnBrk="1" hangingPunct="1">
              <a:buClr>
                <a:srgbClr val="FF0066"/>
              </a:buClr>
              <a:buFont typeface="Arial" pitchFamily="34" charset="0"/>
              <a:buChar char="•"/>
              <a:defRPr/>
            </a:pPr>
            <a:r>
              <a:rPr lang="en-GB" sz="3200" b="1" dirty="0">
                <a:latin typeface="+mn-lt"/>
                <a:ea typeface="Tahoma" panose="020B0604030504040204" pitchFamily="34" charset="0"/>
                <a:cs typeface="Tahoma" panose="020B0604030504040204" pitchFamily="34" charset="0"/>
              </a:rPr>
              <a:t>Child abuse</a:t>
            </a:r>
            <a:r>
              <a:rPr lang="en-GB" sz="3200" dirty="0">
                <a:latin typeface="+mn-lt"/>
                <a:ea typeface="Tahoma" panose="020B0604030504040204" pitchFamily="34" charset="0"/>
                <a:cs typeface="Tahoma" panose="020B0604030504040204" pitchFamily="34" charset="0"/>
              </a:rPr>
              <a:t> is the range of ways in which people significantly harm children or young people</a:t>
            </a:r>
            <a:endParaRPr lang="en-GB" sz="3200" dirty="0">
              <a:solidFill>
                <a:srgbClr val="FF0066"/>
              </a:solidFill>
              <a:latin typeface="+mn-lt"/>
              <a:ea typeface="Tahoma" panose="020B0604030504040204" pitchFamily="34" charset="0"/>
              <a:cs typeface="Tahoma" panose="020B0604030504040204" pitchFamily="34" charset="0"/>
            </a:endParaRPr>
          </a:p>
          <a:p>
            <a:pPr>
              <a:buClr>
                <a:srgbClr val="FF0066"/>
              </a:buClr>
              <a:defRPr/>
            </a:pPr>
            <a:endParaRPr lang="en-GB" sz="3200" dirty="0">
              <a:latin typeface="+mn-lt"/>
              <a:ea typeface="Tahoma" panose="020B0604030504040204" pitchFamily="34" charset="0"/>
              <a:cs typeface="Tahoma" panose="020B0604030504040204" pitchFamily="34" charset="0"/>
            </a:endParaRPr>
          </a:p>
          <a:p>
            <a:pPr marL="273050" indent="-273050" eaLnBrk="1" hangingPunct="1">
              <a:buClr>
                <a:srgbClr val="FF0066"/>
              </a:buClr>
              <a:buFont typeface="Arial" pitchFamily="34" charset="0"/>
              <a:buChar char="•"/>
              <a:defRPr/>
            </a:pPr>
            <a:r>
              <a:rPr lang="en-GB" sz="3200" dirty="0">
                <a:latin typeface="+mn-lt"/>
                <a:ea typeface="Tahoma" panose="020B0604030504040204" pitchFamily="34" charset="0"/>
                <a:cs typeface="Tahoma" panose="020B0604030504040204" pitchFamily="34" charset="0"/>
              </a:rPr>
              <a:t>Inflicting harm or failing to prevent harm</a:t>
            </a:r>
          </a:p>
          <a:p>
            <a:pPr>
              <a:buClr>
                <a:srgbClr val="FF0066"/>
              </a:buClr>
              <a:defRPr/>
            </a:pPr>
            <a:endParaRPr lang="en-GB" sz="3200" dirty="0">
              <a:latin typeface="+mn-lt"/>
              <a:ea typeface="Tahoma" panose="020B0604030504040204" pitchFamily="34" charset="0"/>
              <a:cs typeface="Tahoma" panose="020B0604030504040204" pitchFamily="34" charset="0"/>
            </a:endParaRPr>
          </a:p>
          <a:p>
            <a:pPr marL="273050" indent="-273050" eaLnBrk="1" hangingPunct="1">
              <a:buClr>
                <a:srgbClr val="FF0066"/>
              </a:buClr>
              <a:buFont typeface="Arial" pitchFamily="34" charset="0"/>
              <a:buChar char="•"/>
              <a:defRPr/>
            </a:pPr>
            <a:r>
              <a:rPr lang="en-GB" sz="3200" dirty="0">
                <a:latin typeface="+mn-lt"/>
                <a:ea typeface="Tahoma" panose="020B0604030504040204" pitchFamily="34" charset="0"/>
                <a:cs typeface="Tahoma" panose="020B0604030504040204" pitchFamily="34" charset="0"/>
              </a:rPr>
              <a:t>Children or young people may be sexually abused in a family or in an institutional or community setting, by those known to them or, more rarely, by a stranger</a:t>
            </a:r>
          </a:p>
          <a:p>
            <a:pPr>
              <a:buClr>
                <a:srgbClr val="FF0066"/>
              </a:buClr>
              <a:defRPr/>
            </a:pPr>
            <a:endParaRPr lang="en-GB" sz="3200" dirty="0">
              <a:latin typeface="+mn-lt"/>
              <a:ea typeface="Tahoma" panose="020B0604030504040204" pitchFamily="34" charset="0"/>
              <a:cs typeface="Tahoma" panose="020B0604030504040204" pitchFamily="34" charset="0"/>
            </a:endParaRPr>
          </a:p>
          <a:p>
            <a:pPr marL="273050" indent="-273050" eaLnBrk="1" hangingPunct="1">
              <a:buClr>
                <a:srgbClr val="FF0066"/>
              </a:buClr>
              <a:buFont typeface="Arial" pitchFamily="34" charset="0"/>
              <a:buChar char="•"/>
              <a:defRPr/>
            </a:pPr>
            <a:r>
              <a:rPr lang="en-GB" sz="3200" dirty="0">
                <a:latin typeface="+mn-lt"/>
                <a:ea typeface="Tahoma" panose="020B0604030504040204" pitchFamily="34" charset="0"/>
                <a:cs typeface="Tahoma" panose="020B0604030504040204" pitchFamily="34" charset="0"/>
              </a:rPr>
              <a:t>They may be abused by an adult or adults, or by another child or children</a:t>
            </a:r>
          </a:p>
          <a:p>
            <a:pPr eaLnBrk="1" hangingPunct="1">
              <a:buClr>
                <a:srgbClr val="FF0066"/>
              </a:buClr>
              <a:defRPr/>
            </a:pPr>
            <a:endParaRPr lang="en-GB" sz="3200" dirty="0">
              <a:latin typeface="+mn-lt"/>
              <a:ea typeface="Tahoma" panose="020B0604030504040204" pitchFamily="34" charset="0"/>
              <a:cs typeface="Tahoma" panose="020B0604030504040204" pitchFamily="34" charset="0"/>
            </a:endParaRPr>
          </a:p>
          <a:p>
            <a:pPr marL="273050" indent="-273050" eaLnBrk="1" hangingPunct="1">
              <a:buClr>
                <a:srgbClr val="FF0066"/>
              </a:buClr>
              <a:buFont typeface="Arial" pitchFamily="34" charset="0"/>
              <a:buChar char="•"/>
              <a:defRPr/>
            </a:pPr>
            <a:r>
              <a:rPr lang="en-GB" sz="3200" dirty="0">
                <a:latin typeface="+mn-lt"/>
                <a:ea typeface="Tahoma" panose="020B0604030504040204" pitchFamily="34" charset="0"/>
                <a:cs typeface="Tahoma" panose="020B0604030504040204" pitchFamily="34" charset="0"/>
              </a:rPr>
              <a:t>Neglectful behaviours may include: missing medical appointments, lack of food/appropriate clothing, prioritising adult need rather than children’s, poor attendance at school.</a:t>
            </a:r>
          </a:p>
          <a:p>
            <a:pPr eaLnBrk="1" hangingPunct="1">
              <a:buFont typeface="Arial" pitchFamily="34" charset="0"/>
              <a:buChar char="•"/>
              <a:defRPr/>
            </a:pPr>
            <a:endParaRPr lang="en-GB" dirty="0"/>
          </a:p>
          <a:p>
            <a:pPr eaLnBrk="1" hangingPunct="1">
              <a:defRPr/>
            </a:pPr>
            <a:endParaRPr lang="en-GB" dirty="0"/>
          </a:p>
        </p:txBody>
      </p:sp>
    </p:spTree>
    <p:extLst>
      <p:ext uri="{BB962C8B-B14F-4D97-AF65-F5344CB8AC3E}">
        <p14:creationId xmlns:p14="http://schemas.microsoft.com/office/powerpoint/2010/main" val="33244825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4EAD88-D9EC-4C88-B5CB-70B98FB0E8F4}"/>
              </a:ext>
            </a:extLst>
          </p:cNvPr>
          <p:cNvSpPr txBox="1"/>
          <p:nvPr/>
        </p:nvSpPr>
        <p:spPr>
          <a:xfrm>
            <a:off x="283169" y="2407757"/>
            <a:ext cx="12538095" cy="61494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4187" tIns="54187" rIns="54187" bIns="54187" spcCol="38100" anchor="ctr">
            <a:spAutoFit/>
          </a:bodyPr>
          <a:lstStyle/>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1 in 20 children in the UK </a:t>
            </a:r>
          </a:p>
          <a:p>
            <a:pPr marL="0" marR="0" lvl="0" indent="0" algn="l" defTabSz="623137" rtl="0" eaLnBrk="1" fontAlgn="auto" latinLnBrk="0" hangingPunct="0">
              <a:lnSpc>
                <a:spcPct val="100000"/>
              </a:lnSpc>
              <a:spcBef>
                <a:spcPts val="0"/>
              </a:spcBef>
              <a:spcAft>
                <a:spcPts val="0"/>
              </a:spcAft>
              <a:buClrTx/>
              <a:buSzTx/>
              <a:buFontTx/>
              <a:buNone/>
              <a:tabLst/>
              <a:defRPr/>
            </a:pPr>
            <a:endPar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endParaRP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1 in 3 children did not tell anyone</a:t>
            </a:r>
          </a:p>
          <a:p>
            <a:pPr marL="0" marR="0" lvl="0" indent="0" algn="l" defTabSz="623137" rtl="0" eaLnBrk="1" fontAlgn="auto" latinLnBrk="0" hangingPunct="0">
              <a:lnSpc>
                <a:spcPct val="100000"/>
              </a:lnSpc>
              <a:spcBef>
                <a:spcPts val="0"/>
              </a:spcBef>
              <a:spcAft>
                <a:spcPts val="0"/>
              </a:spcAft>
              <a:buClrTx/>
              <a:buSzTx/>
              <a:buFontTx/>
              <a:buNone/>
              <a:tabLst/>
              <a:defRPr/>
            </a:pPr>
            <a:endPar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endParaRP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Over 90% of sexually abused children were abused by someone they knew</a:t>
            </a:r>
          </a:p>
          <a:p>
            <a:pPr marL="0" marR="0" lvl="0" indent="0" algn="l" defTabSz="623137" rtl="0" eaLnBrk="1" fontAlgn="auto" latinLnBrk="0" hangingPunct="0">
              <a:lnSpc>
                <a:spcPct val="100000"/>
              </a:lnSpc>
              <a:spcBef>
                <a:spcPts val="0"/>
              </a:spcBef>
              <a:spcAft>
                <a:spcPts val="0"/>
              </a:spcAft>
              <a:buClrTx/>
              <a:buSzTx/>
              <a:buFontTx/>
              <a:buNone/>
              <a:tabLst/>
              <a:defRPr/>
            </a:pPr>
            <a:endPar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endParaRP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450,000 abused in the UK last year</a:t>
            </a:r>
          </a:p>
          <a:p>
            <a:pPr marL="0" marR="0" lvl="0" indent="0" algn="l" defTabSz="623137" rtl="0" eaLnBrk="1" fontAlgn="auto" latinLnBrk="0" hangingPunct="0">
              <a:lnSpc>
                <a:spcPct val="100000"/>
              </a:lnSpc>
              <a:spcBef>
                <a:spcPts val="0"/>
              </a:spcBef>
              <a:spcAft>
                <a:spcPts val="0"/>
              </a:spcAft>
              <a:buClrTx/>
              <a:buSzTx/>
              <a:buFontTx/>
              <a:buNone/>
              <a:tabLst/>
              <a:defRPr/>
            </a:pPr>
            <a:endPar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endParaRP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50,000 reported to police</a:t>
            </a: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Sources:</a:t>
            </a: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 Radford, L. et al (2011) Child abuse and neglect in the UK today</a:t>
            </a: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1280" b="0" i="0" u="none" strike="noStrike" kern="1200" cap="none" spc="0" normalizeH="0" baseline="0" noProof="0" dirty="0" err="1">
                <a:ln>
                  <a:noFill/>
                </a:ln>
                <a:solidFill>
                  <a:srgbClr val="314764"/>
                </a:solidFill>
                <a:effectLst/>
                <a:uLnTx/>
                <a:uFillTx/>
                <a:latin typeface="Avenir Heavy"/>
                <a:ea typeface="ＭＳ Ｐゴシック" panose="020B0600070205080204" pitchFamily="34" charset="-128"/>
                <a:sym typeface="Avenir Heavy"/>
              </a:rPr>
              <a:t>Jütte</a:t>
            </a:r>
            <a:r>
              <a:rPr kumimoji="0" lang="en-GB" sz="1280"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 S. et al (2014) How safe are our children? 2014. London: NSPCC</a:t>
            </a:r>
          </a:p>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Office of the English Children’s Commissioner 2015</a:t>
            </a:r>
          </a:p>
        </p:txBody>
      </p:sp>
      <p:sp>
        <p:nvSpPr>
          <p:cNvPr id="3" name="TextBox 2">
            <a:extLst>
              <a:ext uri="{FF2B5EF4-FFF2-40B4-BE49-F238E27FC236}">
                <a16:creationId xmlns:a16="http://schemas.microsoft.com/office/drawing/2014/main" id="{14C1B1CE-A3A4-42B9-B94A-4E211AB16D69}"/>
              </a:ext>
            </a:extLst>
          </p:cNvPr>
          <p:cNvSpPr txBox="1"/>
          <p:nvPr/>
        </p:nvSpPr>
        <p:spPr>
          <a:xfrm>
            <a:off x="767363" y="473080"/>
            <a:ext cx="12679680" cy="815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4187" tIns="54187" rIns="54187" bIns="54187" spcCol="38100" anchor="ctr">
            <a:spAutoFit/>
          </a:bodyPr>
          <a:lstStyle/>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4587" b="0" i="0" u="none" strike="noStrike" kern="1200" cap="none" spc="0" normalizeH="0" baseline="0" noProof="0" dirty="0">
                <a:ln>
                  <a:noFill/>
                </a:ln>
                <a:solidFill>
                  <a:srgbClr val="FFFFFF"/>
                </a:solidFill>
                <a:effectLst/>
                <a:uLnTx/>
                <a:uFillTx/>
                <a:latin typeface="Avenir Heavy"/>
                <a:ea typeface="ＭＳ Ｐゴシック" panose="020B0600070205080204" pitchFamily="34" charset="-128"/>
                <a:sym typeface="Avenir Heavy"/>
              </a:rPr>
              <a:t>How common is child sexual abuse?</a:t>
            </a:r>
          </a:p>
        </p:txBody>
      </p:sp>
    </p:spTree>
    <p:extLst>
      <p:ext uri="{BB962C8B-B14F-4D97-AF65-F5344CB8AC3E}">
        <p14:creationId xmlns:p14="http://schemas.microsoft.com/office/powerpoint/2010/main" val="3819926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F1D4-4A8C-4BED-9957-1360FF02C440}"/>
              </a:ext>
            </a:extLst>
          </p:cNvPr>
          <p:cNvSpPr>
            <a:spLocks noGrp="1"/>
          </p:cNvSpPr>
          <p:nvPr>
            <p:ph type="title"/>
          </p:nvPr>
        </p:nvSpPr>
        <p:spPr>
          <a:xfrm>
            <a:off x="377285" y="262911"/>
            <a:ext cx="11704320" cy="975362"/>
          </a:xfrm>
        </p:spPr>
        <p:txBody>
          <a:bodyPr>
            <a:normAutofit/>
          </a:bodyPr>
          <a:lstStyle/>
          <a:p>
            <a:r>
              <a:rPr lang="en-GB" sz="4800" dirty="0"/>
              <a:t>Child Sexual Abuse </a:t>
            </a:r>
          </a:p>
        </p:txBody>
      </p:sp>
      <p:sp>
        <p:nvSpPr>
          <p:cNvPr id="3" name="Content Placeholder 2">
            <a:extLst>
              <a:ext uri="{FF2B5EF4-FFF2-40B4-BE49-F238E27FC236}">
                <a16:creationId xmlns:a16="http://schemas.microsoft.com/office/drawing/2014/main" id="{C761BE70-7DC0-4470-A6C0-F26E5141CDD2}"/>
              </a:ext>
            </a:extLst>
          </p:cNvPr>
          <p:cNvSpPr>
            <a:spLocks noGrp="1"/>
          </p:cNvSpPr>
          <p:nvPr>
            <p:ph idx="1"/>
          </p:nvPr>
        </p:nvSpPr>
        <p:spPr>
          <a:xfrm>
            <a:off x="554705" y="2221249"/>
            <a:ext cx="11704320" cy="6436925"/>
          </a:xfrm>
        </p:spPr>
        <p:txBody>
          <a:bodyPr>
            <a:normAutofit fontScale="85000" lnSpcReduction="20000"/>
          </a:bodyPr>
          <a:lstStyle/>
          <a:p>
            <a:r>
              <a:rPr lang="en-GB" sz="4000" dirty="0"/>
              <a:t>Sabah was sexually abused between the ages of seven and 13 by four members of her family and a teacher. She was raped for the first time when she was nine.</a:t>
            </a:r>
          </a:p>
          <a:p>
            <a:endParaRPr lang="en-GB" sz="4000" dirty="0"/>
          </a:p>
          <a:p>
            <a:r>
              <a:rPr lang="en-GB" sz="4000" i="1" dirty="0"/>
              <a:t>“Child sexual abuse does not discriminate.” said Sabah. “The teacher was white – the family members who abused me were brown. </a:t>
            </a:r>
          </a:p>
          <a:p>
            <a:r>
              <a:rPr lang="en-GB" sz="4000" i="1" dirty="0"/>
              <a:t>“This is not a race or colour issue. It is about as a society tackling all predators of child sex abuse.</a:t>
            </a:r>
          </a:p>
          <a:p>
            <a:endParaRPr lang="en-GB" sz="4000" i="1" dirty="0"/>
          </a:p>
          <a:p>
            <a:r>
              <a:rPr lang="en-GB" sz="4000" i="1" dirty="0"/>
              <a:t>“All my abusers had one thing in common </a:t>
            </a:r>
            <a:r>
              <a:rPr lang="en-GB" sz="5200" i="1" dirty="0"/>
              <a:t>– </a:t>
            </a:r>
            <a:r>
              <a:rPr lang="en-GB" sz="5200" b="1" i="1" dirty="0"/>
              <a:t>they had the entire community thinking they were good people.</a:t>
            </a:r>
          </a:p>
          <a:p>
            <a:endParaRPr lang="en-GB" sz="4400" b="1" i="1" dirty="0"/>
          </a:p>
          <a:p>
            <a:r>
              <a:rPr lang="en-GB" sz="2400" b="1" i="1" dirty="0"/>
              <a:t>Independent Inquiry into Child Sex Abuse looking at barriers faced by ethnic minority communities in reporting child sexual abuse.</a:t>
            </a:r>
          </a:p>
        </p:txBody>
      </p:sp>
    </p:spTree>
    <p:extLst>
      <p:ext uri="{BB962C8B-B14F-4D97-AF65-F5344CB8AC3E}">
        <p14:creationId xmlns:p14="http://schemas.microsoft.com/office/powerpoint/2010/main" val="1189002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774" y="2743084"/>
            <a:ext cx="4741332" cy="373237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ADD36-FB16-46EE-A691-F831262F3C17}"/>
              </a:ext>
            </a:extLst>
          </p:cNvPr>
          <p:cNvSpPr>
            <a:spLocks noGrp="1"/>
          </p:cNvSpPr>
          <p:nvPr>
            <p:ph type="title"/>
          </p:nvPr>
        </p:nvSpPr>
        <p:spPr>
          <a:xfrm>
            <a:off x="1097280" y="2797889"/>
            <a:ext cx="2804160" cy="3622765"/>
          </a:xfrm>
          <a:noFill/>
        </p:spPr>
        <p:txBody>
          <a:bodyPr vert="horz" lIns="91440" tIns="45720" rIns="91440" bIns="45720" rtlCol="0" anchor="ctr">
            <a:normAutofit/>
          </a:bodyPr>
          <a:lstStyle/>
          <a:p>
            <a:pPr algn="ctr" defTabSz="914400">
              <a:lnSpc>
                <a:spcPct val="90000"/>
              </a:lnSpc>
              <a:spcBef>
                <a:spcPct val="0"/>
              </a:spcBef>
            </a:pPr>
            <a:r>
              <a:rPr lang="en-US" sz="4200" kern="1200">
                <a:latin typeface="+mj-lt"/>
                <a:ea typeface="+mj-ea"/>
                <a:cs typeface="+mj-cs"/>
              </a:rPr>
              <a:t>Sexual Violence &amp; Sexual Harassment Sept 2021</a:t>
            </a:r>
          </a:p>
        </p:txBody>
      </p:sp>
      <p:pic>
        <p:nvPicPr>
          <p:cNvPr id="5" name="Picture 4">
            <a:extLst>
              <a:ext uri="{FF2B5EF4-FFF2-40B4-BE49-F238E27FC236}">
                <a16:creationId xmlns:a16="http://schemas.microsoft.com/office/drawing/2014/main" id="{D8B21E76-D158-4FFD-B0F7-D58596BF6851}"/>
              </a:ext>
            </a:extLst>
          </p:cNvPr>
          <p:cNvPicPr>
            <a:picLocks noChangeAspect="1"/>
          </p:cNvPicPr>
          <p:nvPr/>
        </p:nvPicPr>
        <p:blipFill>
          <a:blip r:embed="rId2"/>
          <a:stretch>
            <a:fillRect/>
          </a:stretch>
        </p:blipFill>
        <p:spPr>
          <a:xfrm>
            <a:off x="5722383" y="915151"/>
            <a:ext cx="5979587" cy="7919985"/>
          </a:xfrm>
          <a:prstGeom prst="rect">
            <a:avLst/>
          </a:prstGeom>
        </p:spPr>
      </p:pic>
    </p:spTree>
    <p:extLst>
      <p:ext uri="{BB962C8B-B14F-4D97-AF65-F5344CB8AC3E}">
        <p14:creationId xmlns:p14="http://schemas.microsoft.com/office/powerpoint/2010/main" val="8345507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7262-03F2-40F5-AD73-A453562A8994}"/>
              </a:ext>
            </a:extLst>
          </p:cNvPr>
          <p:cNvSpPr>
            <a:spLocks noGrp="1"/>
          </p:cNvSpPr>
          <p:nvPr>
            <p:ph type="title"/>
          </p:nvPr>
        </p:nvSpPr>
        <p:spPr/>
        <p:txBody>
          <a:bodyPr/>
          <a:lstStyle/>
          <a:p>
            <a:r>
              <a:rPr lang="en-GB" dirty="0"/>
              <a:t>Sexual Violence &amp; Sexual Harassment Sept 2021</a:t>
            </a:r>
          </a:p>
        </p:txBody>
      </p:sp>
      <p:sp>
        <p:nvSpPr>
          <p:cNvPr id="3" name="Text Placeholder 2">
            <a:extLst>
              <a:ext uri="{FF2B5EF4-FFF2-40B4-BE49-F238E27FC236}">
                <a16:creationId xmlns:a16="http://schemas.microsoft.com/office/drawing/2014/main" id="{6FBD32BA-76F5-4777-8BA5-56E9B23CD684}"/>
              </a:ext>
            </a:extLst>
          </p:cNvPr>
          <p:cNvSpPr>
            <a:spLocks noGrp="1"/>
          </p:cNvSpPr>
          <p:nvPr>
            <p:ph type="body" idx="1"/>
          </p:nvPr>
        </p:nvSpPr>
        <p:spPr>
          <a:xfrm>
            <a:off x="290213" y="2092657"/>
            <a:ext cx="12538683" cy="6782644"/>
          </a:xfrm>
        </p:spPr>
        <p:txBody>
          <a:bodyPr>
            <a:normAutofit/>
          </a:bodyPr>
          <a:lstStyle/>
          <a:p>
            <a:r>
              <a:rPr lang="en-GB" sz="4000" dirty="0"/>
              <a:t>Sexual violence and sexual abuse can happen anywhere, and all staff working with children are advised to maintain an attitude of </a:t>
            </a:r>
            <a:r>
              <a:rPr lang="en-GB" sz="4000" b="1" dirty="0"/>
              <a:t>‘it could happen here’. </a:t>
            </a:r>
            <a:r>
              <a:rPr lang="en-GB" sz="4000" dirty="0"/>
              <a:t>Schools and colleges should be aware of, and respond appropriately to all reports and concerns, including those outside the school or college, and or online.</a:t>
            </a:r>
          </a:p>
        </p:txBody>
      </p:sp>
      <p:pic>
        <p:nvPicPr>
          <p:cNvPr id="5" name="Picture 4">
            <a:extLst>
              <a:ext uri="{FF2B5EF4-FFF2-40B4-BE49-F238E27FC236}">
                <a16:creationId xmlns:a16="http://schemas.microsoft.com/office/drawing/2014/main" id="{380DF61A-A815-452B-94C5-70F66B7E4CD5}"/>
              </a:ext>
            </a:extLst>
          </p:cNvPr>
          <p:cNvPicPr>
            <a:picLocks noChangeAspect="1"/>
          </p:cNvPicPr>
          <p:nvPr/>
        </p:nvPicPr>
        <p:blipFill>
          <a:blip r:embed="rId2"/>
          <a:stretch>
            <a:fillRect/>
          </a:stretch>
        </p:blipFill>
        <p:spPr>
          <a:xfrm>
            <a:off x="1705970" y="6005015"/>
            <a:ext cx="9676263" cy="3420965"/>
          </a:xfrm>
          <a:prstGeom prst="rect">
            <a:avLst/>
          </a:prstGeom>
        </p:spPr>
      </p:pic>
    </p:spTree>
    <p:extLst>
      <p:ext uri="{BB962C8B-B14F-4D97-AF65-F5344CB8AC3E}">
        <p14:creationId xmlns:p14="http://schemas.microsoft.com/office/powerpoint/2010/main" val="15132933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BC42407-690D-4AD6-8040-4889BC4DCA67}"/>
              </a:ext>
            </a:extLst>
          </p:cNvPr>
          <p:cNvSpPr>
            <a:spLocks noGrp="1"/>
          </p:cNvSpPr>
          <p:nvPr>
            <p:ph type="title"/>
          </p:nvPr>
        </p:nvSpPr>
        <p:spPr/>
        <p:txBody>
          <a:bodyPr vert="horz" wrap="square" lIns="130048" tIns="65024" rIns="130048" bIns="65024" numCol="1" anchor="t" anchorCtr="0" compatLnSpc="1">
            <a:prstTxWarp prst="textNoShape">
              <a:avLst/>
            </a:prstTxWarp>
            <a:normAutofit fontScale="90000"/>
          </a:bodyPr>
          <a:lstStyle/>
          <a:p>
            <a:pPr defTabSz="584170" eaLnBrk="1" fontAlgn="auto" hangingPunct="1">
              <a:spcBef>
                <a:spcPts val="0"/>
              </a:spcBef>
              <a:spcAft>
                <a:spcPts val="0"/>
              </a:spcAft>
              <a:defRPr/>
            </a:pPr>
            <a:r>
              <a:rPr lang="en-GB" altLang="en-US" sz="5120" b="1" dirty="0">
                <a:solidFill>
                  <a:schemeClr val="bg1"/>
                </a:solidFill>
                <a:latin typeface="Tahoma" panose="020B0604030504040204" pitchFamily="34" charset="0"/>
                <a:cs typeface="Tahoma" panose="020B0604030504040204" pitchFamily="34" charset="0"/>
              </a:rPr>
              <a:t>Legislation, Guidance and Procedure</a:t>
            </a:r>
          </a:p>
        </p:txBody>
      </p:sp>
      <p:pic>
        <p:nvPicPr>
          <p:cNvPr id="5" name="Picture 4">
            <a:extLst>
              <a:ext uri="{FF2B5EF4-FFF2-40B4-BE49-F238E27FC236}">
                <a16:creationId xmlns:a16="http://schemas.microsoft.com/office/drawing/2014/main" id="{D6CE3391-24E0-4A4A-B6D1-20DB57E07CF5}"/>
              </a:ext>
            </a:extLst>
          </p:cNvPr>
          <p:cNvPicPr>
            <a:picLocks noChangeAspect="1"/>
          </p:cNvPicPr>
          <p:nvPr/>
        </p:nvPicPr>
        <p:blipFill>
          <a:blip r:embed="rId3"/>
          <a:stretch>
            <a:fillRect/>
          </a:stretch>
        </p:blipFill>
        <p:spPr>
          <a:xfrm>
            <a:off x="3163147" y="7570807"/>
            <a:ext cx="8340051" cy="1853345"/>
          </a:xfrm>
          <a:prstGeom prst="rect">
            <a:avLst/>
          </a:prstGeom>
        </p:spPr>
      </p:pic>
      <p:sp>
        <p:nvSpPr>
          <p:cNvPr id="4" name="Text Placeholder 3">
            <a:extLst>
              <a:ext uri="{FF2B5EF4-FFF2-40B4-BE49-F238E27FC236}">
                <a16:creationId xmlns:a16="http://schemas.microsoft.com/office/drawing/2014/main" id="{600A5B6E-528C-4A23-AC43-EEC9C7C0B586}"/>
              </a:ext>
            </a:extLst>
          </p:cNvPr>
          <p:cNvSpPr>
            <a:spLocks noGrp="1"/>
          </p:cNvSpPr>
          <p:nvPr>
            <p:ph type="body" idx="1"/>
          </p:nvPr>
        </p:nvSpPr>
        <p:spPr/>
        <p:txBody>
          <a:bodyPr>
            <a:normAutofit/>
          </a:bodyPr>
          <a:lstStyle/>
          <a:p>
            <a:pPr defTabSz="584170" eaLnBrk="1" fontAlgn="auto" hangingPunct="1">
              <a:spcBef>
                <a:spcPts val="0"/>
              </a:spcBef>
              <a:spcAft>
                <a:spcPts val="0"/>
              </a:spcAft>
              <a:defRPr/>
            </a:pPr>
            <a:endParaRPr lang="en-GB" sz="2000" dirty="0"/>
          </a:p>
        </p:txBody>
      </p:sp>
      <p:pic>
        <p:nvPicPr>
          <p:cNvPr id="7" name="Picture 6">
            <a:extLst>
              <a:ext uri="{FF2B5EF4-FFF2-40B4-BE49-F238E27FC236}">
                <a16:creationId xmlns:a16="http://schemas.microsoft.com/office/drawing/2014/main" id="{61BC8AAE-45C3-4A54-B06E-BF0C84FCFE17}"/>
              </a:ext>
            </a:extLst>
          </p:cNvPr>
          <p:cNvPicPr>
            <a:picLocks noChangeAspect="1"/>
          </p:cNvPicPr>
          <p:nvPr/>
        </p:nvPicPr>
        <p:blipFill>
          <a:blip r:embed="rId4"/>
          <a:stretch>
            <a:fillRect/>
          </a:stretch>
        </p:blipFill>
        <p:spPr>
          <a:xfrm>
            <a:off x="316089" y="3106703"/>
            <a:ext cx="2971236" cy="4495236"/>
          </a:xfrm>
          <a:prstGeom prst="rect">
            <a:avLst/>
          </a:prstGeom>
          <a:ln w="25400">
            <a:solidFill>
              <a:schemeClr val="tx1"/>
            </a:solidFill>
          </a:ln>
          <a:effectLst>
            <a:outerShdw blurRad="50800" dist="152400" dir="8100000" algn="tr" rotWithShape="0">
              <a:prstClr val="black">
                <a:alpha val="40000"/>
              </a:prstClr>
            </a:outerShdw>
          </a:effectLst>
        </p:spPr>
      </p:pic>
      <p:pic>
        <p:nvPicPr>
          <p:cNvPr id="9" name="Picture 2">
            <a:extLst>
              <a:ext uri="{FF2B5EF4-FFF2-40B4-BE49-F238E27FC236}">
                <a16:creationId xmlns:a16="http://schemas.microsoft.com/office/drawing/2014/main" id="{512FC00F-DBCB-4137-A678-C822DC4848A4}"/>
              </a:ext>
            </a:extLst>
          </p:cNvPr>
          <p:cNvPicPr>
            <a:picLocks noChangeAspect="1" noChangeArrowheads="1"/>
          </p:cNvPicPr>
          <p:nvPr/>
        </p:nvPicPr>
        <p:blipFill>
          <a:blip r:embed="rId5"/>
          <a:stretch>
            <a:fillRect/>
          </a:stretch>
        </p:blipFill>
        <p:spPr bwMode="auto">
          <a:xfrm>
            <a:off x="4104640" y="2717794"/>
            <a:ext cx="2953173" cy="4495235"/>
          </a:xfrm>
          <a:prstGeom prst="rect">
            <a:avLst/>
          </a:prstGeom>
          <a:noFill/>
          <a:ln w="25400">
            <a:solidFill>
              <a:schemeClr val="tx1"/>
            </a:solidFill>
          </a:ln>
          <a:effectLst>
            <a:outerShdw blurRad="50800" dist="152400" dir="8100000" algn="tr" rotWithShape="0">
              <a:prstClr val="black">
                <a:alpha val="40000"/>
              </a:prstClr>
            </a:outerShdw>
          </a:effectLst>
        </p:spPr>
      </p:pic>
      <p:pic>
        <p:nvPicPr>
          <p:cNvPr id="2" name="Picture 1">
            <a:extLst>
              <a:ext uri="{FF2B5EF4-FFF2-40B4-BE49-F238E27FC236}">
                <a16:creationId xmlns:a16="http://schemas.microsoft.com/office/drawing/2014/main" id="{106E6C94-B52F-41DA-8D51-FC4985A9AD0B}"/>
              </a:ext>
            </a:extLst>
          </p:cNvPr>
          <p:cNvPicPr>
            <a:picLocks noChangeAspect="1"/>
          </p:cNvPicPr>
          <p:nvPr/>
        </p:nvPicPr>
        <p:blipFill>
          <a:blip r:embed="rId6"/>
          <a:stretch>
            <a:fillRect/>
          </a:stretch>
        </p:blipFill>
        <p:spPr>
          <a:xfrm>
            <a:off x="8444089" y="2164082"/>
            <a:ext cx="3395698" cy="5222239"/>
          </a:xfrm>
          <a:prstGeom prst="rect">
            <a:avLst/>
          </a:prstGeom>
          <a:ln w="28575">
            <a:solidFill>
              <a:schemeClr val="accent1"/>
            </a:solidFill>
          </a:ln>
          <a:effectLst>
            <a:outerShdw blurRad="50800" dist="152400" dir="8100000" algn="tr" rotWithShape="0">
              <a:prstClr val="black">
                <a:alpha val="40000"/>
              </a:prstClr>
            </a:outerShdw>
          </a:effectLst>
        </p:spPr>
      </p:pic>
      <p:sp>
        <p:nvSpPr>
          <p:cNvPr id="3" name="TextBox 2">
            <a:extLst>
              <a:ext uri="{FF2B5EF4-FFF2-40B4-BE49-F238E27FC236}">
                <a16:creationId xmlns:a16="http://schemas.microsoft.com/office/drawing/2014/main" id="{1890C4CF-6E0A-4CD2-95D0-C58356D3E592}"/>
              </a:ext>
            </a:extLst>
          </p:cNvPr>
          <p:cNvSpPr txBox="1"/>
          <p:nvPr/>
        </p:nvSpPr>
        <p:spPr>
          <a:xfrm>
            <a:off x="8588587" y="6164429"/>
            <a:ext cx="3106702" cy="486287"/>
          </a:xfrm>
          <a:prstGeom prst="rect">
            <a:avLst/>
          </a:prstGeom>
          <a:solidFill>
            <a:schemeClr val="accent3"/>
          </a:solidFill>
        </p:spPr>
        <p:txBody>
          <a:bodyPr>
            <a:spAutoFit/>
          </a:body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GB" sz="2560" b="1" i="0" u="none" strike="noStrike" kern="1200" cap="none" spc="0" normalizeH="0" baseline="0" noProof="0" dirty="0">
                <a:ln>
                  <a:noFill/>
                </a:ln>
                <a:solidFill>
                  <a:srgbClr val="314764"/>
                </a:solidFill>
                <a:effectLst/>
                <a:uLnTx/>
                <a:uFillTx/>
                <a:latin typeface="Arial" panose="020B0604020202020204" pitchFamily="34" charset="0"/>
                <a:ea typeface="ＭＳ Ｐゴシック" panose="020B0600070205080204" pitchFamily="34" charset="-128"/>
                <a:sym typeface="Avenir Heavy"/>
              </a:rPr>
              <a:t>September 2021</a:t>
            </a:r>
          </a:p>
        </p:txBody>
      </p:sp>
      <p:sp>
        <p:nvSpPr>
          <p:cNvPr id="126985" name="TextBox 3">
            <a:extLst>
              <a:ext uri="{FF2B5EF4-FFF2-40B4-BE49-F238E27FC236}">
                <a16:creationId xmlns:a16="http://schemas.microsoft.com/office/drawing/2014/main" id="{C6C60C5F-DC44-4AA1-87AD-2A882241A521}"/>
              </a:ext>
            </a:extLst>
          </p:cNvPr>
          <p:cNvSpPr txBox="1">
            <a:spLocks noChangeArrowheads="1"/>
          </p:cNvSpPr>
          <p:nvPr/>
        </p:nvSpPr>
        <p:spPr bwMode="auto">
          <a:xfrm>
            <a:off x="4123832" y="5890154"/>
            <a:ext cx="2047804" cy="486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GB" altLang="en-US" sz="2560" b="1" i="0" u="none" strike="noStrike" kern="1200" cap="none" spc="0" normalizeH="0" baseline="0" noProof="0" dirty="0">
                <a:ln>
                  <a:noFill/>
                </a:ln>
                <a:solidFill>
                  <a:srgbClr val="314764"/>
                </a:solidFill>
                <a:effectLst/>
                <a:uLnTx/>
                <a:uFillTx/>
                <a:latin typeface="Arial" panose="020B0604020202020204" pitchFamily="34" charset="0"/>
                <a:ea typeface="ＭＳ Ｐゴシック" panose="020B0600070205080204" pitchFamily="34" charset="-128"/>
                <a:sym typeface="Avenir Heavy"/>
              </a:rPr>
              <a:t>July 2018</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922C-5F2B-48B7-A6D6-3B96FC19EC7B}"/>
              </a:ext>
            </a:extLst>
          </p:cNvPr>
          <p:cNvSpPr>
            <a:spLocks noGrp="1"/>
          </p:cNvSpPr>
          <p:nvPr>
            <p:ph type="title"/>
          </p:nvPr>
        </p:nvSpPr>
        <p:spPr/>
        <p:txBody>
          <a:bodyPr/>
          <a:lstStyle/>
          <a:p>
            <a:r>
              <a:rPr lang="en-GB" dirty="0"/>
              <a:t>Sexual Violence &amp; Sexual Harassment</a:t>
            </a:r>
          </a:p>
        </p:txBody>
      </p:sp>
      <p:sp>
        <p:nvSpPr>
          <p:cNvPr id="3" name="Text Placeholder 2">
            <a:extLst>
              <a:ext uri="{FF2B5EF4-FFF2-40B4-BE49-F238E27FC236}">
                <a16:creationId xmlns:a16="http://schemas.microsoft.com/office/drawing/2014/main" id="{FC645006-BF4F-4A28-AA1C-7E04D775ABD6}"/>
              </a:ext>
            </a:extLst>
          </p:cNvPr>
          <p:cNvSpPr>
            <a:spLocks noGrp="1"/>
          </p:cNvSpPr>
          <p:nvPr>
            <p:ph type="body" idx="1"/>
          </p:nvPr>
        </p:nvSpPr>
        <p:spPr>
          <a:xfrm>
            <a:off x="642823" y="2025872"/>
            <a:ext cx="10877973" cy="6782364"/>
          </a:xfrm>
        </p:spPr>
        <p:txBody>
          <a:bodyPr/>
          <a:lstStyle/>
          <a:p>
            <a:r>
              <a:rPr lang="en-GB" sz="3200" b="1" dirty="0"/>
              <a:t>When referring to sexual violence </a:t>
            </a:r>
            <a:r>
              <a:rPr lang="en-GB" sz="3200" dirty="0"/>
              <a:t>we are referring to sexual violence offences under the Sexual Offences Act 2003 as described below:</a:t>
            </a:r>
          </a:p>
          <a:p>
            <a:pPr marL="457200" indent="-457200">
              <a:buFont typeface="Arial" panose="020B0604020202020204" pitchFamily="34" charset="0"/>
              <a:buChar char="•"/>
            </a:pPr>
            <a:r>
              <a:rPr lang="en-GB" sz="3200" dirty="0"/>
              <a:t>Rape</a:t>
            </a:r>
          </a:p>
          <a:p>
            <a:pPr marL="457200" indent="-457200">
              <a:buFont typeface="Arial" panose="020B0604020202020204" pitchFamily="34" charset="0"/>
              <a:buChar char="•"/>
            </a:pPr>
            <a:r>
              <a:rPr lang="en-GB" sz="3200" dirty="0"/>
              <a:t>Assault by penetration</a:t>
            </a:r>
          </a:p>
          <a:p>
            <a:pPr marL="457200" indent="-457200">
              <a:buFont typeface="Arial" panose="020B0604020202020204" pitchFamily="34" charset="0"/>
              <a:buChar char="•"/>
            </a:pPr>
            <a:r>
              <a:rPr lang="en-GB" sz="3200" dirty="0"/>
              <a:t>Sexual Assault</a:t>
            </a:r>
          </a:p>
          <a:p>
            <a:endParaRPr lang="en-GB" sz="3200" dirty="0"/>
          </a:p>
          <a:p>
            <a:r>
              <a:rPr lang="en-GB" sz="3200" b="1" dirty="0"/>
              <a:t>Sexual harassment </a:t>
            </a:r>
            <a:r>
              <a:rPr lang="en-GB" sz="3200" dirty="0"/>
              <a:t>is likely to: violate a child’s dignity, and/or make them feel intimidated, degraded or humiliated and/or create a hostile, offensive or sexualised environment.</a:t>
            </a:r>
          </a:p>
          <a:p>
            <a:pPr marL="457200" indent="-457200">
              <a:buFont typeface="Arial" panose="020B0604020202020204" pitchFamily="34" charset="0"/>
              <a:buChar char="•"/>
            </a:pPr>
            <a:r>
              <a:rPr lang="en-GB" sz="3200" dirty="0"/>
              <a:t>Sexual Comments/Remarks/Sexual Jokes</a:t>
            </a:r>
          </a:p>
          <a:p>
            <a:pPr marL="457200" indent="-457200">
              <a:buFont typeface="Arial" panose="020B0604020202020204" pitchFamily="34" charset="0"/>
              <a:buChar char="•"/>
            </a:pPr>
            <a:r>
              <a:rPr lang="en-GB" sz="3200" dirty="0"/>
              <a:t>deliberately brushing against someone, interfering with someone’s clothes</a:t>
            </a:r>
          </a:p>
          <a:p>
            <a:pPr marL="457200" indent="-457200">
              <a:buFont typeface="Arial" panose="020B0604020202020204" pitchFamily="34" charset="0"/>
              <a:buChar char="•"/>
            </a:pPr>
            <a:r>
              <a:rPr lang="en-GB" sz="3200" dirty="0" err="1"/>
              <a:t>Upskirting</a:t>
            </a:r>
            <a:r>
              <a:rPr lang="en-GB" sz="3200" dirty="0"/>
              <a:t>, Sharing sexual images, online sexual bullying</a:t>
            </a:r>
          </a:p>
        </p:txBody>
      </p:sp>
    </p:spTree>
    <p:extLst>
      <p:ext uri="{BB962C8B-B14F-4D97-AF65-F5344CB8AC3E}">
        <p14:creationId xmlns:p14="http://schemas.microsoft.com/office/powerpoint/2010/main" val="10158646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9F6AC4-A7BC-4207-BB1C-C81C41521EA7}"/>
              </a:ext>
            </a:extLst>
          </p:cNvPr>
          <p:cNvSpPr txBox="1"/>
          <p:nvPr/>
        </p:nvSpPr>
        <p:spPr>
          <a:xfrm>
            <a:off x="319314" y="639962"/>
            <a:ext cx="12554857" cy="7371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FFFFFF"/>
                </a:solidFill>
                <a:effectLst/>
                <a:uLnTx/>
                <a:uFillTx/>
                <a:latin typeface="Avenir Heavy"/>
                <a:sym typeface="Avenir Heavy"/>
              </a:rPr>
              <a:t>Sexual assault – Section 3 SOA 2003</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(1)	A person (A) commits an offence if—</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(2)	He/she </a:t>
            </a:r>
            <a:r>
              <a:rPr kumimoji="0" lang="en-GB" sz="4300" b="0" i="0" u="none" strike="noStrike" kern="0" cap="none" spc="0" normalizeH="0" baseline="0" noProof="0" dirty="0">
                <a:ln>
                  <a:noFill/>
                </a:ln>
                <a:solidFill>
                  <a:srgbClr val="FF0000"/>
                </a:solidFill>
                <a:effectLst/>
                <a:uLnTx/>
                <a:uFillTx/>
                <a:latin typeface="Avenir Heavy"/>
                <a:sym typeface="Avenir Heavy"/>
              </a:rPr>
              <a:t>intentionally</a:t>
            </a:r>
            <a:r>
              <a:rPr kumimoji="0" lang="en-GB" sz="4300" b="0" i="0" u="none" strike="noStrike" kern="0" cap="none" spc="0" normalizeH="0" baseline="0" noProof="0" dirty="0">
                <a:ln>
                  <a:noFill/>
                </a:ln>
                <a:solidFill>
                  <a:srgbClr val="314764"/>
                </a:solidFill>
                <a:effectLst/>
                <a:uLnTx/>
                <a:uFillTx/>
                <a:latin typeface="Avenir Heavy"/>
                <a:sym typeface="Avenir Heavy"/>
              </a:rPr>
              <a:t> touches another person (B),</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(3)	the touching is </a:t>
            </a:r>
            <a:r>
              <a:rPr kumimoji="0" lang="en-GB" sz="4300" b="0" i="0" u="none" strike="noStrike" kern="0" cap="none" spc="0" normalizeH="0" baseline="0" noProof="0" dirty="0">
                <a:ln>
                  <a:noFill/>
                </a:ln>
                <a:solidFill>
                  <a:srgbClr val="FF0000"/>
                </a:solidFill>
                <a:effectLst/>
                <a:uLnTx/>
                <a:uFillTx/>
                <a:latin typeface="Avenir Heavy"/>
                <a:sym typeface="Avenir Heavy"/>
              </a:rPr>
              <a:t>sexual</a:t>
            </a:r>
            <a:r>
              <a:rPr kumimoji="0" lang="en-GB" sz="4300" b="0" i="0" u="none" strike="noStrike" kern="0" cap="none" spc="0" normalizeH="0" baseline="0" noProof="0" dirty="0">
                <a:ln>
                  <a:noFill/>
                </a:ln>
                <a:solidFill>
                  <a:srgbClr val="314764"/>
                </a:solidFill>
                <a:effectLst/>
                <a:uLnTx/>
                <a:uFillTx/>
                <a:latin typeface="Avenir Heavy"/>
                <a:sym typeface="Avenir Heavy"/>
              </a:rPr>
              <a:t>,</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(4)	(B) does </a:t>
            </a:r>
            <a:r>
              <a:rPr kumimoji="0" lang="en-GB" sz="4300" b="0" i="0" u="none" strike="noStrike" kern="0" cap="none" spc="0" normalizeH="0" baseline="0" noProof="0" dirty="0">
                <a:ln>
                  <a:noFill/>
                </a:ln>
                <a:solidFill>
                  <a:srgbClr val="FF0000"/>
                </a:solidFill>
                <a:effectLst/>
                <a:uLnTx/>
                <a:uFillTx/>
                <a:latin typeface="Avenir Heavy"/>
                <a:sym typeface="Avenir Heavy"/>
              </a:rPr>
              <a:t>not consent </a:t>
            </a:r>
            <a:r>
              <a:rPr kumimoji="0" lang="en-GB" sz="4300" b="0" i="0" u="none" strike="noStrike" kern="0" cap="none" spc="0" normalizeH="0" baseline="0" noProof="0" dirty="0">
                <a:ln>
                  <a:noFill/>
                </a:ln>
                <a:solidFill>
                  <a:srgbClr val="314764"/>
                </a:solidFill>
                <a:effectLst/>
                <a:uLnTx/>
                <a:uFillTx/>
                <a:latin typeface="Avenir Heavy"/>
                <a:sym typeface="Avenir Heavy"/>
              </a:rPr>
              <a:t>to the touching, and</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(5)	(A) does </a:t>
            </a:r>
            <a:r>
              <a:rPr kumimoji="0" lang="en-GB" sz="4300" b="0" i="0" u="none" strike="noStrike" kern="0" cap="none" spc="0" normalizeH="0" baseline="0" noProof="0" dirty="0">
                <a:ln>
                  <a:noFill/>
                </a:ln>
                <a:solidFill>
                  <a:srgbClr val="FF0000"/>
                </a:solidFill>
                <a:effectLst/>
                <a:uLnTx/>
                <a:uFillTx/>
                <a:latin typeface="Avenir Heavy"/>
                <a:sym typeface="Avenir Heavy"/>
              </a:rPr>
              <a:t>not reasonably </a:t>
            </a:r>
            <a:r>
              <a:rPr kumimoji="0" lang="en-GB" sz="4300" b="0" i="0" u="none" strike="noStrike" kern="0" cap="none" spc="0" normalizeH="0" baseline="0" noProof="0" dirty="0">
                <a:ln>
                  <a:noFill/>
                </a:ln>
                <a:solidFill>
                  <a:srgbClr val="314764"/>
                </a:solidFill>
                <a:effectLst/>
                <a:uLnTx/>
                <a:uFillTx/>
                <a:latin typeface="Avenir Heavy"/>
                <a:sym typeface="Avenir Heavy"/>
              </a:rPr>
              <a:t>believe that (B) consents.</a:t>
            </a:r>
          </a:p>
        </p:txBody>
      </p:sp>
    </p:spTree>
    <p:extLst>
      <p:ext uri="{BB962C8B-B14F-4D97-AF65-F5344CB8AC3E}">
        <p14:creationId xmlns:p14="http://schemas.microsoft.com/office/powerpoint/2010/main" val="27115990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 y="643375"/>
            <a:ext cx="6778389" cy="8534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46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a:ea typeface="+mn-ea"/>
              <a:cs typeface="+mn-cs"/>
              <a:sym typeface="Avenir Heavy"/>
            </a:endParaRPr>
          </a:p>
        </p:txBody>
      </p:sp>
      <p:pic>
        <p:nvPicPr>
          <p:cNvPr id="17" name="Picture 11">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4286"/>
          <a:stretch/>
        </p:blipFill>
        <p:spPr>
          <a:xfrm>
            <a:off x="0" y="550967"/>
            <a:ext cx="13004800" cy="8651666"/>
          </a:xfrm>
          <a:prstGeom prst="rect">
            <a:avLst/>
          </a:prstGeom>
        </p:spPr>
      </p:pic>
      <p:sp>
        <p:nvSpPr>
          <p:cNvPr id="2" name="TextBox 1"/>
          <p:cNvSpPr txBox="1"/>
          <p:nvPr/>
        </p:nvSpPr>
        <p:spPr>
          <a:xfrm>
            <a:off x="163256" y="2440681"/>
            <a:ext cx="6144073" cy="4342389"/>
          </a:xfrm>
          <a:prstGeom prst="rect">
            <a:avLst/>
          </a:prstGeom>
        </p:spPr>
        <p:txBody>
          <a:bodyPr vert="horz" lIns="130048" tIns="65024" rIns="130048" bIns="65024" rtlCol="0" anchor="t">
            <a:normAutofit fontScale="92500" lnSpcReduction="20000"/>
          </a:bodyPr>
          <a:lstStyle/>
          <a:p>
            <a:pPr marL="0" marR="0" lvl="0" indent="0" algn="l" defTabSz="1300460" rtl="0" eaLnBrk="1" fontAlgn="base" latinLnBrk="0" hangingPunct="1">
              <a:lnSpc>
                <a:spcPct val="90000"/>
              </a:lnSpc>
              <a:spcBef>
                <a:spcPct val="0"/>
              </a:spcBef>
              <a:spcAft>
                <a:spcPts val="853"/>
              </a:spcAft>
              <a:buClrTx/>
              <a:buSzTx/>
              <a:buFontTx/>
              <a:buNone/>
              <a:tabLst/>
              <a:defRPr/>
            </a:pPr>
            <a:r>
              <a:rPr kumimoji="0" lang="en-US" sz="2276"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a:t>
            </a:r>
            <a:r>
              <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Consent”</a:t>
            </a:r>
          </a:p>
          <a:p>
            <a:pPr marL="0" marR="0" lvl="0" indent="0" algn="l" defTabSz="1300460" rtl="0" eaLnBrk="1" fontAlgn="base" latinLnBrk="0" hangingPunct="1">
              <a:lnSpc>
                <a:spcPct val="90000"/>
              </a:lnSpc>
              <a:spcBef>
                <a:spcPct val="0"/>
              </a:spcBef>
              <a:spcAft>
                <a:spcPts val="853"/>
              </a:spcAft>
              <a:buClrTx/>
              <a:buSzTx/>
              <a:buFontTx/>
              <a:buNone/>
              <a:tabLst/>
              <a:defRPr/>
            </a:pPr>
            <a:endPar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endParaRPr>
          </a:p>
          <a:p>
            <a:pPr marL="0" marR="0" lvl="0" indent="0" algn="l" defTabSz="1300460" rtl="0" eaLnBrk="1" fontAlgn="base" latinLnBrk="0" hangingPunct="1">
              <a:lnSpc>
                <a:spcPct val="90000"/>
              </a:lnSpc>
              <a:spcBef>
                <a:spcPct val="0"/>
              </a:spcBef>
              <a:spcAft>
                <a:spcPts val="853"/>
              </a:spcAft>
              <a:buClrTx/>
              <a:buSzTx/>
              <a:buFontTx/>
              <a:buNone/>
              <a:tabLst/>
              <a:defRPr/>
            </a:pPr>
            <a:r>
              <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A person consents if he/she </a:t>
            </a:r>
            <a:r>
              <a:rPr kumimoji="0" lang="en-US" sz="5547" b="1" i="0" u="none" strike="noStrike" kern="1200" cap="none" spc="0" normalizeH="0" baseline="0" noProof="0" dirty="0">
                <a:ln>
                  <a:noFill/>
                </a:ln>
                <a:solidFill>
                  <a:srgbClr val="FF0000"/>
                </a:solidFill>
                <a:effectLst/>
                <a:uLnTx/>
                <a:uFillTx/>
                <a:latin typeface="Calibri"/>
                <a:ea typeface="+mn-ea"/>
                <a:cs typeface="Times New Roman" pitchFamily="18" charset="0"/>
                <a:sym typeface="Avenir Heavy"/>
              </a:rPr>
              <a:t>agrees</a:t>
            </a:r>
            <a:r>
              <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 by </a:t>
            </a:r>
            <a:r>
              <a:rPr kumimoji="0" lang="en-US" sz="5547" b="1" i="0" u="none" strike="noStrike" kern="1200" cap="none" spc="0" normalizeH="0" baseline="0" noProof="0" dirty="0">
                <a:ln>
                  <a:noFill/>
                </a:ln>
                <a:solidFill>
                  <a:srgbClr val="FF0000"/>
                </a:solidFill>
                <a:effectLst/>
                <a:uLnTx/>
                <a:uFillTx/>
                <a:latin typeface="Calibri"/>
                <a:ea typeface="+mn-ea"/>
                <a:cs typeface="Times New Roman" pitchFamily="18" charset="0"/>
                <a:sym typeface="Avenir Heavy"/>
              </a:rPr>
              <a:t>choice</a:t>
            </a:r>
            <a:r>
              <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 and has the </a:t>
            </a:r>
            <a:r>
              <a:rPr kumimoji="0" lang="en-US" sz="5547" b="1" i="0" u="none" strike="noStrike" kern="1200" cap="none" spc="0" normalizeH="0" baseline="0" noProof="0" dirty="0">
                <a:ln>
                  <a:noFill/>
                </a:ln>
                <a:solidFill>
                  <a:srgbClr val="FF0000"/>
                </a:solidFill>
                <a:effectLst/>
                <a:uLnTx/>
                <a:uFillTx/>
                <a:latin typeface="Calibri"/>
                <a:ea typeface="+mn-ea"/>
                <a:cs typeface="Times New Roman" pitchFamily="18" charset="0"/>
                <a:sym typeface="Avenir Heavy"/>
              </a:rPr>
              <a:t>freedom</a:t>
            </a:r>
            <a:r>
              <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 and </a:t>
            </a:r>
            <a:r>
              <a:rPr kumimoji="0" lang="en-US" sz="5547" b="1" i="0" u="none" strike="noStrike" kern="1200" cap="none" spc="0" normalizeH="0" baseline="0" noProof="0" dirty="0">
                <a:ln>
                  <a:noFill/>
                </a:ln>
                <a:solidFill>
                  <a:srgbClr val="FF0000"/>
                </a:solidFill>
                <a:effectLst/>
                <a:uLnTx/>
                <a:uFillTx/>
                <a:latin typeface="Calibri"/>
                <a:ea typeface="+mn-ea"/>
                <a:cs typeface="Times New Roman" pitchFamily="18" charset="0"/>
                <a:sym typeface="Avenir Heavy"/>
              </a:rPr>
              <a:t>capacity</a:t>
            </a:r>
            <a:r>
              <a:rPr kumimoji="0" lang="en-US" sz="5547" b="0" i="0" u="none" strike="noStrike" kern="1200" cap="none" spc="0" normalizeH="0" baseline="0" noProof="0" dirty="0">
                <a:ln>
                  <a:noFill/>
                </a:ln>
                <a:solidFill>
                  <a:srgbClr val="FFFFFF"/>
                </a:solidFill>
                <a:effectLst/>
                <a:uLnTx/>
                <a:uFillTx/>
                <a:latin typeface="Calibri"/>
                <a:ea typeface="+mn-ea"/>
                <a:cs typeface="Times New Roman" pitchFamily="18" charset="0"/>
                <a:sym typeface="Avenir Heavy"/>
              </a:rPr>
              <a:t> to make that choice.</a:t>
            </a:r>
          </a:p>
        </p:txBody>
      </p:sp>
      <p:pic>
        <p:nvPicPr>
          <p:cNvPr id="5" name="Picture 4">
            <a:extLst>
              <a:ext uri="{FF2B5EF4-FFF2-40B4-BE49-F238E27FC236}">
                <a16:creationId xmlns:a16="http://schemas.microsoft.com/office/drawing/2014/main" id="{1CA8E32A-7084-405B-BC32-8C181B529C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8942" y="1452203"/>
            <a:ext cx="5351807" cy="6686635"/>
          </a:xfrm>
          <a:prstGeom prst="rect">
            <a:avLst/>
          </a:prstGeom>
          <a:ln w="9525">
            <a:noFill/>
          </a:ln>
        </p:spPr>
      </p:pic>
    </p:spTree>
    <p:extLst>
      <p:ext uri="{BB962C8B-B14F-4D97-AF65-F5344CB8AC3E}">
        <p14:creationId xmlns:p14="http://schemas.microsoft.com/office/powerpoint/2010/main" val="763687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85CC-B314-4AEA-9EB7-EF02A8579F0E}"/>
              </a:ext>
            </a:extLst>
          </p:cNvPr>
          <p:cNvSpPr>
            <a:spLocks noGrp="1"/>
          </p:cNvSpPr>
          <p:nvPr>
            <p:ph type="title"/>
          </p:nvPr>
        </p:nvSpPr>
        <p:spPr/>
        <p:txBody>
          <a:bodyPr>
            <a:noAutofit/>
          </a:bodyPr>
          <a:lstStyle/>
          <a:p>
            <a:r>
              <a:rPr lang="en-GB" sz="5689" dirty="0"/>
              <a:t>Breakdown of Up-skirting Law</a:t>
            </a:r>
          </a:p>
        </p:txBody>
      </p:sp>
      <p:sp>
        <p:nvSpPr>
          <p:cNvPr id="3" name="Text Placeholder 2">
            <a:extLst>
              <a:ext uri="{FF2B5EF4-FFF2-40B4-BE49-F238E27FC236}">
                <a16:creationId xmlns:a16="http://schemas.microsoft.com/office/drawing/2014/main" id="{AC038E70-0DD8-4CCF-B728-C45FEF83FCF4}"/>
              </a:ext>
            </a:extLst>
          </p:cNvPr>
          <p:cNvSpPr>
            <a:spLocks noGrp="1"/>
          </p:cNvSpPr>
          <p:nvPr>
            <p:ph type="body" idx="1"/>
          </p:nvPr>
        </p:nvSpPr>
        <p:spPr>
          <a:xfrm>
            <a:off x="293842" y="2214424"/>
            <a:ext cx="12417116" cy="6782645"/>
          </a:xfrm>
        </p:spPr>
        <p:txBody>
          <a:bodyPr lIns="50794" tIns="50794" rIns="50794" bIns="50794" anchor="t">
            <a:normAutofit/>
          </a:bodyPr>
          <a:lstStyle/>
          <a:p>
            <a:pPr marL="487045" indent="-487045">
              <a:buFont typeface="Arial" panose="020B0604020202020204" pitchFamily="34" charset="0"/>
              <a:buChar char="•"/>
            </a:pPr>
            <a:r>
              <a:rPr lang="en-GB" sz="3400" dirty="0">
                <a:latin typeface="+mn-lt"/>
              </a:rPr>
              <a:t>Operates </a:t>
            </a:r>
            <a:r>
              <a:rPr lang="en-GB" sz="3400" dirty="0">
                <a:solidFill>
                  <a:srgbClr val="FF0066"/>
                </a:solidFill>
                <a:latin typeface="+mn-lt"/>
              </a:rPr>
              <a:t>equipment</a:t>
            </a:r>
            <a:r>
              <a:rPr lang="en-GB" sz="3400" dirty="0">
                <a:latin typeface="+mn-lt"/>
              </a:rPr>
              <a:t> or </a:t>
            </a:r>
            <a:r>
              <a:rPr lang="en-GB" sz="3400" dirty="0">
                <a:solidFill>
                  <a:srgbClr val="FF0066"/>
                </a:solidFill>
                <a:latin typeface="+mn-lt"/>
              </a:rPr>
              <a:t>records</a:t>
            </a:r>
            <a:r>
              <a:rPr lang="en-GB" sz="3400" dirty="0">
                <a:latin typeface="+mn-lt"/>
              </a:rPr>
              <a:t> an image under another person’s Clothing.</a:t>
            </a:r>
            <a:endParaRPr lang="en-US" sz="3400" dirty="0"/>
          </a:p>
          <a:p>
            <a:pPr marL="487672" indent="-487672">
              <a:buFont typeface="Arial" panose="020B0604020202020204" pitchFamily="34" charset="0"/>
              <a:buChar char="•"/>
            </a:pPr>
            <a:endParaRPr lang="en-GB" sz="3413" dirty="0">
              <a:latin typeface="+mn-lt"/>
            </a:endParaRPr>
          </a:p>
          <a:p>
            <a:pPr marL="487045" indent="-487045">
              <a:buFont typeface="Arial" panose="020B0604020202020204" pitchFamily="34" charset="0"/>
              <a:buChar char="•"/>
            </a:pPr>
            <a:r>
              <a:rPr lang="en-GB" sz="3400" dirty="0">
                <a:latin typeface="+mn-lt"/>
              </a:rPr>
              <a:t>With the intention of </a:t>
            </a:r>
            <a:r>
              <a:rPr lang="en-GB" sz="3400" dirty="0">
                <a:solidFill>
                  <a:srgbClr val="FF0066"/>
                </a:solidFill>
                <a:latin typeface="+mn-lt"/>
              </a:rPr>
              <a:t>viewing</a:t>
            </a:r>
            <a:r>
              <a:rPr lang="en-GB" sz="3400" dirty="0">
                <a:latin typeface="+mn-lt"/>
              </a:rPr>
              <a:t>, or enabling </a:t>
            </a:r>
            <a:r>
              <a:rPr lang="en-GB" sz="3400" dirty="0">
                <a:solidFill>
                  <a:srgbClr val="FF0066"/>
                </a:solidFill>
                <a:latin typeface="+mn-lt"/>
              </a:rPr>
              <a:t>another person </a:t>
            </a:r>
            <a:r>
              <a:rPr lang="en-GB" sz="3400" dirty="0">
                <a:latin typeface="+mn-lt"/>
              </a:rPr>
              <a:t>to view their genitals or buttocks (with or without underwear).</a:t>
            </a:r>
          </a:p>
          <a:p>
            <a:pPr marL="487672" indent="-487672">
              <a:buFont typeface="Arial" panose="020B0604020202020204" pitchFamily="34" charset="0"/>
              <a:buChar char="•"/>
            </a:pPr>
            <a:endParaRPr lang="en-GB" sz="3413" dirty="0">
              <a:latin typeface="+mn-lt"/>
            </a:endParaRPr>
          </a:p>
          <a:p>
            <a:pPr marL="487672" indent="-487672">
              <a:buFont typeface="Arial" panose="020B0604020202020204" pitchFamily="34" charset="0"/>
              <a:buChar char="•"/>
            </a:pPr>
            <a:r>
              <a:rPr lang="en-GB" sz="3413" dirty="0">
                <a:latin typeface="+mn-lt"/>
              </a:rPr>
              <a:t>The purpose of the act is to obtain sexual gratification or to cause the person humiliation, alarm or distress.</a:t>
            </a:r>
          </a:p>
          <a:p>
            <a:pPr marL="487672" indent="-487672">
              <a:buFont typeface="Arial" panose="020B0604020202020204" pitchFamily="34" charset="0"/>
              <a:buChar char="•"/>
            </a:pPr>
            <a:endParaRPr lang="en-GB" sz="3413" dirty="0">
              <a:latin typeface="+mn-lt"/>
            </a:endParaRPr>
          </a:p>
          <a:p>
            <a:pPr marL="487672" indent="-487672">
              <a:buFont typeface="Arial" panose="020B0604020202020204" pitchFamily="34" charset="0"/>
              <a:buChar char="•"/>
            </a:pPr>
            <a:r>
              <a:rPr lang="en-GB" sz="3413" dirty="0">
                <a:latin typeface="+mn-lt"/>
              </a:rPr>
              <a:t>Maximum of </a:t>
            </a:r>
            <a:r>
              <a:rPr lang="en-GB" sz="3413" dirty="0">
                <a:solidFill>
                  <a:srgbClr val="FF0066"/>
                </a:solidFill>
                <a:latin typeface="+mn-lt"/>
              </a:rPr>
              <a:t>2 years </a:t>
            </a:r>
            <a:r>
              <a:rPr lang="en-GB" sz="3413" dirty="0">
                <a:latin typeface="+mn-lt"/>
              </a:rPr>
              <a:t>imprisonment</a:t>
            </a:r>
          </a:p>
          <a:p>
            <a:pPr marL="487672" indent="-487672">
              <a:buFont typeface="Arial" panose="020B0604020202020204" pitchFamily="34" charset="0"/>
              <a:buChar char="•"/>
            </a:pPr>
            <a:endParaRPr lang="en-GB" sz="3413" dirty="0">
              <a:latin typeface="+mn-lt"/>
            </a:endParaRPr>
          </a:p>
          <a:p>
            <a:pPr marL="487672" indent="-487672">
              <a:buFont typeface="Arial" panose="020B0604020202020204" pitchFamily="34" charset="0"/>
              <a:buChar char="•"/>
            </a:pPr>
            <a:r>
              <a:rPr lang="en-GB" sz="3413" dirty="0">
                <a:latin typeface="+mn-lt"/>
              </a:rPr>
              <a:t>In some cases you may be put onto the </a:t>
            </a:r>
            <a:r>
              <a:rPr lang="en-GB" sz="3413" dirty="0">
                <a:solidFill>
                  <a:srgbClr val="FF0066"/>
                </a:solidFill>
                <a:latin typeface="+mn-lt"/>
              </a:rPr>
              <a:t>Sex Offenders Register</a:t>
            </a:r>
            <a:r>
              <a:rPr lang="en-GB" sz="3413" dirty="0">
                <a:latin typeface="+mn-lt"/>
              </a:rPr>
              <a:t>.</a:t>
            </a:r>
          </a:p>
        </p:txBody>
      </p:sp>
    </p:spTree>
    <p:custDataLst>
      <p:tags r:id="rId1"/>
    </p:custDataLst>
    <p:extLst>
      <p:ext uri="{BB962C8B-B14F-4D97-AF65-F5344CB8AC3E}">
        <p14:creationId xmlns:p14="http://schemas.microsoft.com/office/powerpoint/2010/main" val="12885112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750D-08B3-4251-B260-42A3CC63CF83}"/>
              </a:ext>
            </a:extLst>
          </p:cNvPr>
          <p:cNvSpPr>
            <a:spLocks noGrp="1"/>
          </p:cNvSpPr>
          <p:nvPr>
            <p:ph type="title"/>
          </p:nvPr>
        </p:nvSpPr>
        <p:spPr/>
        <p:txBody>
          <a:bodyPr/>
          <a:lstStyle/>
          <a:p>
            <a:r>
              <a:rPr lang="en-GB" dirty="0"/>
              <a:t>KCSIE 2021 – para 18</a:t>
            </a:r>
          </a:p>
        </p:txBody>
      </p:sp>
      <p:sp>
        <p:nvSpPr>
          <p:cNvPr id="3" name="Text Placeholder 2">
            <a:extLst>
              <a:ext uri="{FF2B5EF4-FFF2-40B4-BE49-F238E27FC236}">
                <a16:creationId xmlns:a16="http://schemas.microsoft.com/office/drawing/2014/main" id="{FBFDCC6F-F0A4-4A99-AEB2-FFB3DAED131E}"/>
              </a:ext>
            </a:extLst>
          </p:cNvPr>
          <p:cNvSpPr>
            <a:spLocks noGrp="1"/>
          </p:cNvSpPr>
          <p:nvPr>
            <p:ph type="body" idx="1"/>
          </p:nvPr>
        </p:nvSpPr>
        <p:spPr>
          <a:xfrm>
            <a:off x="686365" y="2287130"/>
            <a:ext cx="11596620" cy="6782364"/>
          </a:xfrm>
        </p:spPr>
        <p:txBody>
          <a:bodyPr/>
          <a:lstStyle/>
          <a:p>
            <a:r>
              <a:rPr lang="en-GB" sz="4000" dirty="0"/>
              <a:t>It is clear in this new guidance that incidents of sexual violence and sexual harassment should be taken seriously. Paragraph 18 says:-</a:t>
            </a:r>
          </a:p>
          <a:p>
            <a:endParaRPr lang="en-GB" sz="4000" dirty="0"/>
          </a:p>
          <a:p>
            <a:r>
              <a:rPr lang="en-GB" sz="4000" dirty="0"/>
              <a:t> 'All staff should be able to reassure victims that they are being taken seriously and that they will be supported and kept safe. A victim should never be given the impression that they are creating a problem by reporting abuse, sexual violence or sexual harassment. Nor should a victim ever be made to feel ashamed for making a report.'</a:t>
            </a:r>
          </a:p>
        </p:txBody>
      </p:sp>
    </p:spTree>
    <p:extLst>
      <p:ext uri="{BB962C8B-B14F-4D97-AF65-F5344CB8AC3E}">
        <p14:creationId xmlns:p14="http://schemas.microsoft.com/office/powerpoint/2010/main" val="37748454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6AFD-95AD-4015-9670-99ADC9CA6F1D}"/>
              </a:ext>
            </a:extLst>
          </p:cNvPr>
          <p:cNvSpPr>
            <a:spLocks noGrp="1"/>
          </p:cNvSpPr>
          <p:nvPr>
            <p:ph type="title"/>
          </p:nvPr>
        </p:nvSpPr>
        <p:spPr/>
        <p:txBody>
          <a:bodyPr/>
          <a:lstStyle/>
          <a:p>
            <a:r>
              <a:rPr lang="en-GB" dirty="0"/>
              <a:t>KCSIE 2021 – para 24</a:t>
            </a:r>
          </a:p>
        </p:txBody>
      </p:sp>
      <p:sp>
        <p:nvSpPr>
          <p:cNvPr id="3" name="Text Placeholder 2">
            <a:extLst>
              <a:ext uri="{FF2B5EF4-FFF2-40B4-BE49-F238E27FC236}">
                <a16:creationId xmlns:a16="http://schemas.microsoft.com/office/drawing/2014/main" id="{554B1C60-AF71-41E8-AEC3-DFA69E3BADA0}"/>
              </a:ext>
            </a:extLst>
          </p:cNvPr>
          <p:cNvSpPr>
            <a:spLocks noGrp="1"/>
          </p:cNvSpPr>
          <p:nvPr>
            <p:ph type="body" idx="1"/>
          </p:nvPr>
        </p:nvSpPr>
        <p:spPr>
          <a:xfrm>
            <a:off x="685998" y="2286992"/>
            <a:ext cx="11610635" cy="6782644"/>
          </a:xfrm>
        </p:spPr>
        <p:txBody>
          <a:bodyPr>
            <a:noAutofit/>
          </a:bodyPr>
          <a:lstStyle/>
          <a:p>
            <a:r>
              <a:rPr lang="en-GB" sz="4000" dirty="0"/>
              <a:t>Paragraph 24 says, 'All staff should be aware that technology is a significant component in many safeguarding and wellbeing issues. Children are at risk of abuse online as well as face to face. In many cases abuse will take place concurrently via online channels and in daily life. Children can also abuse their peers online, this can take the form of abusive, harassing, and misogynistic messages, the non-consensual sharing of indecent images, especially around chat groups, and the sharing of abusive images and pornography, to those who do not want to receive such content.'</a:t>
            </a:r>
          </a:p>
        </p:txBody>
      </p:sp>
    </p:spTree>
    <p:extLst>
      <p:ext uri="{BB962C8B-B14F-4D97-AF65-F5344CB8AC3E}">
        <p14:creationId xmlns:p14="http://schemas.microsoft.com/office/powerpoint/2010/main" val="304522418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2EF16E-EAAF-E148-87EA-3A57F9477FF5}"/>
              </a:ext>
            </a:extLst>
          </p:cNvPr>
          <p:cNvPicPr>
            <a:picLocks noChangeAspect="1"/>
          </p:cNvPicPr>
          <p:nvPr/>
        </p:nvPicPr>
        <p:blipFill>
          <a:blip r:embed="rId3"/>
          <a:stretch>
            <a:fillRect/>
          </a:stretch>
        </p:blipFill>
        <p:spPr>
          <a:xfrm>
            <a:off x="4839761" y="888441"/>
            <a:ext cx="8299897" cy="880291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077" y="3166467"/>
            <a:ext cx="5524374" cy="4546560"/>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126067" y="2187787"/>
            <a:ext cx="6046397" cy="787908"/>
          </a:xfrm>
          <a:prstGeom prst="rect">
            <a:avLst/>
          </a:prstGeom>
        </p:spPr>
        <p:txBody>
          <a:bodyPr wrap="square" lIns="0" tIns="0" rIns="0" bIns="0">
            <a:spAutoFit/>
          </a:bodyPr>
          <a:lstStyle/>
          <a:p>
            <a:pPr defTabSz="975390" hangingPunct="1">
              <a:defRPr/>
            </a:pPr>
            <a:endParaRPr lang="en-GB" sz="2560" b="1" kern="1200" spc="53" dirty="0">
              <a:solidFill>
                <a:srgbClr val="12263F"/>
              </a:solidFill>
              <a:latin typeface="Arial"/>
              <a:cs typeface="Arial"/>
            </a:endParaRPr>
          </a:p>
          <a:p>
            <a:pPr defTabSz="975390" hangingPunct="1">
              <a:defRPr/>
            </a:pPr>
            <a:endParaRPr lang="en-GB" sz="2560" b="1" kern="1200" spc="53" dirty="0">
              <a:solidFill>
                <a:srgbClr val="12263F"/>
              </a:solidFill>
              <a:latin typeface="Arial"/>
              <a:cs typeface="Arial"/>
            </a:endParaRPr>
          </a:p>
        </p:txBody>
      </p:sp>
      <p:sp>
        <p:nvSpPr>
          <p:cNvPr id="15" name="Rectangle 14">
            <a:extLst>
              <a:ext uri="{FF2B5EF4-FFF2-40B4-BE49-F238E27FC236}">
                <a16:creationId xmlns:a16="http://schemas.microsoft.com/office/drawing/2014/main" id="{5D29D596-E907-BE4D-AD2C-C3C82561D0BE}"/>
              </a:ext>
            </a:extLst>
          </p:cNvPr>
          <p:cNvSpPr/>
          <p:nvPr/>
        </p:nvSpPr>
        <p:spPr>
          <a:xfrm>
            <a:off x="1126066" y="2187787"/>
            <a:ext cx="10885683" cy="787908"/>
          </a:xfrm>
          <a:prstGeom prst="rect">
            <a:avLst/>
          </a:prstGeom>
        </p:spPr>
        <p:txBody>
          <a:bodyPr wrap="square" lIns="0" tIns="0" rIns="0" bIns="0">
            <a:spAutoFit/>
          </a:bodyPr>
          <a:lstStyle/>
          <a:p>
            <a:pPr defTabSz="975390" hangingPunct="1">
              <a:defRPr/>
            </a:pPr>
            <a:r>
              <a:rPr lang="en-GB" sz="2560" b="1" kern="1200" spc="53" dirty="0">
                <a:solidFill>
                  <a:srgbClr val="12263F"/>
                </a:solidFill>
                <a:latin typeface="Arial"/>
                <a:cs typeface="Arial"/>
              </a:rPr>
              <a:t>What the lower end of the continuum might look like in our school</a:t>
            </a:r>
          </a:p>
          <a:p>
            <a:pPr defTabSz="975390" hangingPunct="1">
              <a:defRPr/>
            </a:pPr>
            <a:endParaRPr lang="en-GB" sz="2560" b="1" kern="1200" spc="53" dirty="0">
              <a:solidFill>
                <a:srgbClr val="12263F"/>
              </a:solidFill>
              <a:latin typeface="Arial"/>
              <a:cs typeface="Arial"/>
            </a:endParaRPr>
          </a:p>
        </p:txBody>
      </p:sp>
      <p:cxnSp>
        <p:nvCxnSpPr>
          <p:cNvPr id="16" name="Straight Connector 15">
            <a:extLst>
              <a:ext uri="{FF2B5EF4-FFF2-40B4-BE49-F238E27FC236}">
                <a16:creationId xmlns:a16="http://schemas.microsoft.com/office/drawing/2014/main" id="{3FACAA13-118A-B846-AE57-62B635199FC1}"/>
              </a:ext>
            </a:extLst>
          </p:cNvPr>
          <p:cNvCxnSpPr/>
          <p:nvPr/>
        </p:nvCxnSpPr>
        <p:spPr>
          <a:xfrm>
            <a:off x="1126067" y="2975695"/>
            <a:ext cx="1536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71174" y="3302994"/>
            <a:ext cx="4607561" cy="3416320"/>
          </a:xfrm>
          <a:prstGeom prst="rect">
            <a:avLst/>
          </a:prstGeom>
          <a:noFill/>
        </p:spPr>
        <p:txBody>
          <a:bodyPr wrap="square" lIns="0" tIns="0" rIns="0" bIns="0" rtlCol="0">
            <a:spAutoFit/>
          </a:bodyPr>
          <a:lstStyle/>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Calling a girl a ‘slut’ or a ‘bitch’</a:t>
            </a:r>
          </a:p>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Flicking bra straps</a:t>
            </a:r>
          </a:p>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Lifting up skirts</a:t>
            </a:r>
          </a:p>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Unwelcome looks and comments about appearance</a:t>
            </a:r>
          </a:p>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Comments about how boys and girls should behave</a:t>
            </a:r>
          </a:p>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Different expectations about which toys boys and girls should play with</a:t>
            </a:r>
          </a:p>
          <a:p>
            <a:pPr marL="304810" indent="-304810" defTabSz="975390" hangingPunct="1">
              <a:spcAft>
                <a:spcPts val="640"/>
              </a:spcAft>
              <a:buFont typeface="Arial" panose="020B0604020202020204" pitchFamily="34" charset="0"/>
              <a:buChar char="•"/>
            </a:pPr>
            <a:r>
              <a:rPr lang="en-GB" sz="1920" kern="1200" dirty="0">
                <a:solidFill>
                  <a:srgbClr val="12263F"/>
                </a:solidFill>
                <a:latin typeface="Arial" panose="020B0604020202020204" pitchFamily="34" charset="0"/>
                <a:cs typeface="Arial" panose="020B0604020202020204" pitchFamily="34" charset="0"/>
              </a:rPr>
              <a:t>Boys saying girls are ‘gross’</a:t>
            </a:r>
          </a:p>
        </p:txBody>
      </p:sp>
      <p:sp>
        <p:nvSpPr>
          <p:cNvPr id="9" name="TextBox 8"/>
          <p:cNvSpPr txBox="1"/>
          <p:nvPr/>
        </p:nvSpPr>
        <p:spPr>
          <a:xfrm>
            <a:off x="7271173" y="7368837"/>
            <a:ext cx="2550291" cy="196977"/>
          </a:xfrm>
          <a:prstGeom prst="rect">
            <a:avLst/>
          </a:prstGeom>
          <a:noFill/>
        </p:spPr>
        <p:txBody>
          <a:bodyPr wrap="square" lIns="0" tIns="0" rIns="0" bIns="0" rtlCol="0">
            <a:spAutoFit/>
          </a:bodyPr>
          <a:lstStyle/>
          <a:p>
            <a:pPr defTabSz="975390" hangingPunct="1">
              <a:defRPr/>
            </a:pPr>
            <a:r>
              <a:rPr lang="en-GB" sz="1280" kern="1200" dirty="0">
                <a:solidFill>
                  <a:srgbClr val="12263F"/>
                </a:solidFill>
                <a:latin typeface="Arial" panose="020B0604020202020204" pitchFamily="34" charset="0"/>
                <a:cs typeface="Arial" panose="020B0604020202020204" pitchFamily="34" charset="0"/>
                <a:sym typeface="Webdings" panose="05030102010509060703" pitchFamily="18" charset="2"/>
              </a:rPr>
              <a:t>Image adapted from Bold Voices</a:t>
            </a:r>
            <a:endParaRPr lang="en-GB" sz="1280" kern="1200" dirty="0">
              <a:solidFill>
                <a:srgbClr val="12263F"/>
              </a:solidFill>
              <a:latin typeface="Arial" panose="020B0604020202020204" pitchFamily="34" charset="0"/>
              <a:cs typeface="Arial" panose="020B0604020202020204" pitchFamily="34" charset="0"/>
            </a:endParaRPr>
          </a:p>
        </p:txBody>
      </p:sp>
      <p:sp>
        <p:nvSpPr>
          <p:cNvPr id="2" name="Oval 1"/>
          <p:cNvSpPr/>
          <p:nvPr/>
        </p:nvSpPr>
        <p:spPr>
          <a:xfrm>
            <a:off x="1479528" y="5733769"/>
            <a:ext cx="5339470" cy="2032646"/>
          </a:xfrm>
          <a:prstGeom prst="ellipse">
            <a:avLst/>
          </a:prstGeom>
          <a:noFill/>
          <a:ln>
            <a:solidFill>
              <a:srgbClr val="FF1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hangingPunct="1"/>
            <a:endParaRPr lang="en-GB" sz="1920" kern="1200">
              <a:solidFill>
                <a:prstClr val="white"/>
              </a:solidFill>
              <a:latin typeface="Calibri" panose="020F0502020204030204"/>
            </a:endParaRPr>
          </a:p>
        </p:txBody>
      </p:sp>
    </p:spTree>
    <p:extLst>
      <p:ext uri="{BB962C8B-B14F-4D97-AF65-F5344CB8AC3E}">
        <p14:creationId xmlns:p14="http://schemas.microsoft.com/office/powerpoint/2010/main" val="35836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AD7B7291-A80D-4773-88E8-A26BB5FA83BF}"/>
              </a:ext>
            </a:extLst>
          </p:cNvPr>
          <p:cNvSpPr>
            <a:spLocks noGrp="1" noChangeArrowheads="1"/>
          </p:cNvSpPr>
          <p:nvPr>
            <p:ph type="title"/>
          </p:nvPr>
        </p:nvSpPr>
        <p:spPr/>
        <p:txBody>
          <a:bodyPr/>
          <a:lstStyle/>
          <a:p>
            <a:r>
              <a:rPr lang="en-GB" altLang="en-US" dirty="0"/>
              <a:t>Peer on Peer Abuse  (Part 5 KCSIE 2021)</a:t>
            </a:r>
          </a:p>
        </p:txBody>
      </p:sp>
      <p:sp>
        <p:nvSpPr>
          <p:cNvPr id="3" name="Text Placeholder 2">
            <a:extLst>
              <a:ext uri="{FF2B5EF4-FFF2-40B4-BE49-F238E27FC236}">
                <a16:creationId xmlns:a16="http://schemas.microsoft.com/office/drawing/2014/main" id="{D70E9A18-A126-4B5B-B951-4CBCE0076B24}"/>
              </a:ext>
            </a:extLst>
          </p:cNvPr>
          <p:cNvSpPr>
            <a:spLocks noGrp="1"/>
          </p:cNvSpPr>
          <p:nvPr>
            <p:ph type="body" idx="1"/>
          </p:nvPr>
        </p:nvSpPr>
        <p:spPr>
          <a:xfrm>
            <a:off x="386081" y="1859297"/>
            <a:ext cx="12056533" cy="6782364"/>
          </a:xfrm>
        </p:spPr>
        <p:txBody>
          <a:bodyPr/>
          <a:lstStyle/>
          <a:p>
            <a:pPr>
              <a:defRPr/>
            </a:pPr>
            <a:r>
              <a:rPr lang="en-GB" sz="3413" b="1" dirty="0"/>
              <a:t>All Staff should be aware of the importance of </a:t>
            </a:r>
            <a:r>
              <a:rPr lang="en-GB" sz="2844" dirty="0"/>
              <a:t>:</a:t>
            </a:r>
          </a:p>
          <a:p>
            <a:pPr>
              <a:defRPr/>
            </a:pPr>
            <a:endParaRPr lang="en-GB" sz="2844" dirty="0"/>
          </a:p>
          <a:p>
            <a:pPr marL="406374" indent="-406374">
              <a:buFont typeface="Arial" panose="020B0604020202020204" pitchFamily="34" charset="0"/>
              <a:buChar char="•"/>
              <a:defRPr/>
            </a:pPr>
            <a:r>
              <a:rPr lang="en-GB" sz="2844" dirty="0"/>
              <a:t>Making clear that sexual violence and sexual harassment is not acceptable, will never be tolerated and is not an inevitable part of growing up.</a:t>
            </a:r>
          </a:p>
          <a:p>
            <a:pPr marL="406374" indent="-406374">
              <a:buFont typeface="Arial" panose="020B0604020202020204" pitchFamily="34" charset="0"/>
              <a:buChar char="•"/>
              <a:defRPr/>
            </a:pPr>
            <a:endParaRPr lang="en-GB" sz="2844" dirty="0"/>
          </a:p>
          <a:p>
            <a:pPr marL="406374" indent="-406374">
              <a:buFont typeface="Arial" panose="020B0604020202020204" pitchFamily="34" charset="0"/>
              <a:buChar char="•"/>
              <a:defRPr/>
            </a:pPr>
            <a:r>
              <a:rPr lang="en-GB" sz="2844" dirty="0"/>
              <a:t>Not tolerating or dismissing sexual violence or sexual harassment as “</a:t>
            </a:r>
            <a:r>
              <a:rPr lang="en-GB" sz="2844" b="1" dirty="0"/>
              <a:t>BANTER”, “PART OF GROWING UP”, “JUST HAVING A LAUGH” or “BOYS WILL BE BOYS”</a:t>
            </a:r>
          </a:p>
          <a:p>
            <a:pPr marL="406374" indent="-406374">
              <a:buFont typeface="Arial" panose="020B0604020202020204" pitchFamily="34" charset="0"/>
              <a:buChar char="•"/>
              <a:defRPr/>
            </a:pPr>
            <a:endParaRPr lang="en-GB" sz="2844" dirty="0"/>
          </a:p>
          <a:p>
            <a:pPr marL="406374" indent="-406374">
              <a:buFont typeface="Arial" panose="020B0604020202020204" pitchFamily="34" charset="0"/>
              <a:buChar char="•"/>
              <a:defRPr/>
            </a:pPr>
            <a:r>
              <a:rPr lang="en-GB" sz="2844" dirty="0"/>
              <a:t>Challenging behaviours (potentially criminal in nature), such as grabbing bottoms, breasts and genitalia, flicking bras and lifting up skirts.</a:t>
            </a:r>
          </a:p>
          <a:p>
            <a:pPr marL="406374" indent="-406374">
              <a:buFont typeface="Arial" panose="020B0604020202020204" pitchFamily="34" charset="0"/>
              <a:buChar char="•"/>
              <a:defRPr/>
            </a:pPr>
            <a:endParaRPr lang="en-GB" sz="2844" dirty="0"/>
          </a:p>
          <a:p>
            <a:pPr marL="406374" indent="-406374">
              <a:buFont typeface="Arial" panose="020B0604020202020204" pitchFamily="34" charset="0"/>
              <a:buChar char="•"/>
              <a:defRPr/>
            </a:pPr>
            <a:r>
              <a:rPr lang="en-GB" sz="3982" b="1" dirty="0"/>
              <a:t>Dismissing or tolerating such behaviours risks normalising them.</a:t>
            </a:r>
          </a:p>
          <a:p>
            <a:pPr marL="406374" indent="-406374">
              <a:buFont typeface="Arial" panose="020B0604020202020204" pitchFamily="34" charset="0"/>
              <a:buChar char="•"/>
              <a:defRPr/>
            </a:pPr>
            <a:r>
              <a:rPr lang="en-GB" sz="3982" dirty="0">
                <a:solidFill>
                  <a:schemeClr val="accent1">
                    <a:lumMod val="60000"/>
                    <a:lumOff val="40000"/>
                  </a:schemeClr>
                </a:solidFill>
              </a:rPr>
              <a:t>www.everyoneinvited.com</a:t>
            </a:r>
          </a:p>
          <a:p>
            <a:pPr marL="406374" indent="-406374">
              <a:buFont typeface="Arial" panose="020B0604020202020204" pitchFamily="34" charset="0"/>
              <a:buChar char="•"/>
              <a:defRPr/>
            </a:pPr>
            <a:endParaRPr lang="en-GB" sz="3982" b="1" dirty="0"/>
          </a:p>
          <a:p>
            <a:pPr marL="406374" indent="-406374">
              <a:buFont typeface="Arial" panose="020B0604020202020204" pitchFamily="34" charset="0"/>
              <a:buChar char="•"/>
              <a:defRPr/>
            </a:pPr>
            <a:endParaRPr lang="en-GB" sz="3982" b="1"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5D64026-7106-4AB1-9D00-F5301100309B}"/>
              </a:ext>
            </a:extLst>
          </p:cNvPr>
          <p:cNvSpPr>
            <a:spLocks noGrp="1" noChangeArrowheads="1"/>
          </p:cNvSpPr>
          <p:nvPr>
            <p:ph type="title"/>
          </p:nvPr>
        </p:nvSpPr>
        <p:spPr>
          <a:xfrm>
            <a:off x="666045" y="0"/>
            <a:ext cx="11704320" cy="1625600"/>
          </a:xfrm>
        </p:spPr>
        <p:txBody>
          <a:bodyPr vert="horz" wrap="square" lIns="130048" tIns="65024" rIns="130048" bIns="65024" numCol="1" anchor="t" anchorCtr="0" compatLnSpc="1">
            <a:prstTxWarp prst="textNoShape">
              <a:avLst/>
            </a:prstTxWarp>
          </a:bodyPr>
          <a:lstStyle/>
          <a:p>
            <a:pPr algn="ctr" eaLnBrk="1" hangingPunct="1"/>
            <a:r>
              <a:rPr lang="en-GB" altLang="en-US" sz="4551" b="1">
                <a:solidFill>
                  <a:schemeClr val="bg1"/>
                </a:solidFill>
                <a:latin typeface="Tahoma" panose="020B0604030504040204" pitchFamily="34" charset="0"/>
                <a:cs typeface="Tahoma" panose="020B0604030504040204" pitchFamily="34" charset="0"/>
              </a:rPr>
              <a:t>Communities at risk of FGM</a:t>
            </a:r>
          </a:p>
        </p:txBody>
      </p:sp>
      <p:sp>
        <p:nvSpPr>
          <p:cNvPr id="31747" name="Content Placeholder 2">
            <a:extLst>
              <a:ext uri="{FF2B5EF4-FFF2-40B4-BE49-F238E27FC236}">
                <a16:creationId xmlns:a16="http://schemas.microsoft.com/office/drawing/2014/main" id="{B75D87E8-97D8-4D9D-BFD2-30CFA2D20FF8}"/>
              </a:ext>
            </a:extLst>
          </p:cNvPr>
          <p:cNvSpPr>
            <a:spLocks noGrp="1"/>
          </p:cNvSpPr>
          <p:nvPr>
            <p:ph idx="1"/>
          </p:nvPr>
        </p:nvSpPr>
        <p:spPr>
          <a:xfrm>
            <a:off x="537352" y="1919112"/>
            <a:ext cx="11961707" cy="7728374"/>
          </a:xfrm>
        </p:spPr>
        <p:txBody>
          <a:bodyPr vert="horz" wrap="square" lIns="130048" tIns="65024" rIns="130048" bIns="65024" numCol="1" anchor="t" anchorCtr="0" compatLnSpc="1">
            <a:prstTxWarp prst="textNoShape">
              <a:avLst/>
            </a:prstTxWarp>
            <a:normAutofit lnSpcReduction="10000"/>
          </a:bodyPr>
          <a:lstStyle/>
          <a:p>
            <a:pPr defTabSz="584170" eaLnBrk="1" fontAlgn="auto" hangingPunct="1">
              <a:spcBef>
                <a:spcPts val="0"/>
              </a:spcBef>
              <a:spcAft>
                <a:spcPts val="0"/>
              </a:spcAft>
              <a:buClr>
                <a:srgbClr val="00A060"/>
              </a:buClr>
              <a:defRPr/>
            </a:pPr>
            <a:r>
              <a:rPr lang="en-GB" altLang="en-US" sz="3413" dirty="0">
                <a:latin typeface="Tahoma" panose="020B0604030504040204" pitchFamily="34" charset="0"/>
                <a:ea typeface="Tahoma" panose="020B0604030504040204" pitchFamily="34" charset="0"/>
                <a:cs typeface="Tahoma" panose="020B0604030504040204" pitchFamily="34" charset="0"/>
              </a:rPr>
              <a:t>FGM is practised in at least 28 African countries, in the Middle East and Asia. </a:t>
            </a:r>
          </a:p>
          <a:p>
            <a:pPr defTabSz="584170" eaLnBrk="1" fontAlgn="auto" hangingPunct="1">
              <a:spcBef>
                <a:spcPts val="0"/>
              </a:spcBef>
              <a:spcAft>
                <a:spcPts val="0"/>
              </a:spcAft>
              <a:buClr>
                <a:srgbClr val="00A060"/>
              </a:buClr>
              <a:defRPr/>
            </a:pPr>
            <a:r>
              <a:rPr lang="en-GB" altLang="en-US" sz="3413" dirty="0">
                <a:latin typeface="Tahoma" panose="020B0604030504040204" pitchFamily="34" charset="0"/>
                <a:ea typeface="Tahoma" panose="020B0604030504040204" pitchFamily="34" charset="0"/>
                <a:cs typeface="Tahoma" panose="020B0604030504040204" pitchFamily="34" charset="0"/>
              </a:rPr>
              <a:t>In the UK, FGM tends to occur in areas with large populations of FGM practising communities. These include London, Cardiff, Manchester, Sheffield, Northampton, Birmingham, Oxford, Crawley, Reading, Slough and Milton Keynes. </a:t>
            </a:r>
          </a:p>
          <a:p>
            <a:pPr defTabSz="584170" eaLnBrk="1" fontAlgn="auto" hangingPunct="1">
              <a:spcBef>
                <a:spcPts val="0"/>
              </a:spcBef>
              <a:spcAft>
                <a:spcPts val="0"/>
              </a:spcAft>
              <a:buClr>
                <a:srgbClr val="00A060"/>
              </a:buClr>
              <a:defRPr/>
            </a:pPr>
            <a:r>
              <a:rPr lang="en-GB" altLang="en-US" sz="3413" dirty="0">
                <a:latin typeface="Tahoma" panose="020B0604030504040204" pitchFamily="34" charset="0"/>
                <a:ea typeface="Tahoma" panose="020B0604030504040204" pitchFamily="34" charset="0"/>
                <a:cs typeface="Tahoma" panose="020B0604030504040204" pitchFamily="34" charset="0"/>
              </a:rPr>
              <a:t>	</a:t>
            </a:r>
          </a:p>
          <a:p>
            <a:pPr defTabSz="584170" eaLnBrk="1" fontAlgn="auto" hangingPunct="1">
              <a:spcBef>
                <a:spcPts val="0"/>
              </a:spcBef>
              <a:spcAft>
                <a:spcPts val="0"/>
              </a:spcAft>
              <a:buClr>
                <a:srgbClr val="00A060"/>
              </a:buClr>
              <a:defRPr/>
            </a:pPr>
            <a:r>
              <a:rPr lang="en-GB" altLang="en-US" sz="3413" dirty="0">
                <a:latin typeface="Tahoma" panose="020B0604030504040204" pitchFamily="34" charset="0"/>
                <a:ea typeface="Tahoma" panose="020B0604030504040204" pitchFamily="34" charset="0"/>
                <a:cs typeface="Tahoma" panose="020B0604030504040204" pitchFamily="34" charset="0"/>
              </a:rPr>
              <a:t>However, FGM can happen anywhere in the UK (NHS Choices, 2013).</a:t>
            </a:r>
          </a:p>
          <a:p>
            <a:pPr defTabSz="584170" eaLnBrk="1" fontAlgn="auto" hangingPunct="1">
              <a:spcBef>
                <a:spcPts val="0"/>
              </a:spcBef>
              <a:spcAft>
                <a:spcPts val="0"/>
              </a:spcAft>
              <a:buClr>
                <a:srgbClr val="00A060"/>
              </a:buClr>
              <a:defRPr/>
            </a:pPr>
            <a:endParaRPr lang="en-GB" altLang="en-US" sz="799" dirty="0">
              <a:latin typeface="Tahoma" panose="020B0604030504040204" pitchFamily="34" charset="0"/>
              <a:ea typeface="Tahoma" panose="020B0604030504040204" pitchFamily="34" charset="0"/>
              <a:cs typeface="Tahoma" panose="020B0604030504040204" pitchFamily="34" charset="0"/>
            </a:endParaRPr>
          </a:p>
          <a:p>
            <a:pPr marL="457176" indent="-457176" defTabSz="584170" eaLnBrk="1" fontAlgn="auto" hangingPunct="1">
              <a:spcBef>
                <a:spcPts val="0"/>
              </a:spcBef>
              <a:spcAft>
                <a:spcPts val="0"/>
              </a:spcAft>
              <a:buClr>
                <a:srgbClr val="C00000"/>
              </a:buClr>
              <a:buFont typeface="Arial" panose="020B0604020202020204" pitchFamily="34" charset="0"/>
              <a:buChar char="•"/>
              <a:defRPr/>
            </a:pPr>
            <a:r>
              <a:rPr lang="en-GB" altLang="en-US" sz="3413" dirty="0">
                <a:latin typeface="Tahoma" panose="020B0604030504040204" pitchFamily="34" charset="0"/>
                <a:ea typeface="Tahoma" panose="020B0604030504040204" pitchFamily="34" charset="0"/>
                <a:cs typeface="Tahoma" panose="020B0604030504040204" pitchFamily="34" charset="0"/>
              </a:rPr>
              <a:t>It is a criminal act in the UK and should be </a:t>
            </a:r>
            <a:r>
              <a:rPr lang="en-GB" altLang="en-US" sz="3413" b="1" dirty="0">
                <a:latin typeface="Tahoma" panose="020B0604030504040204" pitchFamily="34" charset="0"/>
                <a:ea typeface="Tahoma" panose="020B0604030504040204" pitchFamily="34" charset="0"/>
                <a:cs typeface="Tahoma" panose="020B0604030504040204" pitchFamily="34" charset="0"/>
              </a:rPr>
              <a:t>reported to the police </a:t>
            </a:r>
            <a:r>
              <a:rPr lang="en-GB" altLang="en-US" sz="3413" dirty="0">
                <a:latin typeface="Tahoma" panose="020B0604030504040204" pitchFamily="34" charset="0"/>
                <a:ea typeface="Tahoma" panose="020B0604030504040204" pitchFamily="34" charset="0"/>
                <a:cs typeface="Tahoma" panose="020B0604030504040204" pitchFamily="34" charset="0"/>
              </a:rPr>
              <a:t>if staff/volunteers become aware of the procedure taking place.</a:t>
            </a:r>
          </a:p>
          <a:p>
            <a:pPr marL="457176" indent="-457176" defTabSz="584170" eaLnBrk="1" fontAlgn="auto" hangingPunct="1">
              <a:spcBef>
                <a:spcPts val="0"/>
              </a:spcBef>
              <a:spcAft>
                <a:spcPts val="0"/>
              </a:spcAft>
              <a:buClr>
                <a:srgbClr val="C00000"/>
              </a:buClr>
              <a:buFont typeface="Arial" panose="020B0604020202020204" pitchFamily="34" charset="0"/>
              <a:buChar char="•"/>
              <a:defRPr/>
            </a:pPr>
            <a:r>
              <a:rPr lang="en-GB" altLang="en-US" sz="3413" dirty="0">
                <a:latin typeface="Tahoma" panose="020B0604030504040204" pitchFamily="34" charset="0"/>
                <a:ea typeface="Tahoma" panose="020B0604030504040204" pitchFamily="34" charset="0"/>
                <a:cs typeface="Tahoma" panose="020B0604030504040204" pitchFamily="34" charset="0"/>
              </a:rPr>
              <a:t>If a member of staff/volunteer becomes aware that it may be taking place then it is a referral to CFCS.</a:t>
            </a:r>
          </a:p>
          <a:p>
            <a:pPr marL="342882" indent="-342882" defTabSz="584170" eaLnBrk="1" fontAlgn="auto" hangingPunct="1">
              <a:spcBef>
                <a:spcPts val="0"/>
              </a:spcBef>
              <a:spcAft>
                <a:spcPts val="0"/>
              </a:spcAft>
              <a:buFont typeface="Arial" panose="020B0604020202020204" pitchFamily="34" charset="0"/>
              <a:buChar char="•"/>
              <a:defRPr/>
            </a:pPr>
            <a:endParaRPr lang="en-GB" altLang="en-US" sz="2000" dirty="0"/>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3AFCE1E-311D-490C-BC93-32082B841609}"/>
              </a:ext>
            </a:extLst>
          </p:cNvPr>
          <p:cNvSpPr>
            <a:spLocks noGrp="1"/>
          </p:cNvSpPr>
          <p:nvPr>
            <p:ph type="title"/>
          </p:nvPr>
        </p:nvSpPr>
        <p:spPr>
          <a:xfrm>
            <a:off x="650240" y="63218"/>
            <a:ext cx="11704320" cy="1625600"/>
          </a:xfrm>
        </p:spPr>
        <p:txBody>
          <a:bodyPr vert="horz" wrap="square" lIns="130048" tIns="65024" rIns="130048" bIns="65024" numCol="1" anchor="t" anchorCtr="0" compatLnSpc="1">
            <a:prstTxWarp prst="textNoShape">
              <a:avLst/>
            </a:prstTxWarp>
            <a:normAutofit/>
          </a:bodyPr>
          <a:lstStyle/>
          <a:p>
            <a:pPr defTabSz="584170" eaLnBrk="1" fontAlgn="auto" hangingPunct="1">
              <a:spcBef>
                <a:spcPts val="0"/>
              </a:spcBef>
              <a:spcAft>
                <a:spcPts val="0"/>
              </a:spcAft>
              <a:defRPr/>
            </a:pPr>
            <a:r>
              <a:rPr lang="en-GB" altLang="en-US" sz="3600" b="1" dirty="0">
                <a:solidFill>
                  <a:schemeClr val="bg1"/>
                </a:solidFill>
                <a:latin typeface="Tahoma" panose="020B0604030504040204" pitchFamily="34" charset="0"/>
                <a:cs typeface="Tahoma" panose="020B0604030504040204" pitchFamily="34" charset="0"/>
              </a:rPr>
              <a:t>There are an estimated 137,000 women and girls affected by FGM in England and Wales</a:t>
            </a:r>
          </a:p>
        </p:txBody>
      </p:sp>
      <p:sp>
        <p:nvSpPr>
          <p:cNvPr id="3" name="Content Placeholder 2">
            <a:extLst>
              <a:ext uri="{FF2B5EF4-FFF2-40B4-BE49-F238E27FC236}">
                <a16:creationId xmlns:a16="http://schemas.microsoft.com/office/drawing/2014/main" id="{922AF502-D7C5-4DAB-85B2-5D3C8F31BBE3}"/>
              </a:ext>
            </a:extLst>
          </p:cNvPr>
          <p:cNvSpPr>
            <a:spLocks noGrp="1"/>
          </p:cNvSpPr>
          <p:nvPr>
            <p:ph idx="1"/>
          </p:nvPr>
        </p:nvSpPr>
        <p:spPr>
          <a:xfrm>
            <a:off x="255130" y="1803965"/>
            <a:ext cx="12494542" cy="6436924"/>
          </a:xfrm>
        </p:spPr>
        <p:txBody>
          <a:bodyPr>
            <a:normAutofit/>
          </a:bodyPr>
          <a:lstStyle/>
          <a:p>
            <a:pPr defTabSz="584170" eaLnBrk="1" fontAlgn="auto" hangingPunct="1">
              <a:spcBef>
                <a:spcPts val="0"/>
              </a:spcBef>
              <a:spcAft>
                <a:spcPts val="0"/>
              </a:spcAft>
              <a:buClr>
                <a:srgbClr val="00A060"/>
              </a:buClr>
              <a:defRPr/>
            </a:pPr>
            <a:r>
              <a:rPr lang="en-GB" sz="2844" dirty="0">
                <a:latin typeface="Tahoma" panose="020B0604030504040204" pitchFamily="34" charset="0"/>
                <a:ea typeface="Tahoma" panose="020B0604030504040204" pitchFamily="34" charset="0"/>
                <a:cs typeface="Tahoma" panose="020B0604030504040204" pitchFamily="34" charset="0"/>
              </a:rPr>
              <a:t>FGM is usually performed by someone with no medical training. Girls are given no anaesthetic, no antiseptic treatment and are often forcibly restrained. </a:t>
            </a:r>
          </a:p>
          <a:p>
            <a:pPr defTabSz="584170" eaLnBrk="1" fontAlgn="auto" hangingPunct="1">
              <a:spcBef>
                <a:spcPts val="0"/>
              </a:spcBef>
              <a:spcAft>
                <a:spcPts val="0"/>
              </a:spcAft>
              <a:buClr>
                <a:srgbClr val="00A060"/>
              </a:buClr>
              <a:defRPr/>
            </a:pPr>
            <a:r>
              <a:rPr lang="en-GB" sz="2844" dirty="0">
                <a:latin typeface="Tahoma" panose="020B0604030504040204" pitchFamily="34" charset="0"/>
                <a:ea typeface="Tahoma" panose="020B0604030504040204" pitchFamily="34" charset="0"/>
                <a:cs typeface="Tahoma" panose="020B0604030504040204" pitchFamily="34" charset="0"/>
              </a:rPr>
              <a:t>The age at which FGM is carried out varies. It may be carried out when a girl is new-born, during childhood or adolescence, just before marriage or during pregnancy.</a:t>
            </a:r>
          </a:p>
          <a:p>
            <a:pPr defTabSz="584170" eaLnBrk="1" fontAlgn="auto" hangingPunct="1">
              <a:spcBef>
                <a:spcPts val="0"/>
              </a:spcBef>
              <a:spcAft>
                <a:spcPts val="0"/>
              </a:spcAft>
              <a:defRPr/>
            </a:pPr>
            <a:endParaRPr lang="en-GB" sz="1138" dirty="0">
              <a:latin typeface="Tahoma" panose="020B0604030504040204" pitchFamily="34" charset="0"/>
              <a:ea typeface="Tahoma" panose="020B0604030504040204" pitchFamily="34" charset="0"/>
              <a:cs typeface="Tahoma" panose="020B0604030504040204" pitchFamily="34" charset="0"/>
            </a:endParaRPr>
          </a:p>
          <a:p>
            <a:pPr defTabSz="584170" eaLnBrk="1" fontAlgn="auto" hangingPunct="1">
              <a:spcBef>
                <a:spcPts val="0"/>
              </a:spcBef>
              <a:spcAft>
                <a:spcPts val="0"/>
              </a:spcAft>
              <a:defRPr/>
            </a:pPr>
            <a:r>
              <a:rPr lang="en-GB" sz="3413" b="1" dirty="0">
                <a:solidFill>
                  <a:srgbClr val="C00000"/>
                </a:solidFill>
                <a:latin typeface="Tahoma" panose="020B0604030504040204" pitchFamily="34" charset="0"/>
                <a:ea typeface="Tahoma" panose="020B0604030504040204" pitchFamily="34" charset="0"/>
                <a:cs typeface="Tahoma" panose="020B0604030504040204" pitchFamily="34" charset="0"/>
              </a:rPr>
              <a:t>Signs a teacher or school may notice</a:t>
            </a:r>
          </a:p>
          <a:p>
            <a:pPr defTabSz="584170" eaLnBrk="1" fontAlgn="auto" hangingPunct="1">
              <a:spcBef>
                <a:spcPts val="0"/>
              </a:spcBef>
              <a:spcAft>
                <a:spcPts val="0"/>
              </a:spcAft>
              <a:defRPr/>
            </a:pPr>
            <a:endParaRPr lang="en-GB" sz="3413"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457176" indent="-457176" defTabSz="584170" eaLnBrk="1" fontAlgn="auto" hangingPunct="1">
              <a:spcBef>
                <a:spcPts val="0"/>
              </a:spcBef>
              <a:spcAft>
                <a:spcPts val="0"/>
              </a:spcAft>
              <a:buClr>
                <a:srgbClr val="C00000"/>
              </a:buClr>
              <a:buFont typeface="Arial" panose="020B0604020202020204" pitchFamily="34" charset="0"/>
              <a:buChar char="•"/>
              <a:defRPr/>
            </a:pPr>
            <a:r>
              <a:rPr lang="en-GB" sz="2844" dirty="0">
                <a:latin typeface="Tahoma" panose="020B0604030504040204" pitchFamily="34" charset="0"/>
                <a:ea typeface="Tahoma" panose="020B0604030504040204" pitchFamily="34" charset="0"/>
                <a:cs typeface="Tahoma" panose="020B0604030504040204" pitchFamily="34" charset="0"/>
              </a:rPr>
              <a:t>A family arranging a long break abroad during the summer holidays.</a:t>
            </a:r>
          </a:p>
          <a:p>
            <a:pPr marL="457176" indent="-457176" defTabSz="584170" eaLnBrk="1" fontAlgn="auto" hangingPunct="1">
              <a:spcBef>
                <a:spcPts val="0"/>
              </a:spcBef>
              <a:spcAft>
                <a:spcPts val="0"/>
              </a:spcAft>
              <a:buClr>
                <a:srgbClr val="C00000"/>
              </a:buClr>
              <a:buFont typeface="Arial" panose="020B0604020202020204" pitchFamily="34" charset="0"/>
              <a:buChar char="•"/>
              <a:defRPr/>
            </a:pPr>
            <a:r>
              <a:rPr lang="en-GB" sz="2844" dirty="0">
                <a:latin typeface="Tahoma" panose="020B0604030504040204" pitchFamily="34" charset="0"/>
                <a:ea typeface="Tahoma" panose="020B0604030504040204" pitchFamily="34" charset="0"/>
                <a:cs typeface="Tahoma" panose="020B0604030504040204" pitchFamily="34" charset="0"/>
              </a:rPr>
              <a:t>Unexpected, repeated or prolonged absence from school.</a:t>
            </a:r>
          </a:p>
          <a:p>
            <a:pPr marL="457176" indent="-457176" defTabSz="584170" eaLnBrk="1" fontAlgn="auto" hangingPunct="1">
              <a:spcBef>
                <a:spcPts val="0"/>
              </a:spcBef>
              <a:spcAft>
                <a:spcPts val="0"/>
              </a:spcAft>
              <a:buClr>
                <a:srgbClr val="C00000"/>
              </a:buClr>
              <a:buFont typeface="Arial" panose="020B0604020202020204" pitchFamily="34" charset="0"/>
              <a:buChar char="•"/>
              <a:defRPr/>
            </a:pPr>
            <a:r>
              <a:rPr lang="en-GB" sz="2844" dirty="0">
                <a:latin typeface="Tahoma" panose="020B0604030504040204" pitchFamily="34" charset="0"/>
                <a:ea typeface="Tahoma" panose="020B0604030504040204" pitchFamily="34" charset="0"/>
                <a:cs typeface="Tahoma" panose="020B0604030504040204" pitchFamily="34" charset="0"/>
              </a:rPr>
              <a:t>Academic work suffering.</a:t>
            </a:r>
          </a:p>
          <a:p>
            <a:pPr marL="457176" indent="-457176" defTabSz="584170" eaLnBrk="1" fontAlgn="auto" hangingPunct="1">
              <a:spcBef>
                <a:spcPts val="0"/>
              </a:spcBef>
              <a:spcAft>
                <a:spcPts val="0"/>
              </a:spcAft>
              <a:buClr>
                <a:srgbClr val="C00000"/>
              </a:buClr>
              <a:buFont typeface="Arial" panose="020B0604020202020204" pitchFamily="34" charset="0"/>
              <a:buChar char="•"/>
              <a:defRPr/>
            </a:pPr>
            <a:r>
              <a:rPr lang="en-GB" sz="2844" dirty="0">
                <a:latin typeface="Tahoma" panose="020B0604030504040204" pitchFamily="34" charset="0"/>
                <a:ea typeface="Tahoma" panose="020B0604030504040204" pitchFamily="34" charset="0"/>
                <a:cs typeface="Tahoma" panose="020B0604030504040204" pitchFamily="34" charset="0"/>
              </a:rPr>
              <a:t>A child may ask a teacher or another adult for help if she suspects FGM is going to happen or she may run away from home or miss school.</a:t>
            </a:r>
          </a:p>
          <a:p>
            <a:pPr defTabSz="584170" eaLnBrk="1" fontAlgn="auto" hangingPunct="1">
              <a:spcBef>
                <a:spcPts val="0"/>
              </a:spcBef>
              <a:spcAft>
                <a:spcPts val="0"/>
              </a:spcAft>
              <a:defRPr/>
            </a:pPr>
            <a:endParaRPr lang="en-GB" sz="2844"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sz="4400" b="1" dirty="0"/>
            </a:br>
            <a:r>
              <a:rPr lang="en-GB" sz="4000" b="1" dirty="0"/>
              <a:t>Introduction to the School Safeguarding Documents</a:t>
            </a:r>
            <a:endParaRPr lang="en-GB" dirty="0"/>
          </a:p>
        </p:txBody>
      </p:sp>
      <p:sp>
        <p:nvSpPr>
          <p:cNvPr id="3" name="Text Placeholder 2"/>
          <p:cNvSpPr>
            <a:spLocks noGrp="1"/>
          </p:cNvSpPr>
          <p:nvPr>
            <p:ph type="body" idx="1"/>
          </p:nvPr>
        </p:nvSpPr>
        <p:spPr>
          <a:xfrm>
            <a:off x="386258" y="2051746"/>
            <a:ext cx="12423353" cy="8300799"/>
          </a:xfrm>
        </p:spPr>
        <p:txBody>
          <a:bodyPr>
            <a:normAutofit/>
          </a:bodyPr>
          <a:lstStyle/>
          <a:p>
            <a:pPr marL="342900" indent="-342900">
              <a:buClr>
                <a:srgbClr val="FF0066"/>
              </a:buClr>
              <a:buFont typeface="Arial" panose="020B0604020202020204" pitchFamily="34" charset="0"/>
              <a:buChar char="•"/>
            </a:pPr>
            <a:r>
              <a:rPr lang="en-GB" sz="3200" b="1" dirty="0">
                <a:latin typeface="+mn-lt"/>
              </a:rPr>
              <a:t>School Safeguarding Policy</a:t>
            </a:r>
            <a:endParaRPr lang="en-GB" sz="3200" dirty="0">
              <a:latin typeface="+mn-lt"/>
            </a:endParaRPr>
          </a:p>
          <a:p>
            <a:pPr marL="342900" indent="-342900">
              <a:buClr>
                <a:srgbClr val="FF0066"/>
              </a:buClr>
              <a:buFont typeface="Arial" panose="020B0604020202020204" pitchFamily="34" charset="0"/>
              <a:buChar char="•"/>
            </a:pPr>
            <a:endParaRPr lang="en-GB" sz="3200" dirty="0">
              <a:latin typeface="+mn-lt"/>
            </a:endParaRPr>
          </a:p>
          <a:p>
            <a:pPr marL="342900" indent="-342900">
              <a:buClr>
                <a:srgbClr val="FF0066"/>
              </a:buClr>
              <a:buFont typeface="Arial" panose="020B0604020202020204" pitchFamily="34" charset="0"/>
              <a:buChar char="•"/>
            </a:pPr>
            <a:r>
              <a:rPr lang="en-GB" sz="3200" b="1" dirty="0">
                <a:latin typeface="+mn-lt"/>
              </a:rPr>
              <a:t>School Child protection/safeguarding young people and vulnerable adults – Procedure</a:t>
            </a:r>
            <a:r>
              <a:rPr lang="en-GB" sz="3200" dirty="0">
                <a:latin typeface="+mn-lt"/>
              </a:rPr>
              <a:t>  </a:t>
            </a:r>
            <a:endParaRPr lang="en-GB" sz="3200" b="1" dirty="0">
              <a:latin typeface="+mn-lt"/>
            </a:endParaRPr>
          </a:p>
          <a:p>
            <a:pPr>
              <a:buClr>
                <a:srgbClr val="FF0066"/>
              </a:buClr>
            </a:pPr>
            <a:r>
              <a:rPr lang="en-GB" sz="3200" dirty="0">
                <a:latin typeface="+mn-lt"/>
              </a:rPr>
              <a:t>     </a:t>
            </a:r>
          </a:p>
          <a:p>
            <a:pPr marL="342900" indent="-342900">
              <a:buClr>
                <a:srgbClr val="FF0066"/>
              </a:buClr>
              <a:buFont typeface="Arial" panose="020B0604020202020204" pitchFamily="34" charset="0"/>
              <a:buChar char="•"/>
            </a:pPr>
            <a:r>
              <a:rPr lang="en-GB" sz="3200" b="1" dirty="0">
                <a:latin typeface="+mn-lt"/>
              </a:rPr>
              <a:t>Keeping Children Safe in Education September 2021 DfE</a:t>
            </a:r>
          </a:p>
          <a:p>
            <a:pPr marL="342900" indent="-342900">
              <a:buClr>
                <a:srgbClr val="FF0066"/>
              </a:buClr>
              <a:buFont typeface="Arial" panose="020B0604020202020204" pitchFamily="34" charset="0"/>
              <a:buChar char="•"/>
            </a:pPr>
            <a:endParaRPr lang="en-GB" sz="3200" b="1" dirty="0">
              <a:latin typeface="+mn-lt"/>
            </a:endParaRPr>
          </a:p>
          <a:p>
            <a:pPr marL="342900" indent="-342900">
              <a:buClr>
                <a:srgbClr val="FF0066"/>
              </a:buClr>
              <a:buFont typeface="Arial" panose="020B0604020202020204" pitchFamily="34" charset="0"/>
              <a:buChar char="•"/>
            </a:pPr>
            <a:r>
              <a:rPr lang="en-GB" sz="3200" b="1" dirty="0">
                <a:latin typeface="+mn-lt"/>
              </a:rPr>
              <a:t>Staff Code of Conduct and Social Media policy</a:t>
            </a:r>
          </a:p>
          <a:p>
            <a:pPr>
              <a:buClr>
                <a:srgbClr val="FF0066"/>
              </a:buClr>
            </a:pPr>
            <a:r>
              <a:rPr lang="en-GB" sz="2800" b="1" dirty="0">
                <a:latin typeface="+mn-lt"/>
              </a:rPr>
              <a:t>     </a:t>
            </a:r>
            <a:endParaRPr lang="en-GB" sz="2800" dirty="0">
              <a:latin typeface="+mn-lt"/>
            </a:endParaRPr>
          </a:p>
          <a:p>
            <a:pPr>
              <a:buClr>
                <a:srgbClr val="FF0066"/>
              </a:buClr>
            </a:pPr>
            <a:r>
              <a:rPr lang="en-GB" sz="2800" b="1" dirty="0">
                <a:latin typeface="+mn-lt"/>
              </a:rPr>
              <a:t>     </a:t>
            </a:r>
          </a:p>
          <a:p>
            <a:pPr>
              <a:buClr>
                <a:srgbClr val="FF0066"/>
              </a:buClr>
            </a:pPr>
            <a:r>
              <a:rPr lang="en-GB" sz="4400" b="1" dirty="0">
                <a:latin typeface="+mn-lt"/>
              </a:rPr>
              <a:t>All staff are expected to read and understand PART 1 </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31174730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
            <a:extLst>
              <a:ext uri="{FF2B5EF4-FFF2-40B4-BE49-F238E27FC236}">
                <a16:creationId xmlns:a16="http://schemas.microsoft.com/office/drawing/2014/main" id="{92288546-3D03-4A71-A1D1-6159579B22C4}"/>
              </a:ext>
            </a:extLst>
          </p:cNvPr>
          <p:cNvSpPr>
            <a:spLocks noChangeArrowheads="1"/>
          </p:cNvSpPr>
          <p:nvPr/>
        </p:nvSpPr>
        <p:spPr bwMode="auto">
          <a:xfrm>
            <a:off x="408659" y="2521939"/>
            <a:ext cx="12187484" cy="499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GB" altLang="en-US" sz="3982" b="0" i="0" u="none" strike="noStrike" kern="1200" cap="none" spc="0" normalizeH="0" baseline="0" noProof="0">
                <a:ln>
                  <a:noFill/>
                </a:ln>
                <a:solidFill>
                  <a:srgbClr val="314764"/>
                </a:solidFill>
                <a:effectLst/>
                <a:uLnTx/>
                <a:uFillTx/>
                <a:latin typeface="Arial" panose="020B0604020202020204" pitchFamily="34" charset="0"/>
                <a:ea typeface="ＭＳ Ｐゴシック" panose="020B0600070205080204" pitchFamily="34" charset="-128"/>
                <a:sym typeface="Avenir Heavy"/>
              </a:rPr>
              <a:t>This procedure often takes place in the summer, as the recovery period after FGM can be 6 to 9 weeks. Staff (in particular Heads of School and Office staff) should be alert to the possibility of FGM as a reason why a girl in a high risk group is absent from school or where the family request an ‘authorised absence’ for just before or just after the summer school holidays. </a:t>
            </a:r>
          </a:p>
        </p:txBody>
      </p:sp>
      <p:sp>
        <p:nvSpPr>
          <p:cNvPr id="182275" name="Rectangle 2">
            <a:extLst>
              <a:ext uri="{FF2B5EF4-FFF2-40B4-BE49-F238E27FC236}">
                <a16:creationId xmlns:a16="http://schemas.microsoft.com/office/drawing/2014/main" id="{77F234D4-E5A2-4434-959D-835F8D099050}"/>
              </a:ext>
            </a:extLst>
          </p:cNvPr>
          <p:cNvSpPr>
            <a:spLocks noChangeArrowheads="1"/>
          </p:cNvSpPr>
          <p:nvPr/>
        </p:nvSpPr>
        <p:spPr bwMode="auto">
          <a:xfrm>
            <a:off x="666046" y="370276"/>
            <a:ext cx="478432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GB" altLang="en-US" sz="512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sym typeface="Avenir Heavy"/>
              </a:rPr>
              <a:t>High Risk Time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1">
            <a:extLst>
              <a:ext uri="{FF2B5EF4-FFF2-40B4-BE49-F238E27FC236}">
                <a16:creationId xmlns:a16="http://schemas.microsoft.com/office/drawing/2014/main" id="{6DC0F2EA-FC88-4982-9563-505389C05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951" y="1907823"/>
            <a:ext cx="8678898" cy="784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FB8024F-8569-4DB0-8ACA-DD5A12E1728B}"/>
              </a:ext>
            </a:extLst>
          </p:cNvPr>
          <p:cNvSpPr txBox="1"/>
          <p:nvPr/>
        </p:nvSpPr>
        <p:spPr>
          <a:xfrm>
            <a:off x="255306" y="165899"/>
            <a:ext cx="9012201" cy="13715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72249" tIns="72249" rIns="72249" bIns="72249" spcCol="38100" anchor="ctr">
            <a:spAutoFit/>
          </a:bodyPr>
          <a:lstStyle/>
          <a:p>
            <a:pPr marL="0" marR="0" lvl="0" indent="0" algn="l" defTabSz="830849" rtl="0" eaLnBrk="0" fontAlgn="auto" latinLnBrk="0" hangingPunct="0">
              <a:lnSpc>
                <a:spcPct val="100000"/>
              </a:lnSpc>
              <a:spcBef>
                <a:spcPts val="0"/>
              </a:spcBef>
              <a:spcAft>
                <a:spcPts val="0"/>
              </a:spcAft>
              <a:buClrTx/>
              <a:buSzTx/>
              <a:buFontTx/>
              <a:buNone/>
              <a:tabLst/>
              <a:defRPr/>
            </a:pPr>
            <a:r>
              <a:rPr kumimoji="0" lang="en-GB" sz="3982" b="0" i="0" u="none" strike="noStrike" kern="1200" cap="none" spc="0" normalizeH="0" baseline="0" noProof="0" dirty="0">
                <a:ln>
                  <a:noFill/>
                </a:ln>
                <a:solidFill>
                  <a:srgbClr val="FFFFFF"/>
                </a:solidFill>
                <a:effectLst/>
                <a:uLnTx/>
                <a:uFillTx/>
                <a:latin typeface="Avenir Heavy"/>
                <a:sym typeface="Avenir Heavy"/>
              </a:rPr>
              <a:t>FGM Guidance for Schools</a:t>
            </a:r>
          </a:p>
          <a:p>
            <a:pPr marL="0" marR="0" lvl="0" indent="0" algn="l" defTabSz="830849" rtl="0" eaLnBrk="0" fontAlgn="auto" latinLnBrk="0" hangingPunct="0">
              <a:lnSpc>
                <a:spcPct val="100000"/>
              </a:lnSpc>
              <a:spcBef>
                <a:spcPts val="0"/>
              </a:spcBef>
              <a:spcAft>
                <a:spcPts val="0"/>
              </a:spcAft>
              <a:buClrTx/>
              <a:buSzTx/>
              <a:buFontTx/>
              <a:buNone/>
              <a:tabLst/>
              <a:defRPr/>
            </a:pPr>
            <a:r>
              <a:rPr kumimoji="0" lang="en-GB" sz="3982" b="0" i="0" u="none" strike="noStrike" kern="1200" cap="none" spc="0" normalizeH="0" baseline="0" noProof="0" dirty="0">
                <a:ln>
                  <a:noFill/>
                </a:ln>
                <a:solidFill>
                  <a:srgbClr val="FFFFFF"/>
                </a:solidFill>
                <a:effectLst/>
                <a:uLnTx/>
                <a:uFillTx/>
                <a:latin typeface="Avenir Heavy"/>
                <a:sym typeface="Avenir Heavy"/>
              </a:rPr>
              <a:t>nationalfgmcentre.org.uk</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
            <a:extLst>
              <a:ext uri="{FF2B5EF4-FFF2-40B4-BE49-F238E27FC236}">
                <a16:creationId xmlns:a16="http://schemas.microsoft.com/office/drawing/2014/main" id="{70D36FA0-322C-42DE-ABBD-8048596F0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45" y="2578383"/>
            <a:ext cx="11469511" cy="595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09DF02F-FA87-48B7-B4D5-E6E136A47FF7}"/>
              </a:ext>
            </a:extLst>
          </p:cNvPr>
          <p:cNvSpPr txBox="1"/>
          <p:nvPr/>
        </p:nvSpPr>
        <p:spPr>
          <a:xfrm>
            <a:off x="255306" y="403903"/>
            <a:ext cx="11625663" cy="815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4187" tIns="54187" rIns="54187" bIns="54187" spcCol="38100" anchor="ctr">
            <a:spAutoFit/>
          </a:bodyPr>
          <a:lstStyle/>
          <a:p>
            <a:pPr marL="0" marR="0" lvl="0" indent="0" algn="l" defTabSz="623137" rtl="0" eaLnBrk="1" fontAlgn="auto" latinLnBrk="0" hangingPunct="0">
              <a:lnSpc>
                <a:spcPct val="100000"/>
              </a:lnSpc>
              <a:spcBef>
                <a:spcPts val="0"/>
              </a:spcBef>
              <a:spcAft>
                <a:spcPts val="0"/>
              </a:spcAft>
              <a:buClrTx/>
              <a:buSzTx/>
              <a:buFontTx/>
              <a:buNone/>
              <a:tabLst/>
              <a:defRPr/>
            </a:pPr>
            <a:r>
              <a:rPr kumimoji="0" lang="en-GB" sz="4587" b="0" i="0" u="none" strike="noStrike" kern="1200" cap="none" spc="0" normalizeH="0" baseline="0" noProof="0" dirty="0">
                <a:ln>
                  <a:noFill/>
                </a:ln>
                <a:solidFill>
                  <a:srgbClr val="FFFFFF"/>
                </a:solidFill>
                <a:effectLst/>
                <a:uLnTx/>
                <a:uFillTx/>
                <a:latin typeface="Avenir Heavy"/>
                <a:ea typeface="ＭＳ Ｐゴシック" panose="020B0600070205080204" pitchFamily="34" charset="-128"/>
                <a:sym typeface="Avenir Heavy"/>
              </a:rPr>
              <a:t>Holistic Approach</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FC542EEB-B2B6-498C-B448-9305CF07BFAD}"/>
              </a:ext>
            </a:extLst>
          </p:cNvPr>
          <p:cNvSpPr>
            <a:spLocks noGrp="1" noChangeArrowheads="1"/>
          </p:cNvSpPr>
          <p:nvPr>
            <p:ph type="title"/>
          </p:nvPr>
        </p:nvSpPr>
        <p:spPr/>
        <p:txBody>
          <a:bodyPr/>
          <a:lstStyle/>
          <a:p>
            <a:r>
              <a:rPr lang="en-GB" altLang="en-US"/>
              <a:t>BREAST IRONING </a:t>
            </a:r>
          </a:p>
        </p:txBody>
      </p:sp>
      <p:sp>
        <p:nvSpPr>
          <p:cNvPr id="187395" name="Text Placeholder 2">
            <a:extLst>
              <a:ext uri="{FF2B5EF4-FFF2-40B4-BE49-F238E27FC236}">
                <a16:creationId xmlns:a16="http://schemas.microsoft.com/office/drawing/2014/main" id="{0D19CA7D-E745-4D69-B887-929DBC24318A}"/>
              </a:ext>
            </a:extLst>
          </p:cNvPr>
          <p:cNvSpPr>
            <a:spLocks noGrp="1" noChangeArrowheads="1"/>
          </p:cNvSpPr>
          <p:nvPr>
            <p:ph type="body" idx="1"/>
          </p:nvPr>
        </p:nvSpPr>
        <p:spPr/>
        <p:txBody>
          <a:bodyPr/>
          <a:lstStyle/>
          <a:p>
            <a:r>
              <a:rPr lang="en-GB" altLang="en-US" sz="4551" dirty="0"/>
              <a:t>Keeping Children Safe in Education (2021) mentions Breast Ironing, under so-called 'Honour-based Abuse’.</a:t>
            </a:r>
          </a:p>
          <a:p>
            <a:endParaRPr lang="en-GB" altLang="en-US" sz="4551" dirty="0"/>
          </a:p>
          <a:p>
            <a:r>
              <a:rPr lang="en-GB" altLang="en-US" sz="4551" dirty="0"/>
              <a:t>Breast Ironing is practiced in some African countries, notably Cameroon. Girls aged between 9 and 15 have hot pestles, stones or other implements rubbed on their developing breast to stop them growing further</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4C33FA9-C561-4E79-A00F-AF35ED0FA69C}"/>
              </a:ext>
            </a:extLst>
          </p:cNvPr>
          <p:cNvSpPr>
            <a:spLocks noGrp="1"/>
          </p:cNvSpPr>
          <p:nvPr>
            <p:ph type="title"/>
          </p:nvPr>
        </p:nvSpPr>
        <p:spPr/>
        <p:txBody>
          <a:bodyPr vert="horz" wrap="square" lIns="130048" tIns="65024" rIns="130048" bIns="65024" numCol="1" anchor="t" anchorCtr="0" compatLnSpc="1">
            <a:prstTxWarp prst="textNoShape">
              <a:avLst/>
            </a:prstTxWarp>
            <a:normAutofit fontScale="90000"/>
          </a:bodyPr>
          <a:lstStyle/>
          <a:p>
            <a:pPr defTabSz="584170" eaLnBrk="1" fontAlgn="auto" hangingPunct="1">
              <a:spcBef>
                <a:spcPts val="0"/>
              </a:spcBef>
              <a:spcAft>
                <a:spcPts val="0"/>
              </a:spcAft>
              <a:defRPr/>
            </a:pPr>
            <a:r>
              <a:rPr lang="en-GB" altLang="en-US" sz="4551" b="1" dirty="0">
                <a:solidFill>
                  <a:schemeClr val="bg1"/>
                </a:solidFill>
                <a:latin typeface="Tahoma" panose="020B0604030504040204" pitchFamily="34" charset="0"/>
                <a:cs typeface="Tahoma" panose="020B0604030504040204" pitchFamily="34" charset="0"/>
              </a:rPr>
              <a:t>Self harm</a:t>
            </a:r>
          </a:p>
        </p:txBody>
      </p:sp>
      <p:sp>
        <p:nvSpPr>
          <p:cNvPr id="3" name="Text Placeholder 2">
            <a:extLst>
              <a:ext uri="{FF2B5EF4-FFF2-40B4-BE49-F238E27FC236}">
                <a16:creationId xmlns:a16="http://schemas.microsoft.com/office/drawing/2014/main" id="{CB9AA7A1-4D82-4EC0-9FC6-04848570CA30}"/>
              </a:ext>
            </a:extLst>
          </p:cNvPr>
          <p:cNvSpPr>
            <a:spLocks noGrp="1"/>
          </p:cNvSpPr>
          <p:nvPr>
            <p:ph type="body" idx="1"/>
          </p:nvPr>
        </p:nvSpPr>
        <p:spPr>
          <a:xfrm>
            <a:off x="153529" y="2214881"/>
            <a:ext cx="12697742" cy="6782364"/>
          </a:xfrm>
        </p:spPr>
        <p:txBody>
          <a:bodyPr>
            <a:normAutofit fontScale="77500" lnSpcReduction="20000"/>
          </a:bodyPr>
          <a:lstStyle/>
          <a:p>
            <a:pPr defTabSz="584170" eaLnBrk="1" fontAlgn="auto" hangingPunct="1">
              <a:spcBef>
                <a:spcPts val="0"/>
              </a:spcBef>
              <a:spcAft>
                <a:spcPts val="0"/>
              </a:spcAft>
              <a:buFont typeface="Arial" panose="020B0604020202020204" pitchFamily="34" charset="0"/>
              <a:buChar char="•"/>
              <a:defRPr/>
            </a:pPr>
            <a:r>
              <a:rPr lang="en-GB" sz="4835" dirty="0">
                <a:latin typeface="Tahoma" panose="020B0604030504040204" pitchFamily="34" charset="0"/>
                <a:ea typeface="Tahoma" panose="020B0604030504040204" pitchFamily="34" charset="0"/>
                <a:cs typeface="Tahoma" panose="020B0604030504040204" pitchFamily="34" charset="0"/>
              </a:rPr>
              <a:t>Self-harm is a serious public health problem and is the reason behind many admissions to accident and emergency departments every year.</a:t>
            </a:r>
          </a:p>
          <a:p>
            <a:pPr defTabSz="584170" eaLnBrk="1" fontAlgn="auto" hangingPunct="1">
              <a:spcBef>
                <a:spcPts val="0"/>
              </a:spcBef>
              <a:spcAft>
                <a:spcPts val="0"/>
              </a:spcAft>
              <a:defRPr/>
            </a:pPr>
            <a:endParaRPr lang="en-GB" sz="2276" dirty="0">
              <a:latin typeface="Tahoma" panose="020B0604030504040204" pitchFamily="34" charset="0"/>
              <a:ea typeface="Tahoma" panose="020B0604030504040204" pitchFamily="34" charset="0"/>
              <a:cs typeface="Tahoma" panose="020B0604030504040204" pitchFamily="34" charset="0"/>
            </a:endParaRPr>
          </a:p>
          <a:p>
            <a:pPr defTabSz="584170" eaLnBrk="1" fontAlgn="auto" hangingPunct="1">
              <a:spcBef>
                <a:spcPts val="0"/>
              </a:spcBef>
              <a:spcAft>
                <a:spcPts val="0"/>
              </a:spcAft>
              <a:buFont typeface="Arial" panose="020B0604020202020204" pitchFamily="34" charset="0"/>
              <a:buChar char="•"/>
              <a:defRPr/>
            </a:pPr>
            <a:r>
              <a:rPr lang="en-GB" sz="4835" dirty="0">
                <a:latin typeface="Tahoma" panose="020B0604030504040204" pitchFamily="34" charset="0"/>
                <a:ea typeface="Tahoma" panose="020B0604030504040204" pitchFamily="34" charset="0"/>
                <a:cs typeface="Tahoma" panose="020B0604030504040204" pitchFamily="34" charset="0"/>
              </a:rPr>
              <a:t>Sutton has a multi-agency self-harm protocol (Nov 17)</a:t>
            </a:r>
          </a:p>
          <a:p>
            <a:pPr defTabSz="584170" eaLnBrk="1" fontAlgn="auto" hangingPunct="1">
              <a:spcBef>
                <a:spcPts val="0"/>
              </a:spcBef>
              <a:spcAft>
                <a:spcPts val="0"/>
              </a:spcAft>
              <a:defRPr/>
            </a:pPr>
            <a:endParaRPr lang="en-GB" sz="2276" dirty="0">
              <a:latin typeface="Tahoma" panose="020B0604030504040204" pitchFamily="34" charset="0"/>
              <a:ea typeface="Tahoma" panose="020B0604030504040204" pitchFamily="34" charset="0"/>
              <a:cs typeface="Tahoma" panose="020B0604030504040204" pitchFamily="34" charset="0"/>
            </a:endParaRPr>
          </a:p>
          <a:p>
            <a:pPr defTabSz="584170" eaLnBrk="1" fontAlgn="auto" hangingPunct="1">
              <a:spcBef>
                <a:spcPts val="0"/>
              </a:spcBef>
              <a:spcAft>
                <a:spcPts val="0"/>
              </a:spcAft>
              <a:buFont typeface="Arial" panose="020B0604020202020204" pitchFamily="34" charset="0"/>
              <a:buChar char="•"/>
              <a:defRPr/>
            </a:pPr>
            <a:r>
              <a:rPr lang="en-GB" sz="4835" dirty="0">
                <a:latin typeface="Tahoma" panose="020B0604030504040204" pitchFamily="34" charset="0"/>
                <a:ea typeface="Tahoma" panose="020B0604030504040204" pitchFamily="34" charset="0"/>
                <a:cs typeface="Tahoma" panose="020B0604030504040204" pitchFamily="34" charset="0"/>
              </a:rPr>
              <a:t>Self-harm and suicidal threats by a child/young person put them at risk of significant harm, and should always be taken seriously and responded to without delay. </a:t>
            </a:r>
          </a:p>
          <a:p>
            <a:pPr defTabSz="584170" eaLnBrk="1" fontAlgn="auto" hangingPunct="1">
              <a:spcBef>
                <a:spcPts val="0"/>
              </a:spcBef>
              <a:spcAft>
                <a:spcPts val="0"/>
              </a:spcAft>
              <a:defRPr/>
            </a:pPr>
            <a:endParaRPr lang="en-GB" sz="2276" dirty="0">
              <a:latin typeface="Tahoma" panose="020B0604030504040204" pitchFamily="34" charset="0"/>
              <a:ea typeface="Tahoma" panose="020B0604030504040204" pitchFamily="34" charset="0"/>
              <a:cs typeface="Tahoma" panose="020B0604030504040204" pitchFamily="34" charset="0"/>
            </a:endParaRPr>
          </a:p>
          <a:p>
            <a:pPr defTabSz="584170" eaLnBrk="1" fontAlgn="auto" hangingPunct="1">
              <a:spcBef>
                <a:spcPts val="0"/>
              </a:spcBef>
              <a:spcAft>
                <a:spcPts val="0"/>
              </a:spcAft>
              <a:buFont typeface="Arial" panose="020B0604020202020204" pitchFamily="34" charset="0"/>
              <a:buChar char="•"/>
              <a:defRPr/>
            </a:pPr>
            <a:r>
              <a:rPr lang="en-GB" sz="4835" dirty="0">
                <a:latin typeface="Tahoma" panose="020B0604030504040204" pitchFamily="34" charset="0"/>
                <a:ea typeface="Tahoma" panose="020B0604030504040204" pitchFamily="34" charset="0"/>
                <a:cs typeface="Tahoma" panose="020B0604030504040204" pitchFamily="34" charset="0"/>
              </a:rPr>
              <a:t>Self-harming is </a:t>
            </a:r>
            <a:r>
              <a:rPr lang="en-GB" sz="4835" b="1" dirty="0">
                <a:latin typeface="Tahoma" panose="020B0604030504040204" pitchFamily="34" charset="0"/>
                <a:ea typeface="Tahoma" panose="020B0604030504040204" pitchFamily="34" charset="0"/>
                <a:cs typeface="Tahoma" panose="020B0604030504040204" pitchFamily="34" charset="0"/>
              </a:rPr>
              <a:t>NOT</a:t>
            </a:r>
            <a:r>
              <a:rPr lang="en-GB" sz="4835" dirty="0">
                <a:latin typeface="Tahoma" panose="020B0604030504040204" pitchFamily="34" charset="0"/>
                <a:ea typeface="Tahoma" panose="020B0604030504040204" pitchFamily="34" charset="0"/>
                <a:cs typeface="Tahoma" panose="020B0604030504040204" pitchFamily="34" charset="0"/>
              </a:rPr>
              <a:t> attention seeking behaviour, it is attention </a:t>
            </a:r>
            <a:r>
              <a:rPr lang="en-GB" sz="4835" b="1" dirty="0">
                <a:latin typeface="Tahoma" panose="020B0604030504040204" pitchFamily="34" charset="0"/>
                <a:ea typeface="Tahoma" panose="020B0604030504040204" pitchFamily="34" charset="0"/>
                <a:cs typeface="Tahoma" panose="020B0604030504040204" pitchFamily="34" charset="0"/>
              </a:rPr>
              <a:t>NEEDING</a:t>
            </a:r>
            <a:r>
              <a:rPr lang="en-GB" sz="4835" dirty="0">
                <a:latin typeface="Tahoma" panose="020B0604030504040204" pitchFamily="34" charset="0"/>
                <a:ea typeface="Tahoma" panose="020B0604030504040204" pitchFamily="34" charset="0"/>
                <a:cs typeface="Tahoma" panose="020B0604030504040204" pitchFamily="34" charset="0"/>
              </a:rPr>
              <a:t> behaviour. </a:t>
            </a:r>
          </a:p>
          <a:p>
            <a:pPr defTabSz="584170" eaLnBrk="1" fontAlgn="auto" hangingPunct="1">
              <a:spcBef>
                <a:spcPts val="0"/>
              </a:spcBef>
              <a:spcAft>
                <a:spcPts val="0"/>
              </a:spcAft>
              <a:defRPr/>
            </a:pPr>
            <a:endParaRPr lang="en-GB" sz="2276" dirty="0">
              <a:latin typeface="Tahoma" panose="020B0604030504040204" pitchFamily="34" charset="0"/>
              <a:ea typeface="Tahoma" panose="020B0604030504040204" pitchFamily="34" charset="0"/>
              <a:cs typeface="Tahoma" panose="020B0604030504040204" pitchFamily="34" charset="0"/>
            </a:endParaRPr>
          </a:p>
          <a:p>
            <a:pPr defTabSz="584170" eaLnBrk="1" fontAlgn="auto" hangingPunct="1">
              <a:spcBef>
                <a:spcPts val="0"/>
              </a:spcBef>
              <a:spcAft>
                <a:spcPts val="0"/>
              </a:spcAft>
              <a:buFont typeface="Arial" panose="020B0604020202020204" pitchFamily="34" charset="0"/>
              <a:buChar char="•"/>
              <a:defRPr/>
            </a:pPr>
            <a:r>
              <a:rPr lang="en-GB" sz="4835" dirty="0">
                <a:latin typeface="Tahoma" panose="020B0604030504040204" pitchFamily="34" charset="0"/>
                <a:ea typeface="Tahoma" panose="020B0604030504040204" pitchFamily="34" charset="0"/>
                <a:cs typeface="Tahoma" panose="020B0604030504040204" pitchFamily="34" charset="0"/>
              </a:rPr>
              <a:t>Self-harm is a way of coping with difficult or overwhelming situations or emotional states. </a:t>
            </a:r>
          </a:p>
          <a:p>
            <a:pPr defTabSz="584170" eaLnBrk="1" fontAlgn="auto" hangingPunct="1">
              <a:spcBef>
                <a:spcPts val="0"/>
              </a:spcBef>
              <a:spcAft>
                <a:spcPts val="0"/>
              </a:spcAft>
              <a:defRPr/>
            </a:pPr>
            <a:endParaRPr lang="en-GB" sz="2000"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2B4CE35F-2266-4E5E-ABC0-F325667EDB68}"/>
              </a:ext>
            </a:extLst>
          </p:cNvPr>
          <p:cNvSpPr>
            <a:spLocks noGrp="1" noChangeArrowheads="1"/>
          </p:cNvSpPr>
          <p:nvPr>
            <p:ph type="title"/>
          </p:nvPr>
        </p:nvSpPr>
        <p:spPr/>
        <p:txBody>
          <a:bodyPr/>
          <a:lstStyle/>
          <a:p>
            <a:r>
              <a:rPr lang="en-GB" altLang="en-US"/>
              <a:t>Domestic Abuse</a:t>
            </a:r>
          </a:p>
        </p:txBody>
      </p:sp>
      <p:sp>
        <p:nvSpPr>
          <p:cNvPr id="209923" name="Text Placeholder 2">
            <a:extLst>
              <a:ext uri="{FF2B5EF4-FFF2-40B4-BE49-F238E27FC236}">
                <a16:creationId xmlns:a16="http://schemas.microsoft.com/office/drawing/2014/main" id="{5A33A3BB-00E7-4995-870D-ABA6ACF681CE}"/>
              </a:ext>
            </a:extLst>
          </p:cNvPr>
          <p:cNvSpPr>
            <a:spLocks noGrp="1" noChangeArrowheads="1"/>
          </p:cNvSpPr>
          <p:nvPr>
            <p:ph type="body" idx="1"/>
          </p:nvPr>
        </p:nvSpPr>
        <p:spPr/>
        <p:txBody>
          <a:bodyPr/>
          <a:lstStyle/>
          <a:p>
            <a:endParaRPr lang="en-GB" altLang="en-US"/>
          </a:p>
        </p:txBody>
      </p:sp>
      <p:pic>
        <p:nvPicPr>
          <p:cNvPr id="209924" name="Picture 4">
            <a:extLst>
              <a:ext uri="{FF2B5EF4-FFF2-40B4-BE49-F238E27FC236}">
                <a16:creationId xmlns:a16="http://schemas.microsoft.com/office/drawing/2014/main" id="{2B9E2B72-2CE8-4B98-B177-19B78F17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65" y="2287130"/>
            <a:ext cx="10877973" cy="696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0EC419-118D-4C6C-823E-04304435F895}"/>
              </a:ext>
            </a:extLst>
          </p:cNvPr>
          <p:cNvSpPr txBox="1"/>
          <p:nvPr/>
        </p:nvSpPr>
        <p:spPr>
          <a:xfrm>
            <a:off x="767363" y="9336174"/>
            <a:ext cx="10877972" cy="342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72249" tIns="72249" rIns="72249" bIns="72249" spcCol="38100" anchor="ctr">
            <a:spAutoFit/>
          </a:bodyPr>
          <a:lstStyle/>
          <a:p>
            <a:pPr defTabSz="1300460" eaLnBrk="0" fontAlgn="base">
              <a:spcBef>
                <a:spcPct val="0"/>
              </a:spcBef>
              <a:spcAft>
                <a:spcPct val="0"/>
              </a:spcAft>
              <a:defRPr/>
            </a:pPr>
            <a:r>
              <a:rPr lang="en-GB" sz="1280" kern="1200">
                <a:latin typeface="Arial" panose="020B0604020202020204" pitchFamily="34" charset="0"/>
                <a:ea typeface="ＭＳ Ｐゴシック" panose="020B0600070205080204" pitchFamily="34" charset="-128"/>
                <a:hlinkClick r:id="rId3" tooltip="http://faerieflysavingsmomma.blogspot.com/2013/10/Stop-the-Domestic-Violence-Cycle.html"/>
              </a:rPr>
              <a:t>This Photo</a:t>
            </a:r>
            <a:r>
              <a:rPr lang="en-GB" sz="1280" kern="1200">
                <a:latin typeface="Arial" panose="020B0604020202020204" pitchFamily="34" charset="0"/>
                <a:ea typeface="ＭＳ Ｐゴシック" panose="020B0600070205080204" pitchFamily="34" charset="-128"/>
              </a:rPr>
              <a:t> by Unknown Author is licensed under </a:t>
            </a:r>
            <a:r>
              <a:rPr lang="en-GB" sz="1280" kern="1200">
                <a:latin typeface="Arial" panose="020B0604020202020204" pitchFamily="34" charset="0"/>
                <a:ea typeface="ＭＳ Ｐゴシック" panose="020B0600070205080204" pitchFamily="34" charset="-128"/>
                <a:hlinkClick r:id="rId4" tooltip="https://creativecommons.org/licenses/by/3.0/"/>
              </a:rPr>
              <a:t>CC BY</a:t>
            </a:r>
            <a:endParaRPr lang="en-GB" sz="1280" kern="1200">
              <a:latin typeface="Arial" panose="020B0604020202020204" pitchFamily="34" charset="0"/>
              <a:ea typeface="ＭＳ Ｐゴシック" panose="020B0600070205080204" pitchFamily="34" charset="-128"/>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a:extLst>
              <a:ext uri="{FF2B5EF4-FFF2-40B4-BE49-F238E27FC236}">
                <a16:creationId xmlns:a16="http://schemas.microsoft.com/office/drawing/2014/main" id="{8A529E2D-4C3F-483C-B04E-C7F1788534F0}"/>
              </a:ext>
            </a:extLst>
          </p:cNvPr>
          <p:cNvSpPr>
            <a:spLocks noChangeArrowheads="1"/>
          </p:cNvSpPr>
          <p:nvPr/>
        </p:nvSpPr>
        <p:spPr bwMode="auto">
          <a:xfrm>
            <a:off x="252466" y="1869442"/>
            <a:ext cx="8059021" cy="75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r>
              <a:rPr kumimoji="0" lang="en-GB" altLang="en-US"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There has been a significant increase in the number of reported cases of Domestic abuse nationally.</a:t>
            </a:r>
          </a:p>
          <a:p>
            <a:pPr marL="0" marR="0" lvl="0" indent="0" algn="l" defTabSz="1300460" rtl="0" eaLnBrk="1" fontAlgn="base" latinLnBrk="0" hangingPunct="1">
              <a:lnSpc>
                <a:spcPct val="100000"/>
              </a:lnSpc>
              <a:spcBef>
                <a:spcPct val="0"/>
              </a:spcBef>
              <a:spcAft>
                <a:spcPct val="0"/>
              </a:spcAft>
              <a:buClrTx/>
              <a:buSzTx/>
              <a:buFontTx/>
              <a:buNone/>
              <a:tabLst/>
              <a:defRPr/>
            </a:pPr>
            <a:r>
              <a:rPr kumimoji="0" lang="en-GB" altLang="en-US"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Sutton has seen a significant rise in Domestic abuse cases since the lockdown was imposed.</a:t>
            </a:r>
          </a:p>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en-GB" altLang="en-US"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endParaRPr>
          </a:p>
          <a:p>
            <a:pPr marL="0" marR="0" lvl="0" indent="0" algn="l" defTabSz="1300460" rtl="0" eaLnBrk="1" fontAlgn="base" latinLnBrk="0" hangingPunct="1">
              <a:lnSpc>
                <a:spcPct val="100000"/>
              </a:lnSpc>
              <a:spcBef>
                <a:spcPct val="0"/>
              </a:spcBef>
              <a:spcAft>
                <a:spcPct val="0"/>
              </a:spcAft>
              <a:buClrTx/>
              <a:buSzTx/>
              <a:buFontTx/>
              <a:buNone/>
              <a:tabLst/>
              <a:defRPr/>
            </a:pPr>
            <a:r>
              <a:rPr kumimoji="0" lang="en-GB" altLang="en-US" sz="3413"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rPr>
              <a:t>From March to June 2020 the police recorded more than a quarter of a million domestic abuse-related offences, a 7% increase the same period in 2019 and an 18% increase from in 2018. The number of offences has been increasing in recent years</a:t>
            </a:r>
          </a:p>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en-GB" altLang="en-US" sz="2844" b="0" i="0" u="none" strike="noStrike" kern="1200" cap="none" spc="0" normalizeH="0" baseline="0" noProof="0" dirty="0">
              <a:ln>
                <a:noFill/>
              </a:ln>
              <a:solidFill>
                <a:srgbClr val="314764"/>
              </a:solidFill>
              <a:effectLst/>
              <a:uLnTx/>
              <a:uFillTx/>
              <a:latin typeface="Avenir Heavy"/>
              <a:ea typeface="ＭＳ Ｐゴシック" panose="020B0600070205080204" pitchFamily="34" charset="-128"/>
              <a:sym typeface="Avenir Heavy"/>
            </a:endParaRPr>
          </a:p>
          <a:p>
            <a:pPr marL="0" marR="0" lvl="0" indent="0" algn="l" defTabSz="1300460" rtl="0" eaLnBrk="1" fontAlgn="base" latinLnBrk="0" hangingPunct="1">
              <a:lnSpc>
                <a:spcPct val="100000"/>
              </a:lnSpc>
              <a:spcBef>
                <a:spcPct val="0"/>
              </a:spcBef>
              <a:spcAft>
                <a:spcPct val="0"/>
              </a:spcAft>
              <a:buClrTx/>
              <a:buSzTx/>
              <a:buFontTx/>
              <a:buNone/>
              <a:tabLst/>
              <a:defRPr/>
            </a:pPr>
            <a:r>
              <a:rPr kumimoji="0" lang="en-GB" altLang="en-US" sz="1422" b="0" i="0" u="none" strike="noStrike" kern="1200" cap="none" spc="0" normalizeH="0" baseline="0" noProof="0" dirty="0">
                <a:ln>
                  <a:noFill/>
                </a:ln>
                <a:solidFill>
                  <a:srgbClr val="0070C0"/>
                </a:solidFill>
                <a:effectLst/>
                <a:uLnTx/>
                <a:uFillTx/>
                <a:latin typeface="Avenir Heavy"/>
                <a:ea typeface="ＭＳ Ｐゴシック" panose="020B0600070205080204" pitchFamily="34" charset="-128"/>
                <a:sym typeface="Avenir Heavy"/>
              </a:rPr>
              <a:t>Sutton Crime Prevention and Community Safety Strategy 2017-20</a:t>
            </a:r>
          </a:p>
        </p:txBody>
      </p:sp>
      <p:sp>
        <p:nvSpPr>
          <p:cNvPr id="214019" name="Rectangle 4">
            <a:extLst>
              <a:ext uri="{FF2B5EF4-FFF2-40B4-BE49-F238E27FC236}">
                <a16:creationId xmlns:a16="http://schemas.microsoft.com/office/drawing/2014/main" id="{0ABA0D25-D92D-44E1-9431-8E5BA88AE722}"/>
              </a:ext>
            </a:extLst>
          </p:cNvPr>
          <p:cNvSpPr>
            <a:spLocks noChangeArrowheads="1"/>
          </p:cNvSpPr>
          <p:nvPr/>
        </p:nvSpPr>
        <p:spPr bwMode="auto">
          <a:xfrm>
            <a:off x="356729" y="268677"/>
            <a:ext cx="1034578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r>
              <a:rPr kumimoji="0" lang="en-GB" altLang="en-US" sz="5120" b="0" i="0" u="none" strike="noStrike" kern="1200" cap="none" spc="0" normalizeH="0" baseline="0" noProof="0" dirty="0">
                <a:ln>
                  <a:noFill/>
                </a:ln>
                <a:solidFill>
                  <a:srgbClr val="FFFFFF"/>
                </a:solidFill>
                <a:effectLst/>
                <a:uLnTx/>
                <a:uFillTx/>
                <a:latin typeface="Avenir Heavy"/>
                <a:ea typeface="ＭＳ Ｐゴシック" panose="020B0600070205080204" pitchFamily="34" charset="-128"/>
                <a:sym typeface="Avenir Heavy"/>
              </a:rPr>
              <a:t>Domestic Abuse in Sutton – Lockdown</a:t>
            </a:r>
          </a:p>
        </p:txBody>
      </p:sp>
      <p:pic>
        <p:nvPicPr>
          <p:cNvPr id="2" name="Picture 1">
            <a:extLst>
              <a:ext uri="{FF2B5EF4-FFF2-40B4-BE49-F238E27FC236}">
                <a16:creationId xmlns:a16="http://schemas.microsoft.com/office/drawing/2014/main" id="{D1422590-1C63-4565-A6CC-41D92A8A8AC3}"/>
              </a:ext>
            </a:extLst>
          </p:cNvPr>
          <p:cNvPicPr>
            <a:picLocks noChangeAspect="1"/>
          </p:cNvPicPr>
          <p:nvPr/>
        </p:nvPicPr>
        <p:blipFill>
          <a:blip r:embed="rId2"/>
          <a:stretch>
            <a:fillRect/>
          </a:stretch>
        </p:blipFill>
        <p:spPr>
          <a:xfrm>
            <a:off x="8311487" y="1831048"/>
            <a:ext cx="4716413" cy="6889871"/>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3E22B-A25F-475E-9338-A491445D813B}"/>
              </a:ext>
            </a:extLst>
          </p:cNvPr>
          <p:cNvSpPr/>
          <p:nvPr/>
        </p:nvSpPr>
        <p:spPr>
          <a:xfrm>
            <a:off x="103032" y="1746390"/>
            <a:ext cx="12479627" cy="8076763"/>
          </a:xfrm>
          <a:prstGeom prst="rect">
            <a:avLst/>
          </a:prstGeom>
        </p:spPr>
        <p:txBody>
          <a:bodyPr wrap="square">
            <a:spAutoFit/>
          </a:bodyPr>
          <a:lstStyle/>
          <a:p>
            <a:pPr defTabSz="584170"/>
            <a:r>
              <a:rPr lang="en-GB" sz="3999" dirty="0">
                <a:latin typeface="Avenir Heavy"/>
              </a:rPr>
              <a:t>Police Definition :-</a:t>
            </a:r>
          </a:p>
          <a:p>
            <a:pPr defTabSz="584170"/>
            <a:r>
              <a:rPr lang="en-GB" sz="3999" dirty="0">
                <a:latin typeface="Avenir Heavy"/>
              </a:rPr>
              <a:t>Any incident or pattern of incidents of controlling, coercive or threatening behaviour, violence or abuse between those aged 16 or over who are or have been intimate partners or family members regardless of gender or sexuality.</a:t>
            </a:r>
          </a:p>
          <a:p>
            <a:pPr defTabSz="584170"/>
            <a:endParaRPr lang="en-GB" sz="3999" dirty="0">
              <a:latin typeface="Avenir Heavy"/>
            </a:endParaRPr>
          </a:p>
          <a:p>
            <a:pPr defTabSz="584170"/>
            <a:r>
              <a:rPr lang="en-GB" sz="3413" dirty="0">
                <a:latin typeface="Avenir Heavy"/>
              </a:rPr>
              <a:t>This can encompass, but is not limited to, the following types of abuse:</a:t>
            </a:r>
          </a:p>
          <a:p>
            <a:pPr defTabSz="584170"/>
            <a:r>
              <a:rPr lang="en-GB" sz="3413" dirty="0">
                <a:latin typeface="Avenir Heavy"/>
              </a:rPr>
              <a:t>•psychological</a:t>
            </a:r>
          </a:p>
          <a:p>
            <a:pPr defTabSz="584170"/>
            <a:r>
              <a:rPr lang="en-GB" sz="3413" dirty="0">
                <a:latin typeface="Avenir Heavy"/>
              </a:rPr>
              <a:t>•physical</a:t>
            </a:r>
          </a:p>
          <a:p>
            <a:pPr defTabSz="584170"/>
            <a:r>
              <a:rPr lang="en-GB" sz="3413" dirty="0">
                <a:latin typeface="Avenir Heavy"/>
              </a:rPr>
              <a:t>•sexual</a:t>
            </a:r>
          </a:p>
          <a:p>
            <a:pPr defTabSz="584170"/>
            <a:r>
              <a:rPr lang="en-GB" sz="3413" dirty="0">
                <a:latin typeface="Avenir Heavy"/>
              </a:rPr>
              <a:t>•financial</a:t>
            </a:r>
          </a:p>
          <a:p>
            <a:pPr defTabSz="584170"/>
            <a:r>
              <a:rPr lang="en-GB" sz="3413" dirty="0">
                <a:latin typeface="Avenir Heavy"/>
              </a:rPr>
              <a:t>•emotional</a:t>
            </a:r>
          </a:p>
          <a:p>
            <a:pPr defTabSz="584170"/>
            <a:endParaRPr lang="en-GB" sz="3999" dirty="0">
              <a:latin typeface="Avenir Heavy"/>
            </a:endParaRPr>
          </a:p>
        </p:txBody>
      </p:sp>
      <p:sp>
        <p:nvSpPr>
          <p:cNvPr id="3" name="TextBox 2">
            <a:extLst>
              <a:ext uri="{FF2B5EF4-FFF2-40B4-BE49-F238E27FC236}">
                <a16:creationId xmlns:a16="http://schemas.microsoft.com/office/drawing/2014/main" id="{A1A55467-01CB-407A-A846-5E7058F58B89}"/>
              </a:ext>
            </a:extLst>
          </p:cNvPr>
          <p:cNvSpPr txBox="1"/>
          <p:nvPr/>
        </p:nvSpPr>
        <p:spPr>
          <a:xfrm>
            <a:off x="386366" y="422838"/>
            <a:ext cx="11642502" cy="764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170"/>
            <a:r>
              <a:rPr lang="en-GB" sz="4299" dirty="0">
                <a:solidFill>
                  <a:srgbClr val="FFFFFF"/>
                </a:solidFill>
                <a:latin typeface="Avenir Heavy"/>
              </a:rPr>
              <a:t>Police - Domestic Incident</a:t>
            </a:r>
          </a:p>
        </p:txBody>
      </p:sp>
      <p:pic>
        <p:nvPicPr>
          <p:cNvPr id="4" name="Picture 3">
            <a:extLst>
              <a:ext uri="{FF2B5EF4-FFF2-40B4-BE49-F238E27FC236}">
                <a16:creationId xmlns:a16="http://schemas.microsoft.com/office/drawing/2014/main" id="{D133E63B-5E5B-4FF2-A926-2730FC8EB09D}"/>
              </a:ext>
            </a:extLst>
          </p:cNvPr>
          <p:cNvPicPr>
            <a:picLocks noChangeAspect="1"/>
          </p:cNvPicPr>
          <p:nvPr/>
        </p:nvPicPr>
        <p:blipFill>
          <a:blip r:embed="rId2"/>
          <a:stretch>
            <a:fillRect/>
          </a:stretch>
        </p:blipFill>
        <p:spPr>
          <a:xfrm>
            <a:off x="3987018" y="6476645"/>
            <a:ext cx="8595641" cy="2505075"/>
          </a:xfrm>
          <a:prstGeom prst="rect">
            <a:avLst/>
          </a:prstGeom>
        </p:spPr>
      </p:pic>
    </p:spTree>
    <p:extLst>
      <p:ext uri="{BB962C8B-B14F-4D97-AF65-F5344CB8AC3E}">
        <p14:creationId xmlns:p14="http://schemas.microsoft.com/office/powerpoint/2010/main" val="4056086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F113-A635-4AA6-A8CD-309994FFA8F9}"/>
              </a:ext>
            </a:extLst>
          </p:cNvPr>
          <p:cNvSpPr>
            <a:spLocks noGrp="1"/>
          </p:cNvSpPr>
          <p:nvPr>
            <p:ph type="title"/>
          </p:nvPr>
        </p:nvSpPr>
        <p:spPr>
          <a:xfrm>
            <a:off x="650240" y="160733"/>
            <a:ext cx="11704320" cy="1168693"/>
          </a:xfrm>
        </p:spPr>
        <p:txBody>
          <a:bodyPr/>
          <a:lstStyle/>
          <a:p>
            <a:r>
              <a:rPr lang="en-GB" dirty="0"/>
              <a:t>Social Care – Domestic incident</a:t>
            </a:r>
          </a:p>
        </p:txBody>
      </p:sp>
      <p:sp>
        <p:nvSpPr>
          <p:cNvPr id="3" name="Content Placeholder 2">
            <a:extLst>
              <a:ext uri="{FF2B5EF4-FFF2-40B4-BE49-F238E27FC236}">
                <a16:creationId xmlns:a16="http://schemas.microsoft.com/office/drawing/2014/main" id="{4646553C-0A1B-423B-91B0-10EFD139711E}"/>
              </a:ext>
            </a:extLst>
          </p:cNvPr>
          <p:cNvSpPr>
            <a:spLocks noGrp="1"/>
          </p:cNvSpPr>
          <p:nvPr>
            <p:ph idx="1"/>
          </p:nvPr>
        </p:nvSpPr>
        <p:spPr>
          <a:xfrm>
            <a:off x="277630" y="1768068"/>
            <a:ext cx="12478763" cy="6944700"/>
          </a:xfrm>
        </p:spPr>
        <p:txBody>
          <a:bodyPr>
            <a:noAutofit/>
          </a:bodyPr>
          <a:lstStyle/>
          <a:p>
            <a:r>
              <a:rPr lang="en-GB" sz="3129" b="1" dirty="0"/>
              <a:t>Threats and intimidation </a:t>
            </a:r>
            <a:r>
              <a:rPr lang="en-GB" sz="3129" dirty="0"/>
              <a:t>- threatening to hurt you or members of your family</a:t>
            </a:r>
          </a:p>
          <a:p>
            <a:r>
              <a:rPr lang="en-GB" sz="3129" b="1" dirty="0"/>
              <a:t>Physical abuse </a:t>
            </a:r>
            <a:r>
              <a:rPr lang="en-GB" sz="3129" dirty="0"/>
              <a:t>- hitting, shoving, kicking, strangling or slapping, hair pulling, throwing things, choking or smothering, even when it doesn't leave physical marks</a:t>
            </a:r>
          </a:p>
          <a:p>
            <a:r>
              <a:rPr lang="en-GB" sz="3129" b="1" dirty="0"/>
              <a:t>Sexual abuse </a:t>
            </a:r>
            <a:r>
              <a:rPr lang="en-GB" sz="3129" dirty="0"/>
              <a:t>- performing sexual acts or having sex with you when you don't want to. This can include the use of threats, intimidation, coercive behaviour or physical force, although it is still sexual abuse even without using these insults by name calling or criticism of your appearance or identity,</a:t>
            </a:r>
          </a:p>
          <a:p>
            <a:r>
              <a:rPr lang="en-GB" sz="3129" b="1" dirty="0"/>
              <a:t>Criticism and put-downs - </a:t>
            </a:r>
            <a:r>
              <a:rPr lang="en-GB" sz="3129" dirty="0"/>
              <a:t>being blamed for every argument or problem.</a:t>
            </a:r>
            <a:endParaRPr lang="en-GB" sz="3129" b="1" dirty="0"/>
          </a:p>
          <a:p>
            <a:r>
              <a:rPr lang="en-GB" sz="3129" b="1" dirty="0"/>
              <a:t>Forced isolation </a:t>
            </a:r>
            <a:r>
              <a:rPr lang="en-GB" sz="3129" dirty="0"/>
              <a:t>from your friends or family</a:t>
            </a:r>
          </a:p>
          <a:p>
            <a:r>
              <a:rPr lang="en-GB" sz="3129" b="1" dirty="0"/>
              <a:t>Controlling behaviour </a:t>
            </a:r>
            <a:r>
              <a:rPr lang="en-GB" sz="3129" dirty="0"/>
              <a:t>- telling you what to do or wear, or using manipulation or coercion. Following you or checking up on your mobile phone, post or internet use</a:t>
            </a:r>
          </a:p>
          <a:p>
            <a:r>
              <a:rPr lang="en-GB" sz="3129" b="1" dirty="0"/>
              <a:t>Financial abuse </a:t>
            </a:r>
            <a:r>
              <a:rPr lang="en-GB" sz="3129" dirty="0"/>
              <a:t>- preventing you from getting or keeping a job, taking your money away or withholding the family income</a:t>
            </a:r>
          </a:p>
        </p:txBody>
      </p:sp>
    </p:spTree>
    <p:extLst>
      <p:ext uri="{BB962C8B-B14F-4D97-AF65-F5344CB8AC3E}">
        <p14:creationId xmlns:p14="http://schemas.microsoft.com/office/powerpoint/2010/main" val="1322542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a:extLst>
              <a:ext uri="{FF2B5EF4-FFF2-40B4-BE49-F238E27FC236}">
                <a16:creationId xmlns:a16="http://schemas.microsoft.com/office/drawing/2014/main" id="{45E33014-2616-4C86-8B7E-D55B35CF9A31}"/>
              </a:ext>
            </a:extLst>
          </p:cNvPr>
          <p:cNvSpPr>
            <a:spLocks noChangeArrowheads="1"/>
          </p:cNvSpPr>
          <p:nvPr/>
        </p:nvSpPr>
        <p:spPr bwMode="auto">
          <a:xfrm>
            <a:off x="357717" y="1955574"/>
            <a:ext cx="12395200" cy="710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1300460" fontAlgn="base" hangingPunct="1">
              <a:spcBef>
                <a:spcPct val="0"/>
              </a:spcBef>
              <a:spcAft>
                <a:spcPct val="0"/>
              </a:spcAft>
              <a:defRPr/>
            </a:pPr>
            <a:r>
              <a:rPr lang="en-GB" altLang="en-US" sz="3200" kern="1200" dirty="0">
                <a:solidFill>
                  <a:srgbClr val="314764"/>
                </a:solidFill>
                <a:latin typeface="Avenir Heavy"/>
              </a:rPr>
              <a:t>Our Multi Agency Risk Assessment Conferences continue virtually on a monthly basis. Over the past 12 months,</a:t>
            </a:r>
          </a:p>
          <a:p>
            <a:pPr marL="457200" indent="-457200" defTabSz="1300460" fontAlgn="base" hangingPunct="1">
              <a:spcBef>
                <a:spcPct val="0"/>
              </a:spcBef>
              <a:spcAft>
                <a:spcPct val="0"/>
              </a:spcAft>
              <a:buFont typeface="Arial" panose="020B0604020202020204" pitchFamily="34" charset="0"/>
              <a:buChar char="•"/>
              <a:defRPr/>
            </a:pPr>
            <a:r>
              <a:rPr lang="en-GB" altLang="en-US" sz="3200" kern="1200" dirty="0">
                <a:solidFill>
                  <a:srgbClr val="314764"/>
                </a:solidFill>
                <a:latin typeface="Avenir Heavy"/>
              </a:rPr>
              <a:t>164 new cases</a:t>
            </a:r>
          </a:p>
          <a:p>
            <a:pPr marL="457200" indent="-457200" defTabSz="1300460" fontAlgn="base" hangingPunct="1">
              <a:spcBef>
                <a:spcPct val="0"/>
              </a:spcBef>
              <a:spcAft>
                <a:spcPct val="0"/>
              </a:spcAft>
              <a:buFont typeface="Arial" panose="020B0604020202020204" pitchFamily="34" charset="0"/>
              <a:buChar char="•"/>
              <a:defRPr/>
            </a:pPr>
            <a:r>
              <a:rPr lang="en-GB" altLang="en-US" sz="3200" kern="1200" dirty="0">
                <a:solidFill>
                  <a:srgbClr val="314764"/>
                </a:solidFill>
                <a:latin typeface="Avenir Heavy"/>
              </a:rPr>
              <a:t>60 repeat incidents were referred</a:t>
            </a:r>
          </a:p>
          <a:p>
            <a:pPr marL="457200" indent="-457200" defTabSz="1300460" fontAlgn="base" hangingPunct="1">
              <a:spcBef>
                <a:spcPct val="0"/>
              </a:spcBef>
              <a:spcAft>
                <a:spcPct val="0"/>
              </a:spcAft>
              <a:buFont typeface="Arial" panose="020B0604020202020204" pitchFamily="34" charset="0"/>
              <a:buChar char="•"/>
              <a:defRPr/>
            </a:pPr>
            <a:r>
              <a:rPr lang="en-GB" altLang="en-US" sz="3200" kern="1200" dirty="0">
                <a:solidFill>
                  <a:srgbClr val="314764"/>
                </a:solidFill>
                <a:latin typeface="Avenir Heavy"/>
              </a:rPr>
              <a:t>224 cases in total</a:t>
            </a:r>
          </a:p>
          <a:p>
            <a:pPr marL="457200" indent="-457200" defTabSz="1300460" fontAlgn="base" hangingPunct="1">
              <a:spcBef>
                <a:spcPct val="0"/>
              </a:spcBef>
              <a:spcAft>
                <a:spcPct val="0"/>
              </a:spcAft>
              <a:buFont typeface="Arial" panose="020B0604020202020204" pitchFamily="34" charset="0"/>
              <a:buChar char="•"/>
              <a:defRPr/>
            </a:pPr>
            <a:r>
              <a:rPr lang="en-GB" altLang="en-US" sz="3200" kern="1200" dirty="0">
                <a:solidFill>
                  <a:srgbClr val="314764"/>
                </a:solidFill>
                <a:latin typeface="Avenir Heavy"/>
              </a:rPr>
              <a:t>220 children living in the households. highlighting the clear link between Domestic Abuse and Child Protection.</a:t>
            </a:r>
          </a:p>
          <a:p>
            <a:pPr marL="457200" indent="-457200" defTabSz="1300460" fontAlgn="base" hangingPunct="1">
              <a:spcBef>
                <a:spcPct val="0"/>
              </a:spcBef>
              <a:spcAft>
                <a:spcPct val="0"/>
              </a:spcAft>
              <a:buFont typeface="Arial" panose="020B0604020202020204" pitchFamily="34" charset="0"/>
              <a:buChar char="•"/>
              <a:defRPr/>
            </a:pPr>
            <a:r>
              <a:rPr lang="en-GB" altLang="en-US" sz="3200" kern="1200" dirty="0">
                <a:solidFill>
                  <a:srgbClr val="314764"/>
                </a:solidFill>
                <a:latin typeface="Avenir Heavy"/>
              </a:rPr>
              <a:t>27% were repeat victims, slightly higher than the previous 12 month period</a:t>
            </a:r>
          </a:p>
          <a:p>
            <a:pPr marL="457200" indent="-457200" defTabSz="1300460" fontAlgn="base" hangingPunct="1">
              <a:spcBef>
                <a:spcPct val="0"/>
              </a:spcBef>
              <a:spcAft>
                <a:spcPct val="0"/>
              </a:spcAft>
              <a:buFont typeface="Arial" panose="020B0604020202020204" pitchFamily="34" charset="0"/>
              <a:buChar char="•"/>
              <a:defRPr/>
            </a:pPr>
            <a:r>
              <a:rPr lang="en-GB" altLang="en-US" sz="3200" kern="1200" dirty="0">
                <a:solidFill>
                  <a:srgbClr val="314764"/>
                </a:solidFill>
                <a:latin typeface="Avenir Heavy"/>
              </a:rPr>
              <a:t>65% of referrals to MARAC were received from agencies aside from the Police, which is a really positive indication that a wide range of professionals have been identifying and referring on high risk domestic abuse cases.</a:t>
            </a:r>
          </a:p>
          <a:p>
            <a:pPr defTabSz="1300460" fontAlgn="base" hangingPunct="1">
              <a:spcBef>
                <a:spcPct val="0"/>
              </a:spcBef>
              <a:spcAft>
                <a:spcPct val="0"/>
              </a:spcAft>
              <a:defRPr/>
            </a:pPr>
            <a:endParaRPr lang="en-GB" altLang="en-US" sz="2560" kern="1200" dirty="0">
              <a:solidFill>
                <a:srgbClr val="314764"/>
              </a:solidFill>
              <a:latin typeface="Avenir Heavy"/>
            </a:endParaRPr>
          </a:p>
          <a:p>
            <a:pPr defTabSz="1300460" fontAlgn="base" hangingPunct="1">
              <a:spcBef>
                <a:spcPct val="0"/>
              </a:spcBef>
              <a:spcAft>
                <a:spcPct val="0"/>
              </a:spcAft>
              <a:defRPr/>
            </a:pPr>
            <a:r>
              <a:rPr lang="en-GB" altLang="en-US" sz="1422" kern="1200" dirty="0">
                <a:solidFill>
                  <a:srgbClr val="0070C0"/>
                </a:solidFill>
                <a:latin typeface="Avenir Heavy"/>
              </a:rPr>
              <a:t>MPS Crime Reporting Information System</a:t>
            </a:r>
          </a:p>
        </p:txBody>
      </p:sp>
      <p:sp>
        <p:nvSpPr>
          <p:cNvPr id="3" name="TextBox 2">
            <a:extLst>
              <a:ext uri="{FF2B5EF4-FFF2-40B4-BE49-F238E27FC236}">
                <a16:creationId xmlns:a16="http://schemas.microsoft.com/office/drawing/2014/main" id="{1AC695B6-531A-4B19-BAD8-752ADDC97DFD}"/>
              </a:ext>
            </a:extLst>
          </p:cNvPr>
          <p:cNvSpPr txBox="1"/>
          <p:nvPr/>
        </p:nvSpPr>
        <p:spPr>
          <a:xfrm>
            <a:off x="357717" y="338058"/>
            <a:ext cx="12252814" cy="884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72249" tIns="72249" rIns="72249" bIns="72249" spcCol="38100" anchor="ctr">
            <a:spAutoFit/>
          </a:bodyPr>
          <a:lstStyle/>
          <a:p>
            <a:pPr defTabSz="830849">
              <a:defRPr/>
            </a:pPr>
            <a:r>
              <a:rPr lang="en-GB" sz="4800" kern="1200" dirty="0">
                <a:solidFill>
                  <a:srgbClr val="FFFFFF"/>
                </a:solidFill>
                <a:latin typeface="Avenir Heavy"/>
              </a:rPr>
              <a:t>Domestic Abuse in </a:t>
            </a:r>
            <a:r>
              <a:rPr lang="en-GB" sz="4800" kern="1200" dirty="0">
                <a:solidFill>
                  <a:srgbClr val="FFFFFF"/>
                </a:solidFill>
                <a:latin typeface="Avenir Heavy"/>
                <a:ea typeface="ＭＳ Ｐゴシック" panose="020B0600070205080204" pitchFamily="34" charset="-128"/>
              </a:rPr>
              <a:t>S</a:t>
            </a:r>
            <a:r>
              <a:rPr lang="en-GB" sz="4800" kern="1200" dirty="0">
                <a:solidFill>
                  <a:srgbClr val="FFFFFF"/>
                </a:solidFill>
                <a:latin typeface="Avenir Heavy"/>
              </a:rPr>
              <a:t>utton – MARAC 2020- 2021</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AA01-D65F-46CD-82C9-FE3F79DFF554}"/>
              </a:ext>
            </a:extLst>
          </p:cNvPr>
          <p:cNvSpPr>
            <a:spLocks noGrp="1"/>
          </p:cNvSpPr>
          <p:nvPr>
            <p:ph type="title"/>
          </p:nvPr>
        </p:nvSpPr>
        <p:spPr/>
        <p:txBody>
          <a:bodyPr/>
          <a:lstStyle/>
          <a:p>
            <a:r>
              <a:rPr lang="en-GB" dirty="0"/>
              <a:t>KCSIE 2021 – Para 324</a:t>
            </a:r>
          </a:p>
        </p:txBody>
      </p:sp>
      <p:sp>
        <p:nvSpPr>
          <p:cNvPr id="5" name="TextBox 4">
            <a:extLst>
              <a:ext uri="{FF2B5EF4-FFF2-40B4-BE49-F238E27FC236}">
                <a16:creationId xmlns:a16="http://schemas.microsoft.com/office/drawing/2014/main" id="{93277EB8-8F98-42EB-985F-93C6088812CB}"/>
              </a:ext>
            </a:extLst>
          </p:cNvPr>
          <p:cNvSpPr txBox="1"/>
          <p:nvPr/>
        </p:nvSpPr>
        <p:spPr>
          <a:xfrm>
            <a:off x="532264" y="2790632"/>
            <a:ext cx="12086278" cy="5386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Safeguarding and promoting the welfare of children is everyone’s responsibility. Everyone who comes into contact with children and their families has a role to play. In order to fulfil this responsibility effectively, all practitioners should make sure their approach is child-centred. This means that they should consider, at all times, what is in the best interests of the child.</a:t>
            </a:r>
          </a:p>
        </p:txBody>
      </p:sp>
    </p:spTree>
    <p:extLst>
      <p:ext uri="{BB962C8B-B14F-4D97-AF65-F5344CB8AC3E}">
        <p14:creationId xmlns:p14="http://schemas.microsoft.com/office/powerpoint/2010/main" val="90442075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808A-F867-47E3-BB4C-FEBF151B419C}"/>
              </a:ext>
            </a:extLst>
          </p:cNvPr>
          <p:cNvSpPr>
            <a:spLocks noGrp="1"/>
          </p:cNvSpPr>
          <p:nvPr>
            <p:ph type="title"/>
          </p:nvPr>
        </p:nvSpPr>
        <p:spPr>
          <a:xfrm>
            <a:off x="554706" y="0"/>
            <a:ext cx="11704320" cy="1625600"/>
          </a:xfrm>
        </p:spPr>
        <p:txBody>
          <a:bodyPr/>
          <a:lstStyle/>
          <a:p>
            <a:r>
              <a:rPr lang="en-GB" sz="4000" dirty="0"/>
              <a:t>Domestic Abuse in Sutton – MARAC 2020- 2021</a:t>
            </a:r>
            <a:br>
              <a:rPr lang="en-GB" dirty="0"/>
            </a:br>
            <a:endParaRPr lang="en-GB" dirty="0"/>
          </a:p>
        </p:txBody>
      </p:sp>
      <p:sp>
        <p:nvSpPr>
          <p:cNvPr id="3" name="Content Placeholder 2">
            <a:extLst>
              <a:ext uri="{FF2B5EF4-FFF2-40B4-BE49-F238E27FC236}">
                <a16:creationId xmlns:a16="http://schemas.microsoft.com/office/drawing/2014/main" id="{34BDBECA-2EB3-44D7-BD45-46B73BD3B909}"/>
              </a:ext>
            </a:extLst>
          </p:cNvPr>
          <p:cNvSpPr>
            <a:spLocks noGrp="1"/>
          </p:cNvSpPr>
          <p:nvPr>
            <p:ph idx="1"/>
          </p:nvPr>
        </p:nvSpPr>
        <p:spPr>
          <a:xfrm>
            <a:off x="272956" y="2043832"/>
            <a:ext cx="11986070" cy="6436925"/>
          </a:xfrm>
        </p:spPr>
        <p:txBody>
          <a:bodyPr/>
          <a:lstStyle/>
          <a:p>
            <a:r>
              <a:rPr lang="en-GB" sz="3600" dirty="0"/>
              <a:t>In Sutton, there are at least 250 known perpetrators causing high risk to victims, and of these, many are repeat offenders.</a:t>
            </a:r>
          </a:p>
          <a:p>
            <a:endParaRPr lang="en-GB" sz="3600" dirty="0"/>
          </a:p>
          <a:p>
            <a:r>
              <a:rPr lang="en-GB" sz="3600" dirty="0"/>
              <a:t>Often, perpetrators of domestic abuse have more than one</a:t>
            </a:r>
          </a:p>
          <a:p>
            <a:r>
              <a:rPr lang="en-GB" sz="3600" dirty="0"/>
              <a:t>victim.</a:t>
            </a:r>
          </a:p>
          <a:p>
            <a:endParaRPr lang="en-GB" sz="3600" dirty="0"/>
          </a:p>
          <a:p>
            <a:r>
              <a:rPr lang="en-GB" sz="3600" dirty="0"/>
              <a:t>1 in 4 perpetrators are repeat offenders and some have as many as six different victims.</a:t>
            </a:r>
          </a:p>
          <a:p>
            <a:endParaRPr lang="en-GB" sz="3600" dirty="0"/>
          </a:p>
        </p:txBody>
      </p:sp>
      <p:pic>
        <p:nvPicPr>
          <p:cNvPr id="7" name="Picture 6">
            <a:extLst>
              <a:ext uri="{FF2B5EF4-FFF2-40B4-BE49-F238E27FC236}">
                <a16:creationId xmlns:a16="http://schemas.microsoft.com/office/drawing/2014/main" id="{E8CAB620-A970-4944-9880-DD7CADD008FF}"/>
              </a:ext>
            </a:extLst>
          </p:cNvPr>
          <p:cNvPicPr>
            <a:picLocks noChangeAspect="1"/>
          </p:cNvPicPr>
          <p:nvPr/>
        </p:nvPicPr>
        <p:blipFill>
          <a:blip r:embed="rId2"/>
          <a:stretch>
            <a:fillRect/>
          </a:stretch>
        </p:blipFill>
        <p:spPr>
          <a:xfrm>
            <a:off x="2156346" y="6987654"/>
            <a:ext cx="8557147" cy="2479227"/>
          </a:xfrm>
          <a:prstGeom prst="rect">
            <a:avLst/>
          </a:prstGeom>
        </p:spPr>
      </p:pic>
    </p:spTree>
    <p:extLst>
      <p:ext uri="{BB962C8B-B14F-4D97-AF65-F5344CB8AC3E}">
        <p14:creationId xmlns:p14="http://schemas.microsoft.com/office/powerpoint/2010/main" val="3163617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650240" y="164818"/>
            <a:ext cx="11704320" cy="18513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a:bodyPr>
          <a:lstStyle/>
          <a:p>
            <a:pPr algn="ctr"/>
            <a:r>
              <a:rPr lang="en-GB" altLang="en-US" sz="5120" b="1" dirty="0">
                <a:solidFill>
                  <a:schemeClr val="bg1"/>
                </a:solidFill>
                <a:latin typeface="Tahoma" panose="020B0604030504040204" pitchFamily="34" charset="0"/>
                <a:cs typeface="Tahoma" panose="020B0604030504040204" pitchFamily="34" charset="0"/>
              </a:rPr>
              <a:t>Domestic Abuse</a:t>
            </a:r>
          </a:p>
        </p:txBody>
      </p:sp>
      <p:sp>
        <p:nvSpPr>
          <p:cNvPr id="3" name="Content Placeholder 2"/>
          <p:cNvSpPr>
            <a:spLocks noGrp="1"/>
          </p:cNvSpPr>
          <p:nvPr>
            <p:ph idx="1"/>
          </p:nvPr>
        </p:nvSpPr>
        <p:spPr>
          <a:xfrm>
            <a:off x="413694" y="2098692"/>
            <a:ext cx="12390684" cy="7373554"/>
          </a:xfrm>
        </p:spPr>
        <p:txBody>
          <a:bodyPr>
            <a:normAutofit/>
          </a:bodyPr>
          <a:lstStyle/>
          <a:p>
            <a:pPr>
              <a:defRPr/>
            </a:pPr>
            <a:r>
              <a:rPr lang="en-GB" sz="2844" dirty="0"/>
              <a:t>Children living with domestic violence and abuse are </a:t>
            </a:r>
            <a:r>
              <a:rPr lang="en-GB" sz="2844" b="1" dirty="0"/>
              <a:t>over-represented </a:t>
            </a:r>
            <a:r>
              <a:rPr lang="en-GB" sz="2844" dirty="0"/>
              <a:t>among those children referred to Children Social Care, abuse and neglect represent about two thirds of cases seen at child protection conferences. </a:t>
            </a:r>
          </a:p>
          <a:p>
            <a:pPr>
              <a:defRPr/>
            </a:pPr>
            <a:endParaRPr lang="en-GB" sz="1138" dirty="0">
              <a:latin typeface="Tahoma" panose="020B0604030504040204" pitchFamily="34" charset="0"/>
              <a:ea typeface="Tahoma" panose="020B0604030504040204" pitchFamily="34" charset="0"/>
              <a:cs typeface="Tahoma" panose="020B0604030504040204" pitchFamily="34" charset="0"/>
            </a:endParaRPr>
          </a:p>
          <a:p>
            <a:pPr>
              <a:defRPr/>
            </a:pPr>
            <a:r>
              <a:rPr lang="en-GB" sz="2844" dirty="0">
                <a:latin typeface="Tahoma" panose="020B0604030504040204" pitchFamily="34" charset="0"/>
                <a:ea typeface="Tahoma" panose="020B0604030504040204" pitchFamily="34" charset="0"/>
                <a:cs typeface="Tahoma" panose="020B0604030504040204" pitchFamily="34" charset="0"/>
              </a:rPr>
              <a:t>The risks of harm to children exposed to domestic violence and abuse have now been recognised. Children who live/experience DA feel:</a:t>
            </a:r>
          </a:p>
          <a:p>
            <a:pPr>
              <a:buClr>
                <a:srgbClr val="FF0066"/>
              </a:buClr>
              <a:defRPr/>
            </a:pPr>
            <a:r>
              <a:rPr lang="en-GB" sz="2844" dirty="0">
                <a:latin typeface="Tahoma" panose="020B0604030504040204" pitchFamily="34" charset="0"/>
                <a:ea typeface="Tahoma" panose="020B0604030504040204" pitchFamily="34" charset="0"/>
                <a:cs typeface="Tahoma" panose="020B0604030504040204" pitchFamily="34" charset="0"/>
              </a:rPr>
              <a:t> </a:t>
            </a:r>
          </a:p>
          <a:p>
            <a:pPr>
              <a:buClr>
                <a:srgbClr val="C00000"/>
              </a:buClr>
              <a:defRPr/>
            </a:pPr>
            <a:endParaRPr lang="en-GB" sz="2844" i="1" dirty="0">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r>
              <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rPr>
              <a:t>  </a:t>
            </a:r>
          </a:p>
          <a:p>
            <a:pPr>
              <a:buClr>
                <a:srgbClr val="C00000"/>
              </a:buClr>
              <a:defRPr/>
            </a:pPr>
            <a:endPar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r>
              <a:rPr lang="en-GB" sz="3200" b="1" dirty="0">
                <a:solidFill>
                  <a:srgbClr val="FF0066"/>
                </a:solidFill>
                <a:latin typeface="Tahoma" panose="020B0604030504040204" pitchFamily="34" charset="0"/>
                <a:ea typeface="Tahoma" panose="020B0604030504040204" pitchFamily="34" charset="0"/>
                <a:cs typeface="Tahoma" panose="020B0604030504040204" pitchFamily="34" charset="0"/>
              </a:rPr>
              <a:t>75% of all CP cases in Sutton, Domestic Abuse is present</a:t>
            </a:r>
          </a:p>
          <a:p>
            <a:pPr>
              <a:defRPr/>
            </a:pPr>
            <a:endParaRPr lang="en-GB" dirty="0"/>
          </a:p>
        </p:txBody>
      </p:sp>
      <p:pic>
        <p:nvPicPr>
          <p:cNvPr id="6" name="Picture 5">
            <a:extLst>
              <a:ext uri="{FF2B5EF4-FFF2-40B4-BE49-F238E27FC236}">
                <a16:creationId xmlns:a16="http://schemas.microsoft.com/office/drawing/2014/main" id="{C46F2F59-17AA-422F-B4C6-DB309CD31E3B}"/>
              </a:ext>
            </a:extLst>
          </p:cNvPr>
          <p:cNvPicPr>
            <a:picLocks noChangeAspect="1"/>
          </p:cNvPicPr>
          <p:nvPr/>
        </p:nvPicPr>
        <p:blipFill>
          <a:blip r:embed="rId2"/>
          <a:stretch>
            <a:fillRect/>
          </a:stretch>
        </p:blipFill>
        <p:spPr>
          <a:xfrm>
            <a:off x="2533631" y="4739461"/>
            <a:ext cx="7606656" cy="4119072"/>
          </a:xfrm>
          <a:prstGeom prst="rect">
            <a:avLst/>
          </a:prstGeom>
        </p:spPr>
      </p:pic>
    </p:spTree>
    <p:extLst>
      <p:ext uri="{BB962C8B-B14F-4D97-AF65-F5344CB8AC3E}">
        <p14:creationId xmlns:p14="http://schemas.microsoft.com/office/powerpoint/2010/main" val="3931935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4118-E105-44BF-82CD-703B478D91CA}"/>
              </a:ext>
            </a:extLst>
          </p:cNvPr>
          <p:cNvSpPr>
            <a:spLocks noGrp="1"/>
          </p:cNvSpPr>
          <p:nvPr>
            <p:ph type="title"/>
          </p:nvPr>
        </p:nvSpPr>
        <p:spPr/>
        <p:txBody>
          <a:bodyPr/>
          <a:lstStyle/>
          <a:p>
            <a:r>
              <a:rPr lang="en-GB" dirty="0"/>
              <a:t>DA – Dispelling the Myths</a:t>
            </a:r>
          </a:p>
        </p:txBody>
      </p:sp>
      <p:sp>
        <p:nvSpPr>
          <p:cNvPr id="3" name="Text Placeholder 2">
            <a:extLst>
              <a:ext uri="{FF2B5EF4-FFF2-40B4-BE49-F238E27FC236}">
                <a16:creationId xmlns:a16="http://schemas.microsoft.com/office/drawing/2014/main" id="{42D2D0EB-F1E9-4425-8AF5-52D54FB1FA57}"/>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FA47EFA4-C380-4B14-A14A-A20505514F50}"/>
              </a:ext>
            </a:extLst>
          </p:cNvPr>
          <p:cNvPicPr>
            <a:picLocks noChangeAspect="1"/>
          </p:cNvPicPr>
          <p:nvPr/>
        </p:nvPicPr>
        <p:blipFill>
          <a:blip r:embed="rId2"/>
          <a:stretch>
            <a:fillRect/>
          </a:stretch>
        </p:blipFill>
        <p:spPr>
          <a:xfrm>
            <a:off x="445956" y="2252662"/>
            <a:ext cx="11872846" cy="6659326"/>
          </a:xfrm>
          <a:prstGeom prst="rect">
            <a:avLst/>
          </a:prstGeom>
        </p:spPr>
      </p:pic>
    </p:spTree>
    <p:extLst>
      <p:ext uri="{BB962C8B-B14F-4D97-AF65-F5344CB8AC3E}">
        <p14:creationId xmlns:p14="http://schemas.microsoft.com/office/powerpoint/2010/main" val="364548094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CC88-5492-44B2-9FEA-11B49243E8C2}"/>
              </a:ext>
            </a:extLst>
          </p:cNvPr>
          <p:cNvSpPr>
            <a:spLocks noGrp="1"/>
          </p:cNvSpPr>
          <p:nvPr>
            <p:ph type="title"/>
          </p:nvPr>
        </p:nvSpPr>
        <p:spPr/>
        <p:txBody>
          <a:bodyPr/>
          <a:lstStyle/>
          <a:p>
            <a:r>
              <a:rPr lang="en-GB" dirty="0"/>
              <a:t>Not alone in Sutton -</a:t>
            </a:r>
          </a:p>
        </p:txBody>
      </p:sp>
      <p:sp>
        <p:nvSpPr>
          <p:cNvPr id="3" name="Text Placeholder 2">
            <a:extLst>
              <a:ext uri="{FF2B5EF4-FFF2-40B4-BE49-F238E27FC236}">
                <a16:creationId xmlns:a16="http://schemas.microsoft.com/office/drawing/2014/main" id="{BCA7B0CE-B7EB-4D3D-80F4-EA48C5C7469B}"/>
              </a:ext>
            </a:extLst>
          </p:cNvPr>
          <p:cNvSpPr>
            <a:spLocks noGrp="1"/>
          </p:cNvSpPr>
          <p:nvPr>
            <p:ph type="body" idx="1"/>
          </p:nvPr>
        </p:nvSpPr>
        <p:spPr>
          <a:xfrm>
            <a:off x="386081" y="2082414"/>
            <a:ext cx="12070029" cy="6782364"/>
          </a:xfrm>
        </p:spPr>
        <p:txBody>
          <a:bodyPr/>
          <a:lstStyle/>
          <a:p>
            <a:r>
              <a:rPr lang="en-GB" sz="4551" dirty="0"/>
              <a:t>A website full of useful information about domestic abuse, including what to do if someone is affected by domestic abuse: </a:t>
            </a:r>
          </a:p>
          <a:p>
            <a:pPr algn="ctr"/>
            <a:r>
              <a:rPr lang="en-GB" sz="4551" dirty="0"/>
              <a:t>​</a:t>
            </a:r>
            <a:r>
              <a:rPr lang="en-GB" sz="4551" dirty="0">
                <a:hlinkClick r:id="rId2"/>
              </a:rPr>
              <a:t>www.notaloneinsutton.org.uk</a:t>
            </a:r>
            <a:endParaRPr lang="en-GB" sz="4551" dirty="0"/>
          </a:p>
          <a:p>
            <a:endParaRPr lang="en-GB" dirty="0"/>
          </a:p>
        </p:txBody>
      </p:sp>
      <p:pic>
        <p:nvPicPr>
          <p:cNvPr id="5" name="Picture 4">
            <a:extLst>
              <a:ext uri="{FF2B5EF4-FFF2-40B4-BE49-F238E27FC236}">
                <a16:creationId xmlns:a16="http://schemas.microsoft.com/office/drawing/2014/main" id="{5B3B2261-5725-44D7-AE33-7599A812413C}"/>
              </a:ext>
            </a:extLst>
          </p:cNvPr>
          <p:cNvPicPr>
            <a:picLocks noChangeAspect="1"/>
          </p:cNvPicPr>
          <p:nvPr/>
        </p:nvPicPr>
        <p:blipFill>
          <a:blip r:embed="rId3"/>
          <a:stretch>
            <a:fillRect/>
          </a:stretch>
        </p:blipFill>
        <p:spPr>
          <a:xfrm>
            <a:off x="3568357" y="5148476"/>
            <a:ext cx="5705475" cy="3990975"/>
          </a:xfrm>
          <a:prstGeom prst="rect">
            <a:avLst/>
          </a:prstGeom>
        </p:spPr>
      </p:pic>
    </p:spTree>
    <p:extLst>
      <p:ext uri="{BB962C8B-B14F-4D97-AF65-F5344CB8AC3E}">
        <p14:creationId xmlns:p14="http://schemas.microsoft.com/office/powerpoint/2010/main" val="136291283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CB981-50F2-4E53-9413-B333A05D5211}"/>
              </a:ext>
            </a:extLst>
          </p:cNvPr>
          <p:cNvPicPr>
            <a:picLocks noChangeAspect="1"/>
          </p:cNvPicPr>
          <p:nvPr/>
        </p:nvPicPr>
        <p:blipFill>
          <a:blip r:embed="rId2"/>
          <a:stretch>
            <a:fillRect/>
          </a:stretch>
        </p:blipFill>
        <p:spPr>
          <a:xfrm>
            <a:off x="812800" y="685829"/>
            <a:ext cx="11379199" cy="8381942"/>
          </a:xfrm>
          <a:prstGeom prst="rect">
            <a:avLst/>
          </a:prstGeom>
        </p:spPr>
      </p:pic>
    </p:spTree>
    <p:extLst>
      <p:ext uri="{BB962C8B-B14F-4D97-AF65-F5344CB8AC3E}">
        <p14:creationId xmlns:p14="http://schemas.microsoft.com/office/powerpoint/2010/main" val="4217880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C10B-8A75-4F14-9F5A-E6156FF17E48}"/>
              </a:ext>
            </a:extLst>
          </p:cNvPr>
          <p:cNvSpPr>
            <a:spLocks noGrp="1"/>
          </p:cNvSpPr>
          <p:nvPr>
            <p:ph type="title"/>
          </p:nvPr>
        </p:nvSpPr>
        <p:spPr/>
        <p:txBody>
          <a:bodyPr/>
          <a:lstStyle/>
          <a:p>
            <a:r>
              <a:rPr lang="en-GB" dirty="0"/>
              <a:t>Bromley &amp; Croydon Women’s Aid</a:t>
            </a:r>
          </a:p>
        </p:txBody>
      </p:sp>
      <p:sp>
        <p:nvSpPr>
          <p:cNvPr id="3" name="Text Placeholder 2">
            <a:extLst>
              <a:ext uri="{FF2B5EF4-FFF2-40B4-BE49-F238E27FC236}">
                <a16:creationId xmlns:a16="http://schemas.microsoft.com/office/drawing/2014/main" id="{3643BB7E-21A6-48C1-8937-D449D604D104}"/>
              </a:ext>
            </a:extLst>
          </p:cNvPr>
          <p:cNvSpPr>
            <a:spLocks noGrp="1"/>
          </p:cNvSpPr>
          <p:nvPr>
            <p:ph type="body" idx="1"/>
          </p:nvPr>
        </p:nvSpPr>
        <p:spPr/>
        <p:txBody>
          <a:bodyPr/>
          <a:lstStyle/>
          <a:p>
            <a:r>
              <a:rPr lang="en-GB" sz="4400" b="1" dirty="0"/>
              <a:t>Bromley &amp; Croydon Women’s Aid </a:t>
            </a:r>
          </a:p>
          <a:p>
            <a:r>
              <a:rPr lang="en-GB" sz="4400" dirty="0"/>
              <a:t>For any enquiries, you can email info@bcwa.org.uk or call 0208 3139303.</a:t>
            </a:r>
          </a:p>
          <a:p>
            <a:endParaRPr lang="en-GB" sz="4400" dirty="0"/>
          </a:p>
          <a:p>
            <a:r>
              <a:rPr lang="en-GB" sz="4400" dirty="0"/>
              <a:t>They are open Monday to Friday, from 9.00am to 4.30pm. This applies to all types of information, including</a:t>
            </a:r>
          </a:p>
        </p:txBody>
      </p:sp>
      <p:pic>
        <p:nvPicPr>
          <p:cNvPr id="5" name="Picture 4">
            <a:extLst>
              <a:ext uri="{FF2B5EF4-FFF2-40B4-BE49-F238E27FC236}">
                <a16:creationId xmlns:a16="http://schemas.microsoft.com/office/drawing/2014/main" id="{D68EF0D0-6E78-44DD-AF52-B155DBAD929C}"/>
              </a:ext>
            </a:extLst>
          </p:cNvPr>
          <p:cNvPicPr>
            <a:picLocks noChangeAspect="1"/>
          </p:cNvPicPr>
          <p:nvPr/>
        </p:nvPicPr>
        <p:blipFill>
          <a:blip r:embed="rId3"/>
          <a:stretch>
            <a:fillRect/>
          </a:stretch>
        </p:blipFill>
        <p:spPr>
          <a:xfrm>
            <a:off x="8221208" y="6386287"/>
            <a:ext cx="4310702" cy="3367314"/>
          </a:xfrm>
          <a:prstGeom prst="rect">
            <a:avLst/>
          </a:prstGeom>
        </p:spPr>
      </p:pic>
    </p:spTree>
    <p:extLst>
      <p:ext uri="{BB962C8B-B14F-4D97-AF65-F5344CB8AC3E}">
        <p14:creationId xmlns:p14="http://schemas.microsoft.com/office/powerpoint/2010/main" val="102152604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1F07-BC56-48E8-922D-E1B981D3087F}"/>
              </a:ext>
            </a:extLst>
          </p:cNvPr>
          <p:cNvSpPr>
            <a:spLocks noGrp="1"/>
          </p:cNvSpPr>
          <p:nvPr>
            <p:ph type="title"/>
          </p:nvPr>
        </p:nvSpPr>
        <p:spPr/>
        <p:txBody>
          <a:bodyPr/>
          <a:lstStyle/>
          <a:p>
            <a:r>
              <a:rPr lang="en-GB" dirty="0"/>
              <a:t>Operation Encompass  - National Police Strategy</a:t>
            </a:r>
          </a:p>
        </p:txBody>
      </p:sp>
      <p:sp>
        <p:nvSpPr>
          <p:cNvPr id="3" name="Text Placeholder 2">
            <a:extLst>
              <a:ext uri="{FF2B5EF4-FFF2-40B4-BE49-F238E27FC236}">
                <a16:creationId xmlns:a16="http://schemas.microsoft.com/office/drawing/2014/main" id="{53ADF31E-D954-464B-875E-1815BDEFD75B}"/>
              </a:ext>
            </a:extLst>
          </p:cNvPr>
          <p:cNvSpPr>
            <a:spLocks noGrp="1"/>
          </p:cNvSpPr>
          <p:nvPr>
            <p:ph type="body" idx="1"/>
          </p:nvPr>
        </p:nvSpPr>
        <p:spPr>
          <a:xfrm>
            <a:off x="251725" y="2123219"/>
            <a:ext cx="12501350" cy="6782644"/>
          </a:xfrm>
        </p:spPr>
        <p:txBody>
          <a:bodyPr>
            <a:noAutofit/>
          </a:bodyPr>
          <a:lstStyle/>
          <a:p>
            <a:r>
              <a:rPr lang="en-GB" sz="3600" b="1" dirty="0"/>
              <a:t>Operation Encompass </a:t>
            </a:r>
            <a:r>
              <a:rPr lang="en-GB" sz="3600" dirty="0"/>
              <a:t>operates in the majority of police forces across England. It helps police and schools work together to provide emotional and practical help to children. The system ensures that when police are called to an </a:t>
            </a:r>
            <a:r>
              <a:rPr lang="en-GB" sz="3600" b="1" dirty="0"/>
              <a:t>incident of domestic abuse</a:t>
            </a:r>
            <a:r>
              <a:rPr lang="en-GB" sz="3600" dirty="0"/>
              <a:t>, where there are </a:t>
            </a:r>
            <a:r>
              <a:rPr lang="en-GB" sz="3600" b="1" dirty="0"/>
              <a:t>children in the household </a:t>
            </a:r>
            <a:r>
              <a:rPr lang="en-GB" sz="3600" dirty="0"/>
              <a:t>who have </a:t>
            </a:r>
            <a:r>
              <a:rPr lang="en-GB" sz="3600" b="1" dirty="0"/>
              <a:t>experienced the domestic incident</a:t>
            </a:r>
            <a:r>
              <a:rPr lang="en-GB" sz="3600" dirty="0"/>
              <a:t>, the police will inform the key adult (usually the designated safeguarding lead) in school before the child or children arrive at school the following day. This ensures that the school has up to date relevant information about the child’s circumstances and can enable support to be given to the child according to their needs. </a:t>
            </a:r>
          </a:p>
        </p:txBody>
      </p:sp>
    </p:spTree>
    <p:extLst>
      <p:ext uri="{BB962C8B-B14F-4D97-AF65-F5344CB8AC3E}">
        <p14:creationId xmlns:p14="http://schemas.microsoft.com/office/powerpoint/2010/main" val="287883365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1">
            <a:extLst>
              <a:ext uri="{FF2B5EF4-FFF2-40B4-BE49-F238E27FC236}">
                <a16:creationId xmlns:a16="http://schemas.microsoft.com/office/drawing/2014/main" id="{8F00E373-68F1-45C2-878F-BF8749FC0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29" y="1496907"/>
            <a:ext cx="12085885" cy="463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D1ACE43-534C-4496-83F8-9A0362CA446C}"/>
              </a:ext>
            </a:extLst>
          </p:cNvPr>
          <p:cNvSpPr/>
          <p:nvPr/>
        </p:nvSpPr>
        <p:spPr>
          <a:xfrm>
            <a:off x="356729" y="6515948"/>
            <a:ext cx="12392943" cy="2850011"/>
          </a:xfrm>
          <a:prstGeom prst="rect">
            <a:avLst/>
          </a:prstGeom>
        </p:spPr>
        <p:txBody>
          <a:bodyPr>
            <a:spAutoFit/>
          </a:bodyPr>
          <a:lstStyle/>
          <a:p>
            <a:pPr defTabSz="1300460" hangingPunct="1">
              <a:defRPr/>
            </a:pPr>
            <a:r>
              <a:rPr lang="en-GB" sz="2560" kern="1200" dirty="0">
                <a:solidFill>
                  <a:prstClr val="black"/>
                </a:solidFill>
                <a:latin typeface="Calibri" panose="020F0502020204030204"/>
                <a:ea typeface="ＭＳ Ｐゴシック" panose="020B0600070205080204" pitchFamily="34" charset="-128"/>
              </a:rPr>
              <a:t>A drug distribution system in which criminal networks exploit thousands of children and vulnerable adults to funnel hard drugs from cities to towns and rural regions across the country, often using the public transport network to move their illicit wares. The youngsters transporting the drugs are recruited by ruthless criminal organisations, who target them with a mixture of financial rewards and threats, often finding recruits outside schools or the pupil referral units to which they have been sent after being excluded from mainstream schools.</a:t>
            </a:r>
          </a:p>
        </p:txBody>
      </p:sp>
      <p:sp>
        <p:nvSpPr>
          <p:cNvPr id="4" name="TextBox 3">
            <a:extLst>
              <a:ext uri="{FF2B5EF4-FFF2-40B4-BE49-F238E27FC236}">
                <a16:creationId xmlns:a16="http://schemas.microsoft.com/office/drawing/2014/main" id="{85C6BEEF-2AF8-4891-9751-13977DBE9E1E}"/>
              </a:ext>
            </a:extLst>
          </p:cNvPr>
          <p:cNvSpPr txBox="1"/>
          <p:nvPr/>
        </p:nvSpPr>
        <p:spPr>
          <a:xfrm>
            <a:off x="562187" y="1"/>
            <a:ext cx="11469511" cy="1405449"/>
          </a:xfrm>
          <a:prstGeom prst="rect">
            <a:avLst/>
          </a:prstGeom>
          <a:noFill/>
        </p:spPr>
        <p:txBody>
          <a:bodyPr>
            <a:spAutoFit/>
          </a:bodyPr>
          <a:lstStyle/>
          <a:p>
            <a:pPr algn="ctr" defTabSz="1300460" hangingPunct="1">
              <a:defRPr/>
            </a:pPr>
            <a:r>
              <a:rPr lang="en-GB" sz="8533" kern="1200" dirty="0">
                <a:solidFill>
                  <a:prstClr val="black"/>
                </a:solidFill>
                <a:latin typeface="Armalite Rifle" panose="02000000000000000000" pitchFamily="2" charset="0"/>
                <a:ea typeface="ＭＳ Ｐゴシック" panose="020B0600070205080204" pitchFamily="34" charset="-128"/>
              </a:rPr>
              <a:t>COUNTY LINES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19C213-C377-4545-A739-E564CF723F45}"/>
              </a:ext>
            </a:extLst>
          </p:cNvPr>
          <p:cNvSpPr/>
          <p:nvPr/>
        </p:nvSpPr>
        <p:spPr>
          <a:xfrm>
            <a:off x="570977" y="435774"/>
            <a:ext cx="7770076" cy="754053"/>
          </a:xfrm>
          <a:prstGeom prst="rect">
            <a:avLst/>
          </a:prstGeom>
        </p:spPr>
        <p:txBody>
          <a:bodyPr wrap="non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FFFFFF"/>
                </a:solidFill>
                <a:effectLst/>
                <a:uLnTx/>
                <a:uFillTx/>
                <a:latin typeface="Avenir Heavy"/>
                <a:sym typeface="Avenir Heavy"/>
              </a:rPr>
              <a:t>Change - Contextual Safeguarding</a:t>
            </a:r>
          </a:p>
        </p:txBody>
      </p:sp>
      <p:sp>
        <p:nvSpPr>
          <p:cNvPr id="2" name="Rectangle 1">
            <a:extLst>
              <a:ext uri="{FF2B5EF4-FFF2-40B4-BE49-F238E27FC236}">
                <a16:creationId xmlns:a16="http://schemas.microsoft.com/office/drawing/2014/main" id="{0F062CA5-5AD1-43A7-A471-F4E8B7127A7B}"/>
              </a:ext>
            </a:extLst>
          </p:cNvPr>
          <p:cNvSpPr/>
          <p:nvPr/>
        </p:nvSpPr>
        <p:spPr>
          <a:xfrm>
            <a:off x="300251" y="3176335"/>
            <a:ext cx="12474053" cy="3000821"/>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‘Contextual Safeguarding’ has been replaced with</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 ‘</a:t>
            </a:r>
            <a:r>
              <a:rPr kumimoji="0" lang="en-GB" sz="6000" b="1" i="0" u="none" strike="noStrike" kern="0" cap="none" spc="0" normalizeH="0" baseline="0" noProof="0" dirty="0">
                <a:ln>
                  <a:noFill/>
                </a:ln>
                <a:solidFill>
                  <a:srgbClr val="314764"/>
                </a:solidFill>
                <a:effectLst/>
                <a:uLnTx/>
                <a:uFillTx/>
                <a:latin typeface="Avenir Heavy"/>
                <a:sym typeface="Avenir Heavy"/>
              </a:rPr>
              <a:t>assessment of risk outside the home’.</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 </a:t>
            </a:r>
          </a:p>
        </p:txBody>
      </p:sp>
    </p:spTree>
    <p:extLst>
      <p:ext uri="{BB962C8B-B14F-4D97-AF65-F5344CB8AC3E}">
        <p14:creationId xmlns:p14="http://schemas.microsoft.com/office/powerpoint/2010/main" val="41276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19C213-C377-4545-A739-E564CF723F45}"/>
              </a:ext>
            </a:extLst>
          </p:cNvPr>
          <p:cNvSpPr/>
          <p:nvPr/>
        </p:nvSpPr>
        <p:spPr>
          <a:xfrm>
            <a:off x="570977" y="435774"/>
            <a:ext cx="8417689" cy="754053"/>
          </a:xfrm>
          <a:prstGeom prst="rect">
            <a:avLst/>
          </a:prstGeom>
        </p:spPr>
        <p:txBody>
          <a:bodyPr wrap="non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FFFFFF"/>
                </a:solidFill>
                <a:effectLst/>
                <a:uLnTx/>
                <a:uFillTx/>
                <a:latin typeface="Avenir Heavy"/>
                <a:sym typeface="Avenir Heavy"/>
              </a:rPr>
              <a:t>Assessment of risk outside the home</a:t>
            </a:r>
          </a:p>
        </p:txBody>
      </p:sp>
      <p:sp>
        <p:nvSpPr>
          <p:cNvPr id="4" name="Rectangle 3">
            <a:extLst>
              <a:ext uri="{FF2B5EF4-FFF2-40B4-BE49-F238E27FC236}">
                <a16:creationId xmlns:a16="http://schemas.microsoft.com/office/drawing/2014/main" id="{9FB3F6BF-D55E-45A0-9FC1-718B2334F3C0}"/>
              </a:ext>
            </a:extLst>
          </p:cNvPr>
          <p:cNvSpPr/>
          <p:nvPr/>
        </p:nvSpPr>
        <p:spPr>
          <a:xfrm>
            <a:off x="570977" y="2294118"/>
            <a:ext cx="12044968" cy="6047809"/>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1" i="0" u="none" strike="noStrike" kern="0" cap="none" spc="0" normalizeH="0" baseline="0" noProof="0" dirty="0">
                <a:ln>
                  <a:noFill/>
                </a:ln>
                <a:solidFill>
                  <a:srgbClr val="314764"/>
                </a:solidFill>
                <a:effectLst/>
                <a:uLnTx/>
                <a:uFillTx/>
                <a:latin typeface="Avenir Heavy"/>
                <a:sym typeface="Avenir Heavy"/>
              </a:rPr>
              <a:t>Contextual Safeguarding </a:t>
            </a:r>
            <a:r>
              <a:rPr kumimoji="0" lang="en-GB" sz="4300" b="0" i="0" u="none" strike="noStrike" kern="0" cap="none" spc="0" normalizeH="0" baseline="0" noProof="0" dirty="0">
                <a:ln>
                  <a:noFill/>
                </a:ln>
                <a:solidFill>
                  <a:srgbClr val="314764"/>
                </a:solidFill>
                <a:effectLst/>
                <a:uLnTx/>
                <a:uFillTx/>
                <a:latin typeface="Avenir Heavy"/>
                <a:sym typeface="Avenir Heavy"/>
              </a:rPr>
              <a:t>is one approach to understanding, and responding to, young people’s experiences of significant harm beyond their families.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 </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Peer relationships and extra-familial contexts are critical to engage with in response to harm beyond family homes – and that </a:t>
            </a:r>
            <a:r>
              <a:rPr kumimoji="0" lang="en-GB" sz="4300" b="1" i="0" u="none" strike="noStrike" kern="0" cap="none" spc="0" normalizeH="0" baseline="0" noProof="0" dirty="0">
                <a:ln>
                  <a:noFill/>
                </a:ln>
                <a:solidFill>
                  <a:srgbClr val="314764"/>
                </a:solidFill>
                <a:effectLst/>
                <a:uLnTx/>
                <a:uFillTx/>
                <a:latin typeface="Avenir Heavy"/>
                <a:sym typeface="Avenir Heavy"/>
              </a:rPr>
              <a:t>Contextual Safeguarding </a:t>
            </a:r>
            <a:r>
              <a:rPr kumimoji="0" lang="en-GB" sz="4300" b="0" i="0" u="none" strike="noStrike" kern="0" cap="none" spc="0" normalizeH="0" baseline="0" noProof="0" dirty="0">
                <a:ln>
                  <a:noFill/>
                </a:ln>
                <a:solidFill>
                  <a:srgbClr val="314764"/>
                </a:solidFill>
                <a:effectLst/>
                <a:uLnTx/>
                <a:uFillTx/>
                <a:latin typeface="Avenir Heavy"/>
                <a:sym typeface="Avenir Heavy"/>
              </a:rPr>
              <a:t>is one such approach being developed to address this.</a:t>
            </a:r>
          </a:p>
        </p:txBody>
      </p:sp>
    </p:spTree>
    <p:extLst>
      <p:ext uri="{BB962C8B-B14F-4D97-AF65-F5344CB8AC3E}">
        <p14:creationId xmlns:p14="http://schemas.microsoft.com/office/powerpoint/2010/main" val="770833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t 1 - Introduction to the 10 Principles through the child's voice">
            <a:hlinkClick r:id="" action="ppaction://media"/>
            <a:extLst>
              <a:ext uri="{FF2B5EF4-FFF2-40B4-BE49-F238E27FC236}">
                <a16:creationId xmlns:a16="http://schemas.microsoft.com/office/drawing/2014/main" id="{297C4A87-B90F-4222-8AEF-C624DF82D8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3036884" cy="9753600"/>
          </a:xfrm>
          <a:prstGeom prst="rect">
            <a:avLst/>
          </a:prstGeom>
        </p:spPr>
      </p:pic>
    </p:spTree>
    <p:extLst>
      <p:ext uri="{BB962C8B-B14F-4D97-AF65-F5344CB8AC3E}">
        <p14:creationId xmlns:p14="http://schemas.microsoft.com/office/powerpoint/2010/main" val="42635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20112-2C0B-454D-A7DC-A7B4133344CF}"/>
              </a:ext>
            </a:extLst>
          </p:cNvPr>
          <p:cNvPicPr>
            <a:picLocks noChangeAspect="1"/>
          </p:cNvPicPr>
          <p:nvPr/>
        </p:nvPicPr>
        <p:blipFill>
          <a:blip r:embed="rId2"/>
          <a:stretch>
            <a:fillRect/>
          </a:stretch>
        </p:blipFill>
        <p:spPr>
          <a:xfrm>
            <a:off x="227309" y="2040844"/>
            <a:ext cx="12046856" cy="7567613"/>
          </a:xfrm>
          <a:prstGeom prst="rect">
            <a:avLst/>
          </a:prstGeom>
        </p:spPr>
      </p:pic>
      <p:sp>
        <p:nvSpPr>
          <p:cNvPr id="3" name="Rectangle 2">
            <a:extLst>
              <a:ext uri="{FF2B5EF4-FFF2-40B4-BE49-F238E27FC236}">
                <a16:creationId xmlns:a16="http://schemas.microsoft.com/office/drawing/2014/main" id="{6F19C213-C377-4545-A739-E564CF723F45}"/>
              </a:ext>
            </a:extLst>
          </p:cNvPr>
          <p:cNvSpPr/>
          <p:nvPr/>
        </p:nvSpPr>
        <p:spPr>
          <a:xfrm>
            <a:off x="570977" y="435774"/>
            <a:ext cx="8417689" cy="754053"/>
          </a:xfrm>
          <a:prstGeom prst="rect">
            <a:avLst/>
          </a:prstGeom>
        </p:spPr>
        <p:txBody>
          <a:bodyPr wrap="non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FFFFFF"/>
                </a:solidFill>
                <a:effectLst/>
                <a:uLnTx/>
                <a:uFillTx/>
                <a:latin typeface="Avenir Heavy"/>
                <a:sym typeface="Avenir Heavy"/>
              </a:rPr>
              <a:t>Assessment of risk outside the home</a:t>
            </a:r>
          </a:p>
        </p:txBody>
      </p:sp>
    </p:spTree>
    <p:extLst>
      <p:ext uri="{BB962C8B-B14F-4D97-AF65-F5344CB8AC3E}">
        <p14:creationId xmlns:p14="http://schemas.microsoft.com/office/powerpoint/2010/main" val="2491164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7951-F1FE-4E56-8198-0D3561963F32}"/>
              </a:ext>
            </a:extLst>
          </p:cNvPr>
          <p:cNvSpPr>
            <a:spLocks noGrp="1"/>
          </p:cNvSpPr>
          <p:nvPr>
            <p:ph type="title"/>
          </p:nvPr>
        </p:nvSpPr>
        <p:spPr>
          <a:xfrm>
            <a:off x="386080" y="684106"/>
            <a:ext cx="12232640" cy="765386"/>
          </a:xfrm>
        </p:spPr>
        <p:txBody>
          <a:bodyPr/>
          <a:lstStyle/>
          <a:p>
            <a:r>
              <a:rPr lang="en-GB" dirty="0"/>
              <a:t>Common behavioural signs to look out for, Whatever the issue</a:t>
            </a:r>
          </a:p>
        </p:txBody>
      </p:sp>
      <p:sp>
        <p:nvSpPr>
          <p:cNvPr id="3" name="Text Placeholder 2">
            <a:extLst>
              <a:ext uri="{FF2B5EF4-FFF2-40B4-BE49-F238E27FC236}">
                <a16:creationId xmlns:a16="http://schemas.microsoft.com/office/drawing/2014/main" id="{40E997FA-BC08-47D9-93BB-93F8DDD76A47}"/>
              </a:ext>
            </a:extLst>
          </p:cNvPr>
          <p:cNvSpPr>
            <a:spLocks noGrp="1"/>
          </p:cNvSpPr>
          <p:nvPr>
            <p:ph type="body" idx="1"/>
          </p:nvPr>
        </p:nvSpPr>
        <p:spPr>
          <a:xfrm>
            <a:off x="686367" y="2287130"/>
            <a:ext cx="11932353" cy="6782364"/>
          </a:xfrm>
        </p:spPr>
        <p:txBody>
          <a:bodyPr/>
          <a:lstStyle/>
          <a:p>
            <a:pPr marL="342900" indent="-342900">
              <a:buFont typeface="Arial" panose="020B0604020202020204" pitchFamily="34" charset="0"/>
              <a:buChar char="•"/>
            </a:pPr>
            <a:r>
              <a:rPr lang="en-GB" sz="4000" dirty="0"/>
              <a:t>Difficulty concentrating and not doing as well at school</a:t>
            </a:r>
          </a:p>
          <a:p>
            <a:pPr marL="342900" indent="-342900">
              <a:buFont typeface="Arial" panose="020B0604020202020204" pitchFamily="34" charset="0"/>
              <a:buChar char="•"/>
            </a:pPr>
            <a:r>
              <a:rPr lang="en-GB" sz="4000" dirty="0"/>
              <a:t>Becoming withdrawn</a:t>
            </a:r>
          </a:p>
          <a:p>
            <a:pPr marL="342900" indent="-342900">
              <a:buFont typeface="Arial" panose="020B0604020202020204" pitchFamily="34" charset="0"/>
              <a:buChar char="•"/>
            </a:pPr>
            <a:r>
              <a:rPr lang="en-GB" sz="4000" dirty="0"/>
              <a:t>Mood or Behaviour changes</a:t>
            </a:r>
          </a:p>
          <a:p>
            <a:pPr marL="342900" indent="-342900">
              <a:buFont typeface="Arial" panose="020B0604020202020204" pitchFamily="34" charset="0"/>
              <a:buChar char="•"/>
            </a:pPr>
            <a:r>
              <a:rPr lang="en-GB" sz="4000" dirty="0"/>
              <a:t>Tiredness</a:t>
            </a:r>
          </a:p>
          <a:p>
            <a:pPr marL="342900" indent="-342900">
              <a:buFont typeface="Arial" panose="020B0604020202020204" pitchFamily="34" charset="0"/>
              <a:buChar char="•"/>
            </a:pPr>
            <a:r>
              <a:rPr lang="en-GB" sz="4000" dirty="0"/>
              <a:t>Mental Health needs</a:t>
            </a:r>
          </a:p>
          <a:p>
            <a:pPr marL="342900" indent="-342900">
              <a:buFont typeface="Arial" panose="020B0604020202020204" pitchFamily="34" charset="0"/>
              <a:buChar char="•"/>
            </a:pPr>
            <a:r>
              <a:rPr lang="en-GB" sz="4000" dirty="0"/>
              <a:t>Self Harming</a:t>
            </a:r>
          </a:p>
          <a:p>
            <a:pPr marL="342900" indent="-342900">
              <a:buFont typeface="Arial" panose="020B0604020202020204" pitchFamily="34" charset="0"/>
              <a:buChar char="•"/>
            </a:pPr>
            <a:r>
              <a:rPr lang="en-GB" sz="4000" dirty="0"/>
              <a:t>Risk taking behaviour</a:t>
            </a:r>
          </a:p>
          <a:p>
            <a:pPr marL="342900" indent="-342900">
              <a:buFont typeface="Arial" panose="020B0604020202020204" pitchFamily="34" charset="0"/>
              <a:buChar char="•"/>
            </a:pPr>
            <a:r>
              <a:rPr lang="en-GB" sz="4000" dirty="0"/>
              <a:t>Using Drugs or Alcohol</a:t>
            </a:r>
          </a:p>
        </p:txBody>
      </p:sp>
    </p:spTree>
    <p:extLst>
      <p:ext uri="{BB962C8B-B14F-4D97-AF65-F5344CB8AC3E}">
        <p14:creationId xmlns:p14="http://schemas.microsoft.com/office/powerpoint/2010/main" val="190226653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59" y="327621"/>
            <a:ext cx="12232284" cy="1098224"/>
          </a:xfrm>
        </p:spPr>
        <p:txBody>
          <a:bodyPr>
            <a:normAutofit fontScale="90000"/>
          </a:bodyPr>
          <a:lstStyle/>
          <a:p>
            <a:r>
              <a:rPr lang="en-GB" dirty="0"/>
              <a:t>Responding to a Child who discloses – </a:t>
            </a:r>
            <a:br>
              <a:rPr lang="en-GB" dirty="0"/>
            </a:br>
            <a:r>
              <a:rPr lang="en-GB" dirty="0"/>
              <a:t>you should </a:t>
            </a:r>
            <a:r>
              <a:rPr lang="en-GB" sz="4899" b="1" dirty="0"/>
              <a:t>NEVER</a:t>
            </a:r>
          </a:p>
        </p:txBody>
      </p:sp>
      <p:sp>
        <p:nvSpPr>
          <p:cNvPr id="3" name="Text Placeholder 2"/>
          <p:cNvSpPr>
            <a:spLocks noGrp="1"/>
          </p:cNvSpPr>
          <p:nvPr>
            <p:ph type="body" idx="1"/>
          </p:nvPr>
        </p:nvSpPr>
        <p:spPr>
          <a:xfrm>
            <a:off x="960896" y="2286992"/>
            <a:ext cx="11825207" cy="6782645"/>
          </a:xfrm>
        </p:spPr>
        <p:txBody>
          <a:bodyPr>
            <a:normAutofit/>
          </a:bodyPr>
          <a:lstStyle/>
          <a:p>
            <a:pPr marL="571471" indent="-571471">
              <a:buClr>
                <a:srgbClr val="FF0066"/>
              </a:buClr>
              <a:buFont typeface="Arial" panose="020B0604020202020204" pitchFamily="34" charset="0"/>
              <a:buChar char="•"/>
            </a:pPr>
            <a:r>
              <a:rPr lang="en-GB" sz="3600" dirty="0"/>
              <a:t>Investigate or seek to prove or disprove possible abuse</a:t>
            </a:r>
          </a:p>
          <a:p>
            <a:pPr marL="571471" indent="-571471">
              <a:buClr>
                <a:srgbClr val="FF0066"/>
              </a:buClr>
              <a:buFont typeface="Arial" panose="020B0604020202020204" pitchFamily="34" charset="0"/>
              <a:buChar char="•"/>
            </a:pPr>
            <a:r>
              <a:rPr lang="en-GB" sz="3600" dirty="0"/>
              <a:t>Make promises about confidentiality or keeping ‘ secrets’ </a:t>
            </a:r>
          </a:p>
          <a:p>
            <a:pPr marL="571471" indent="-571471">
              <a:buClr>
                <a:srgbClr val="FF0066"/>
              </a:buClr>
              <a:buFont typeface="Arial" panose="020B0604020202020204" pitchFamily="34" charset="0"/>
              <a:buChar char="•"/>
            </a:pPr>
            <a:r>
              <a:rPr lang="en-GB" sz="3600" dirty="0"/>
              <a:t>Assume that someone else will take the necessary action</a:t>
            </a:r>
          </a:p>
          <a:p>
            <a:pPr marL="571471" indent="-571471">
              <a:buClr>
                <a:srgbClr val="FF0066"/>
              </a:buClr>
              <a:buFont typeface="Arial" panose="020B0604020202020204" pitchFamily="34" charset="0"/>
              <a:buChar char="•"/>
            </a:pPr>
            <a:r>
              <a:rPr lang="en-GB" sz="3600" dirty="0"/>
              <a:t>Jump to conclusions, be dismissive or react with shock, anger, horror</a:t>
            </a:r>
          </a:p>
          <a:p>
            <a:pPr marL="571471" indent="-571471">
              <a:buClr>
                <a:srgbClr val="FF0066"/>
              </a:buClr>
              <a:buFont typeface="Arial" panose="020B0604020202020204" pitchFamily="34" charset="0"/>
              <a:buChar char="•"/>
            </a:pPr>
            <a:r>
              <a:rPr lang="en-GB" sz="3600" dirty="0"/>
              <a:t>Speculate or accuse anyone </a:t>
            </a:r>
          </a:p>
          <a:p>
            <a:pPr marL="571471" indent="-571471">
              <a:buClr>
                <a:srgbClr val="FF0066"/>
              </a:buClr>
              <a:buFont typeface="Arial" panose="020B0604020202020204" pitchFamily="34" charset="0"/>
              <a:buChar char="•"/>
            </a:pPr>
            <a:r>
              <a:rPr lang="en-GB" sz="3600" dirty="0"/>
              <a:t>Suggest or probe for information</a:t>
            </a:r>
          </a:p>
          <a:p>
            <a:pPr marL="571471" indent="-571471">
              <a:buClr>
                <a:srgbClr val="FF0066"/>
              </a:buClr>
              <a:buFont typeface="Arial" panose="020B0604020202020204" pitchFamily="34" charset="0"/>
              <a:buChar char="•"/>
            </a:pPr>
            <a:r>
              <a:rPr lang="en-GB" sz="3600" dirty="0"/>
              <a:t>Confront another person (adult or child) allegedly involved </a:t>
            </a:r>
          </a:p>
          <a:p>
            <a:pPr marL="571471" indent="-571471">
              <a:buClr>
                <a:srgbClr val="FF0066"/>
              </a:buClr>
              <a:buFont typeface="Arial" panose="020B0604020202020204" pitchFamily="34" charset="0"/>
              <a:buChar char="•"/>
            </a:pPr>
            <a:r>
              <a:rPr lang="en-GB" sz="3600" dirty="0"/>
              <a:t>Offer opinions about what is being said or the persons allegedly involved</a:t>
            </a:r>
          </a:p>
          <a:p>
            <a:pPr marL="571471" indent="-571471">
              <a:buClr>
                <a:srgbClr val="FF0066"/>
              </a:buClr>
              <a:buFont typeface="Arial" panose="020B0604020202020204" pitchFamily="34" charset="0"/>
              <a:buChar char="•"/>
            </a:pPr>
            <a:r>
              <a:rPr lang="en-GB" sz="3600" dirty="0"/>
              <a:t>Forget to record what you have been told</a:t>
            </a:r>
          </a:p>
          <a:p>
            <a:pPr marL="571471" indent="-571471">
              <a:buClr>
                <a:srgbClr val="FF0066"/>
              </a:buClr>
              <a:buFont typeface="Arial" panose="020B0604020202020204" pitchFamily="34" charset="0"/>
              <a:buChar char="•"/>
            </a:pPr>
            <a:r>
              <a:rPr lang="en-GB" sz="3600" dirty="0"/>
              <a:t>Fail to pass this information on to the correct person </a:t>
            </a:r>
          </a:p>
          <a:p>
            <a:endParaRPr lang="en-GB" dirty="0"/>
          </a:p>
        </p:txBody>
      </p:sp>
    </p:spTree>
    <p:extLst>
      <p:ext uri="{BB962C8B-B14F-4D97-AF65-F5344CB8AC3E}">
        <p14:creationId xmlns:p14="http://schemas.microsoft.com/office/powerpoint/2010/main" val="69267442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08E7-3FF2-47B4-BBE6-DD754543B169}"/>
              </a:ext>
            </a:extLst>
          </p:cNvPr>
          <p:cNvSpPr>
            <a:spLocks noGrp="1"/>
          </p:cNvSpPr>
          <p:nvPr>
            <p:ph type="title"/>
          </p:nvPr>
        </p:nvSpPr>
        <p:spPr/>
        <p:txBody>
          <a:bodyPr>
            <a:noAutofit/>
          </a:bodyPr>
          <a:lstStyle/>
          <a:p>
            <a:r>
              <a:rPr lang="en-GB" sz="6258" dirty="0"/>
              <a:t>T.E.D.</a:t>
            </a:r>
          </a:p>
        </p:txBody>
      </p:sp>
      <p:sp>
        <p:nvSpPr>
          <p:cNvPr id="3" name="Text Placeholder 2">
            <a:extLst>
              <a:ext uri="{FF2B5EF4-FFF2-40B4-BE49-F238E27FC236}">
                <a16:creationId xmlns:a16="http://schemas.microsoft.com/office/drawing/2014/main" id="{907F674F-9238-4B74-B4F6-C6F15990E7C4}"/>
              </a:ext>
            </a:extLst>
          </p:cNvPr>
          <p:cNvSpPr>
            <a:spLocks noGrp="1"/>
          </p:cNvSpPr>
          <p:nvPr>
            <p:ph type="body" idx="1"/>
          </p:nvPr>
        </p:nvSpPr>
        <p:spPr/>
        <p:txBody>
          <a:bodyPr>
            <a:normAutofit/>
          </a:bodyPr>
          <a:lstStyle/>
          <a:p>
            <a:r>
              <a:rPr lang="en-GB" sz="4551" dirty="0"/>
              <a:t>T – Tell me what you mean by that</a:t>
            </a:r>
          </a:p>
          <a:p>
            <a:endParaRPr lang="en-GB" sz="4551" dirty="0"/>
          </a:p>
          <a:p>
            <a:r>
              <a:rPr lang="en-GB" sz="4551" dirty="0"/>
              <a:t>E – Explain what you mean by that</a:t>
            </a:r>
          </a:p>
          <a:p>
            <a:endParaRPr lang="en-GB" sz="4551" dirty="0"/>
          </a:p>
          <a:p>
            <a:r>
              <a:rPr lang="en-GB" sz="4551" dirty="0"/>
              <a:t>D – Describe what you mean by that</a:t>
            </a:r>
          </a:p>
        </p:txBody>
      </p:sp>
      <p:pic>
        <p:nvPicPr>
          <p:cNvPr id="5" name="Picture 4" descr="A close up of a logo&#10;&#10;Description automatically generated">
            <a:extLst>
              <a:ext uri="{FF2B5EF4-FFF2-40B4-BE49-F238E27FC236}">
                <a16:creationId xmlns:a16="http://schemas.microsoft.com/office/drawing/2014/main" id="{938AB427-26FC-4196-BFEA-C01FFF9EE93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0231" y="6300439"/>
            <a:ext cx="2644339" cy="3022103"/>
          </a:xfrm>
          <a:prstGeom prst="rect">
            <a:avLst/>
          </a:prstGeom>
        </p:spPr>
      </p:pic>
    </p:spTree>
    <p:extLst>
      <p:ext uri="{BB962C8B-B14F-4D97-AF65-F5344CB8AC3E}">
        <p14:creationId xmlns:p14="http://schemas.microsoft.com/office/powerpoint/2010/main" val="230855262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4800" b="1" dirty="0"/>
              <a:t>Record Keeping- Principles</a:t>
            </a:r>
          </a:p>
        </p:txBody>
      </p:sp>
      <p:sp>
        <p:nvSpPr>
          <p:cNvPr id="3" name="Text Placeholder 2"/>
          <p:cNvSpPr>
            <a:spLocks noGrp="1"/>
          </p:cNvSpPr>
          <p:nvPr>
            <p:ph type="body" idx="1"/>
          </p:nvPr>
        </p:nvSpPr>
        <p:spPr>
          <a:xfrm>
            <a:off x="675608" y="1325106"/>
            <a:ext cx="12069107" cy="7287332"/>
          </a:xfrm>
        </p:spPr>
        <p:txBody>
          <a:bodyPr>
            <a:normAutofit fontScale="92500" lnSpcReduction="10000"/>
          </a:bodyPr>
          <a:lstStyle/>
          <a:p>
            <a:endParaRPr lang="en-GB" sz="3999" dirty="0"/>
          </a:p>
          <a:p>
            <a:r>
              <a:rPr lang="en-GB" sz="3999" dirty="0"/>
              <a:t>Records should be:</a:t>
            </a:r>
          </a:p>
          <a:p>
            <a:endParaRPr lang="en-GB" sz="3999" dirty="0"/>
          </a:p>
          <a:p>
            <a:pPr marL="571471" indent="-571471">
              <a:buClr>
                <a:srgbClr val="FF0066"/>
              </a:buClr>
              <a:buFont typeface="Arial" panose="020B0604020202020204" pitchFamily="34" charset="0"/>
              <a:buChar char="•"/>
            </a:pPr>
            <a:r>
              <a:rPr lang="en-GB" sz="3999" dirty="0"/>
              <a:t>Accurate</a:t>
            </a:r>
          </a:p>
          <a:p>
            <a:pPr marL="571471" indent="-571471">
              <a:buClr>
                <a:srgbClr val="FF0066"/>
              </a:buClr>
              <a:buFont typeface="Arial" panose="020B0604020202020204" pitchFamily="34" charset="0"/>
              <a:buChar char="•"/>
            </a:pPr>
            <a:r>
              <a:rPr lang="en-GB" sz="3999" dirty="0"/>
              <a:t>Based on fact</a:t>
            </a:r>
          </a:p>
          <a:p>
            <a:pPr marL="571471" indent="-571471">
              <a:buClr>
                <a:srgbClr val="FF0066"/>
              </a:buClr>
              <a:buFont typeface="Arial" panose="020B0604020202020204" pitchFamily="34" charset="0"/>
              <a:buChar char="•"/>
            </a:pPr>
            <a:r>
              <a:rPr lang="en-GB" sz="3999" dirty="0"/>
              <a:t>Record what the child actually said</a:t>
            </a:r>
          </a:p>
          <a:p>
            <a:pPr marL="571471" indent="-571471">
              <a:buClr>
                <a:srgbClr val="FF0066"/>
              </a:buClr>
              <a:buFont typeface="Arial" panose="020B0604020202020204" pitchFamily="34" charset="0"/>
              <a:buChar char="•"/>
            </a:pPr>
            <a:r>
              <a:rPr lang="en-GB" sz="3999" dirty="0"/>
              <a:t>Jargon free</a:t>
            </a:r>
          </a:p>
          <a:p>
            <a:pPr marL="571471" indent="-571471">
              <a:buClr>
                <a:srgbClr val="FF0066"/>
              </a:buClr>
              <a:buFont typeface="Arial" panose="020B0604020202020204" pitchFamily="34" charset="0"/>
              <a:buChar char="•"/>
            </a:pPr>
            <a:r>
              <a:rPr lang="en-GB" sz="3999" dirty="0"/>
              <a:t>Abbreviation free</a:t>
            </a:r>
          </a:p>
          <a:p>
            <a:pPr marL="571471" indent="-571471">
              <a:buClr>
                <a:srgbClr val="FF0066"/>
              </a:buClr>
              <a:buFont typeface="Arial" panose="020B0604020202020204" pitchFamily="34" charset="0"/>
              <a:buChar char="•"/>
            </a:pPr>
            <a:r>
              <a:rPr lang="en-GB" sz="3999" dirty="0"/>
              <a:t>Inclusive of relevant information</a:t>
            </a:r>
          </a:p>
          <a:p>
            <a:pPr marL="571471" indent="-571471">
              <a:buClr>
                <a:srgbClr val="FF0066"/>
              </a:buClr>
              <a:buFont typeface="Arial" panose="020B0604020202020204" pitchFamily="34" charset="0"/>
              <a:buChar char="•"/>
            </a:pPr>
            <a:r>
              <a:rPr lang="en-GB" sz="3999" dirty="0"/>
              <a:t>Write in permanent ink (Not pencil)</a:t>
            </a:r>
          </a:p>
          <a:p>
            <a:pPr marL="571471" indent="-571471">
              <a:buClr>
                <a:srgbClr val="FF0066"/>
              </a:buClr>
              <a:buFont typeface="Arial" panose="020B0604020202020204" pitchFamily="34" charset="0"/>
              <a:buChar char="•"/>
            </a:pPr>
            <a:r>
              <a:rPr lang="en-GB" sz="3999" dirty="0"/>
              <a:t>Sign, Date, Time and print  your full name</a:t>
            </a:r>
          </a:p>
          <a:p>
            <a:pPr marL="571471" indent="-571471">
              <a:buClr>
                <a:srgbClr val="FF0066"/>
              </a:buClr>
              <a:buFont typeface="Arial" panose="020B0604020202020204" pitchFamily="34" charset="0"/>
              <a:buChar char="•"/>
            </a:pPr>
            <a:r>
              <a:rPr lang="en-GB" sz="3999" dirty="0"/>
              <a:t>Your current position within the Company</a:t>
            </a:r>
          </a:p>
          <a:p>
            <a:pPr marL="571471" indent="-571471">
              <a:buClr>
                <a:srgbClr val="FF0066"/>
              </a:buClr>
              <a:buFont typeface="Arial" panose="020B0604020202020204" pitchFamily="34" charset="0"/>
              <a:buChar char="•"/>
            </a:pPr>
            <a:r>
              <a:rPr lang="en-GB" sz="3999" dirty="0"/>
              <a:t>Don’t cross out mistakes, put a line through and correct it.</a:t>
            </a:r>
          </a:p>
        </p:txBody>
      </p:sp>
      <p:pic>
        <p:nvPicPr>
          <p:cNvPr id="6" name="Picture 5" descr="A close up of a piece of paper&#10;&#10;Description automatically generated">
            <a:extLst>
              <a:ext uri="{FF2B5EF4-FFF2-40B4-BE49-F238E27FC236}">
                <a16:creationId xmlns:a16="http://schemas.microsoft.com/office/drawing/2014/main" id="{15C4A101-3639-473D-8AC5-20BD5C9EFE8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17066" y="2242705"/>
            <a:ext cx="3512127" cy="2634095"/>
          </a:xfrm>
          <a:prstGeom prst="rect">
            <a:avLst/>
          </a:prstGeom>
        </p:spPr>
      </p:pic>
    </p:spTree>
    <p:extLst>
      <p:ext uri="{BB962C8B-B14F-4D97-AF65-F5344CB8AC3E}">
        <p14:creationId xmlns:p14="http://schemas.microsoft.com/office/powerpoint/2010/main" val="250933958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FD78B9-A924-4D04-8852-35536351C42D}"/>
              </a:ext>
            </a:extLst>
          </p:cNvPr>
          <p:cNvSpPr txBox="1"/>
          <p:nvPr/>
        </p:nvSpPr>
        <p:spPr>
          <a:xfrm>
            <a:off x="654755" y="289532"/>
            <a:ext cx="4910666" cy="764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0" cap="none" spc="0" normalizeH="0" baseline="0" noProof="0" dirty="0">
                <a:ln>
                  <a:noFill/>
                </a:ln>
                <a:solidFill>
                  <a:srgbClr val="FFFFFF"/>
                </a:solidFill>
                <a:effectLst/>
                <a:uLnTx/>
                <a:uFillTx/>
                <a:latin typeface="Avenir Heavy"/>
                <a:ea typeface="+mn-ea"/>
                <a:cs typeface="+mn-cs"/>
                <a:sym typeface="Avenir Heavy"/>
              </a:rPr>
              <a:t>Poor Practice</a:t>
            </a:r>
          </a:p>
        </p:txBody>
      </p:sp>
      <p:sp>
        <p:nvSpPr>
          <p:cNvPr id="3" name="TextBox 2">
            <a:extLst>
              <a:ext uri="{FF2B5EF4-FFF2-40B4-BE49-F238E27FC236}">
                <a16:creationId xmlns:a16="http://schemas.microsoft.com/office/drawing/2014/main" id="{82847D55-FE60-4D31-A561-D774DBC918BC}"/>
              </a:ext>
            </a:extLst>
          </p:cNvPr>
          <p:cNvSpPr txBox="1"/>
          <p:nvPr/>
        </p:nvSpPr>
        <p:spPr>
          <a:xfrm>
            <a:off x="1196622" y="2414374"/>
            <a:ext cx="10611555" cy="671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lvl="0" indent="-571500" algn="l" defTabSz="584200" rtl="0" eaLnBrk="1" fontAlgn="auto" latinLnBrk="0" hangingPunct="0">
              <a:lnSpc>
                <a:spcPct val="100000"/>
              </a:lnSpc>
              <a:spcBef>
                <a:spcPts val="0"/>
              </a:spcBef>
              <a:spcAft>
                <a:spcPts val="0"/>
              </a:spcAft>
              <a:buClr>
                <a:srgbClr val="FF0066"/>
              </a:buClr>
              <a:buSzTx/>
              <a:buFont typeface="Arial" panose="020B0604020202020204" pitchFamily="34" charset="0"/>
              <a:buChar char="•"/>
              <a:tabLst/>
              <a:defRPr/>
            </a:pPr>
            <a:r>
              <a:rPr kumimoji="0" lang="en-GB" sz="4300" b="0" i="0" u="none" strike="noStrike" kern="0" cap="none" spc="0" normalizeH="0" baseline="0" noProof="0" dirty="0">
                <a:ln>
                  <a:noFill/>
                </a:ln>
                <a:solidFill>
                  <a:srgbClr val="314764"/>
                </a:solidFill>
                <a:effectLst/>
                <a:uLnTx/>
                <a:uFillTx/>
                <a:latin typeface="Avenir Heavy"/>
                <a:ea typeface="+mn-ea"/>
                <a:cs typeface="+mn-cs"/>
                <a:sym typeface="Avenir Heavy"/>
              </a:rPr>
              <a:t>Failure to act soon enough</a:t>
            </a:r>
          </a:p>
          <a:p>
            <a:pPr marL="571500" marR="0" lvl="0" indent="-571500" algn="l" defTabSz="584200" rtl="0" eaLnBrk="1" fontAlgn="auto" latinLnBrk="0" hangingPunct="0">
              <a:lnSpc>
                <a:spcPct val="100000"/>
              </a:lnSpc>
              <a:spcBef>
                <a:spcPts val="0"/>
              </a:spcBef>
              <a:spcAft>
                <a:spcPts val="0"/>
              </a:spcAft>
              <a:buClr>
                <a:srgbClr val="FF0066"/>
              </a:buClr>
              <a:buSzTx/>
              <a:buFont typeface="Arial" panose="020B0604020202020204" pitchFamily="34" charset="0"/>
              <a:buChar char="•"/>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Poor record keeping</a:t>
            </a:r>
          </a:p>
          <a:p>
            <a:pPr marL="571500" marR="0" lvl="0" indent="-571500" algn="l" defTabSz="584200" rtl="0" eaLnBrk="1" fontAlgn="auto" latinLnBrk="0" hangingPunct="0">
              <a:lnSpc>
                <a:spcPct val="100000"/>
              </a:lnSpc>
              <a:spcBef>
                <a:spcPts val="0"/>
              </a:spcBef>
              <a:spcAft>
                <a:spcPts val="0"/>
              </a:spcAft>
              <a:buClr>
                <a:srgbClr val="FF0066"/>
              </a:buClr>
              <a:buSzTx/>
              <a:buFont typeface="Arial" panose="020B0604020202020204" pitchFamily="34" charset="0"/>
              <a:buChar char="•"/>
              <a:tabLst/>
              <a:defRPr/>
            </a:pPr>
            <a:r>
              <a:rPr kumimoji="0" lang="en-GB" sz="4300" b="0" i="0" u="none" strike="noStrike" kern="0" cap="none" spc="0" normalizeH="0" baseline="0" noProof="0" dirty="0">
                <a:ln>
                  <a:noFill/>
                </a:ln>
                <a:solidFill>
                  <a:srgbClr val="314764"/>
                </a:solidFill>
                <a:effectLst/>
                <a:uLnTx/>
                <a:uFillTx/>
                <a:latin typeface="Avenir Heavy"/>
                <a:ea typeface="+mn-ea"/>
                <a:cs typeface="+mn-cs"/>
                <a:sym typeface="Avenir Heavy"/>
              </a:rPr>
              <a:t>Failure to listen to the child</a:t>
            </a:r>
          </a:p>
          <a:p>
            <a:pPr marL="571500" marR="0" lvl="0" indent="-571500" algn="l" defTabSz="584200" rtl="0" eaLnBrk="1" fontAlgn="auto" latinLnBrk="0" hangingPunct="0">
              <a:lnSpc>
                <a:spcPct val="100000"/>
              </a:lnSpc>
              <a:spcBef>
                <a:spcPts val="0"/>
              </a:spcBef>
              <a:spcAft>
                <a:spcPts val="0"/>
              </a:spcAft>
              <a:buClr>
                <a:srgbClr val="FF0066"/>
              </a:buClr>
              <a:buSzTx/>
              <a:buFont typeface="Arial" panose="020B0604020202020204" pitchFamily="34" charset="0"/>
              <a:buChar char="•"/>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Failure to re-assess</a:t>
            </a:r>
          </a:p>
          <a:p>
            <a:pPr marL="571500" marR="0" lvl="0" indent="-571500" algn="l" defTabSz="584200" rtl="0" eaLnBrk="1" fontAlgn="auto" latinLnBrk="0" hangingPunct="0">
              <a:lnSpc>
                <a:spcPct val="100000"/>
              </a:lnSpc>
              <a:spcBef>
                <a:spcPts val="0"/>
              </a:spcBef>
              <a:spcAft>
                <a:spcPts val="0"/>
              </a:spcAft>
              <a:buClr>
                <a:srgbClr val="FF0066"/>
              </a:buClr>
              <a:buSzTx/>
              <a:buFont typeface="Arial" panose="020B0604020202020204" pitchFamily="34" charset="0"/>
              <a:buChar char="•"/>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Sharing too slowly</a:t>
            </a:r>
          </a:p>
          <a:p>
            <a:pPr marL="571500" marR="0" lvl="0" indent="-571500" algn="l" defTabSz="584200" rtl="0" eaLnBrk="1" fontAlgn="auto" latinLnBrk="0" hangingPunct="0">
              <a:lnSpc>
                <a:spcPct val="100000"/>
              </a:lnSpc>
              <a:spcBef>
                <a:spcPts val="0"/>
              </a:spcBef>
              <a:spcAft>
                <a:spcPts val="0"/>
              </a:spcAft>
              <a:buClr>
                <a:srgbClr val="FF0066"/>
              </a:buClr>
              <a:buSzTx/>
              <a:buFont typeface="Arial" panose="020B0604020202020204" pitchFamily="34" charset="0"/>
              <a:buChar char="•"/>
              <a:tabLst/>
              <a:defRPr/>
            </a:pPr>
            <a:r>
              <a:rPr kumimoji="0" lang="en-GB" sz="4300" b="0" i="0" u="none" strike="noStrike" kern="0" cap="none" spc="0" normalizeH="0" baseline="0" noProof="0" dirty="0">
                <a:ln>
                  <a:noFill/>
                </a:ln>
                <a:solidFill>
                  <a:srgbClr val="314764"/>
                </a:solidFill>
                <a:effectLst/>
                <a:uLnTx/>
                <a:uFillTx/>
                <a:latin typeface="Avenir Heavy"/>
                <a:sym typeface="Avenir Heavy"/>
              </a:rPr>
              <a:t>Lack of challenge to inaction</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ea typeface="+mn-ea"/>
              <a:cs typeface="+mn-cs"/>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ea typeface="+mn-ea"/>
              <a:cs typeface="+mn-cs"/>
              <a:sym typeface="Avenir Heavy"/>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4300" b="0" i="0" u="none" strike="noStrike" kern="0" cap="none" spc="0" normalizeH="0" baseline="0" noProof="0" dirty="0">
              <a:ln>
                <a:noFill/>
              </a:ln>
              <a:solidFill>
                <a:srgbClr val="314764"/>
              </a:solidFill>
              <a:effectLst/>
              <a:uLnTx/>
              <a:uFillTx/>
              <a:latin typeface="Avenir Heavy"/>
              <a:ea typeface="+mn-ea"/>
              <a:cs typeface="+mn-cs"/>
              <a:sym typeface="Avenir Heavy"/>
            </a:endParaRPr>
          </a:p>
        </p:txBody>
      </p:sp>
      <p:pic>
        <p:nvPicPr>
          <p:cNvPr id="5" name="Picture 4">
            <a:extLst>
              <a:ext uri="{FF2B5EF4-FFF2-40B4-BE49-F238E27FC236}">
                <a16:creationId xmlns:a16="http://schemas.microsoft.com/office/drawing/2014/main" id="{975BF771-ACDE-479D-A29D-5DC52B27F1EA}"/>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53977" y="5815584"/>
            <a:ext cx="3525989" cy="3318578"/>
          </a:xfrm>
          <a:prstGeom prst="rect">
            <a:avLst/>
          </a:prstGeom>
        </p:spPr>
      </p:pic>
    </p:spTree>
    <p:custDataLst>
      <p:tags r:id="rId1"/>
    </p:custDataLst>
    <p:extLst>
      <p:ext uri="{BB962C8B-B14F-4D97-AF65-F5344CB8AC3E}">
        <p14:creationId xmlns:p14="http://schemas.microsoft.com/office/powerpoint/2010/main" val="212682034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4160E618-B0E0-4391-89AA-FB299C879B34}"/>
              </a:ext>
            </a:extLst>
          </p:cNvPr>
          <p:cNvSpPr>
            <a:spLocks noGrp="1"/>
          </p:cNvSpPr>
          <p:nvPr>
            <p:ph type="title"/>
          </p:nvPr>
        </p:nvSpPr>
        <p:spPr>
          <a:xfrm>
            <a:off x="562187" y="22578"/>
            <a:ext cx="11704320" cy="1625600"/>
          </a:xfrm>
        </p:spPr>
        <p:txBody>
          <a:bodyPr vert="horz" wrap="square" lIns="130048" tIns="65024" rIns="130048" bIns="65024" numCol="1" anchor="t" anchorCtr="0" compatLnSpc="1">
            <a:prstTxWarp prst="textNoShape">
              <a:avLst/>
            </a:prstTxWarp>
            <a:normAutofit/>
          </a:bodyPr>
          <a:lstStyle/>
          <a:p>
            <a:pPr algn="ctr" defTabSz="584170" eaLnBrk="1" fontAlgn="auto" hangingPunct="1">
              <a:spcBef>
                <a:spcPts val="0"/>
              </a:spcBef>
              <a:spcAft>
                <a:spcPts val="0"/>
              </a:spcAft>
              <a:defRPr/>
            </a:pPr>
            <a:r>
              <a:rPr lang="en-GB" altLang="en-US" sz="3999" b="1" dirty="0">
                <a:solidFill>
                  <a:schemeClr val="bg1"/>
                </a:solidFill>
                <a:latin typeface="Tahoma" panose="020B0604030504040204" pitchFamily="34" charset="0"/>
                <a:cs typeface="Tahoma" panose="020B0604030504040204" pitchFamily="34" charset="0"/>
              </a:rPr>
              <a:t>Managing allegations: we all have a responsibility to report</a:t>
            </a:r>
          </a:p>
        </p:txBody>
      </p:sp>
      <p:sp>
        <p:nvSpPr>
          <p:cNvPr id="3" name="Content Placeholder 2">
            <a:extLst>
              <a:ext uri="{FF2B5EF4-FFF2-40B4-BE49-F238E27FC236}">
                <a16:creationId xmlns:a16="http://schemas.microsoft.com/office/drawing/2014/main" id="{B84172AD-2DEC-4739-AA9D-A0768E26C590}"/>
              </a:ext>
            </a:extLst>
          </p:cNvPr>
          <p:cNvSpPr>
            <a:spLocks noGrp="1"/>
          </p:cNvSpPr>
          <p:nvPr>
            <p:ph idx="1"/>
          </p:nvPr>
        </p:nvSpPr>
        <p:spPr>
          <a:xfrm>
            <a:off x="392853" y="2483556"/>
            <a:ext cx="12164907" cy="6436925"/>
          </a:xfrm>
        </p:spPr>
        <p:txBody>
          <a:bodyPr>
            <a:normAutofit lnSpcReduction="10000"/>
          </a:bodyPr>
          <a:lstStyle/>
          <a:p>
            <a:pPr defTabSz="584170" eaLnBrk="1" fontAlgn="auto" hangingPunct="1">
              <a:spcBef>
                <a:spcPts val="0"/>
              </a:spcBef>
              <a:spcAft>
                <a:spcPts val="0"/>
              </a:spcAft>
              <a:defRPr/>
            </a:pPr>
            <a:r>
              <a:rPr lang="en-GB" sz="2844" dirty="0">
                <a:latin typeface="Tahoma" pitchFamily="34" charset="0"/>
                <a:cs typeface="Tahoma" pitchFamily="34" charset="0"/>
              </a:rPr>
              <a:t>Where it is alleged that a member of staff has:</a:t>
            </a:r>
          </a:p>
          <a:p>
            <a:pPr defTabSz="584170" eaLnBrk="1" fontAlgn="auto" hangingPunct="1">
              <a:spcBef>
                <a:spcPts val="0"/>
              </a:spcBef>
              <a:spcAft>
                <a:spcPts val="0"/>
              </a:spcAft>
              <a:defRPr/>
            </a:pPr>
            <a:endParaRPr lang="en-GB" sz="2844" dirty="0">
              <a:latin typeface="Tahoma" pitchFamily="34" charset="0"/>
              <a:cs typeface="Tahoma" pitchFamily="34" charset="0"/>
            </a:endParaRPr>
          </a:p>
          <a:p>
            <a:pPr marL="457200" indent="-457200" defTabSz="584170" eaLnBrk="1" fontAlgn="auto" hangingPunct="1">
              <a:spcBef>
                <a:spcPts val="0"/>
              </a:spcBef>
              <a:spcAft>
                <a:spcPts val="0"/>
              </a:spcAft>
              <a:buClr>
                <a:srgbClr val="C00000"/>
              </a:buClr>
              <a:buFont typeface="Arial" panose="020B0604020202020204" pitchFamily="34" charset="0"/>
              <a:buChar char="•"/>
              <a:defRPr/>
            </a:pPr>
            <a:r>
              <a:rPr lang="en-GB" sz="2800" dirty="0">
                <a:latin typeface="Tahoma" pitchFamily="34" charset="0"/>
                <a:cs typeface="Tahoma" pitchFamily="34" charset="0"/>
              </a:rPr>
              <a:t>Behaved in a way that has harmed a child, or may have harmed a child;</a:t>
            </a:r>
          </a:p>
          <a:p>
            <a:pPr marL="457200" indent="-457200" defTabSz="584170" eaLnBrk="1" fontAlgn="auto" hangingPunct="1">
              <a:spcBef>
                <a:spcPts val="0"/>
              </a:spcBef>
              <a:spcAft>
                <a:spcPts val="0"/>
              </a:spcAft>
              <a:buClr>
                <a:srgbClr val="C00000"/>
              </a:buClr>
              <a:buFont typeface="Arial" panose="020B0604020202020204" pitchFamily="34" charset="0"/>
              <a:buChar char="•"/>
              <a:defRPr/>
            </a:pPr>
            <a:r>
              <a:rPr lang="en-GB" sz="2800" dirty="0">
                <a:latin typeface="Tahoma" pitchFamily="34" charset="0"/>
                <a:cs typeface="Tahoma" pitchFamily="34" charset="0"/>
              </a:rPr>
              <a:t>Possibly committed a criminal offence against or related to a child;</a:t>
            </a:r>
          </a:p>
          <a:p>
            <a:pPr marL="457200" indent="-457200" defTabSz="584170" eaLnBrk="1" fontAlgn="auto" hangingPunct="1">
              <a:spcBef>
                <a:spcPts val="0"/>
              </a:spcBef>
              <a:spcAft>
                <a:spcPts val="0"/>
              </a:spcAft>
              <a:buClr>
                <a:srgbClr val="C00000"/>
              </a:buClr>
              <a:buFont typeface="Arial" panose="020B0604020202020204" pitchFamily="34" charset="0"/>
              <a:buChar char="•"/>
              <a:defRPr/>
            </a:pPr>
            <a:r>
              <a:rPr lang="en-GB" sz="2800" dirty="0">
                <a:latin typeface="Tahoma" pitchFamily="34" charset="0"/>
                <a:cs typeface="Tahoma" pitchFamily="34" charset="0"/>
              </a:rPr>
              <a:t>Behaved towards a child or children in a way that indicates he or she may pose a risk of harm to children; or</a:t>
            </a:r>
          </a:p>
          <a:p>
            <a:pPr marL="457200" indent="-457200" defTabSz="584170" eaLnBrk="1" fontAlgn="auto" hangingPunct="1">
              <a:spcBef>
                <a:spcPts val="0"/>
              </a:spcBef>
              <a:spcAft>
                <a:spcPts val="0"/>
              </a:spcAft>
              <a:buClr>
                <a:srgbClr val="C00000"/>
              </a:buClr>
              <a:buFont typeface="Arial" panose="020B0604020202020204" pitchFamily="34" charset="0"/>
              <a:buChar char="•"/>
              <a:defRPr/>
            </a:pPr>
            <a:r>
              <a:rPr lang="en-GB" sz="2800" dirty="0">
                <a:solidFill>
                  <a:srgbClr val="FF0000"/>
                </a:solidFill>
                <a:latin typeface="Tahoma" pitchFamily="34" charset="0"/>
                <a:cs typeface="Tahoma" pitchFamily="34" charset="0"/>
              </a:rPr>
              <a:t>Behaved or may have behaved in a way that indicates they may not be suitable to work with children.</a:t>
            </a:r>
          </a:p>
          <a:p>
            <a:pPr defTabSz="584170" eaLnBrk="1" fontAlgn="auto" hangingPunct="1">
              <a:spcBef>
                <a:spcPts val="0"/>
              </a:spcBef>
              <a:spcAft>
                <a:spcPts val="0"/>
              </a:spcAft>
              <a:buClr>
                <a:srgbClr val="00A060"/>
              </a:buClr>
              <a:defRPr/>
            </a:pPr>
            <a:endParaRPr lang="en-GB" sz="1138" dirty="0">
              <a:latin typeface="Tahoma" pitchFamily="34" charset="0"/>
              <a:cs typeface="Tahoma" pitchFamily="34" charset="0"/>
            </a:endParaRPr>
          </a:p>
          <a:p>
            <a:pPr defTabSz="584170" eaLnBrk="1" fontAlgn="auto" hangingPunct="1">
              <a:spcBef>
                <a:spcPts val="0"/>
              </a:spcBef>
              <a:spcAft>
                <a:spcPts val="0"/>
              </a:spcAft>
              <a:buClr>
                <a:srgbClr val="00A060"/>
              </a:buClr>
              <a:defRPr/>
            </a:pPr>
            <a:r>
              <a:rPr lang="en-GB" sz="2844" dirty="0">
                <a:latin typeface="Tahoma" pitchFamily="34" charset="0"/>
                <a:cs typeface="Tahoma" pitchFamily="34" charset="0"/>
              </a:rPr>
              <a:t>The Head Teacher/Chair of Governors will contact the Local Authority Designated Officer (LADO) who has overall responsibility for oversight of the procedures for dealing with allegations. </a:t>
            </a:r>
          </a:p>
          <a:p>
            <a:pPr defTabSz="584170" eaLnBrk="1" fontAlgn="auto" hangingPunct="1">
              <a:spcBef>
                <a:spcPts val="0"/>
              </a:spcBef>
              <a:spcAft>
                <a:spcPts val="0"/>
              </a:spcAft>
              <a:buClr>
                <a:srgbClr val="00A060"/>
              </a:buClr>
              <a:defRPr/>
            </a:pPr>
            <a:endParaRPr lang="en-GB" sz="1138" dirty="0">
              <a:latin typeface="Tahoma" pitchFamily="34" charset="0"/>
              <a:cs typeface="Tahoma" pitchFamily="34" charset="0"/>
            </a:endParaRPr>
          </a:p>
          <a:p>
            <a:pPr defTabSz="584170" eaLnBrk="1" fontAlgn="auto" hangingPunct="1">
              <a:spcBef>
                <a:spcPts val="0"/>
              </a:spcBef>
              <a:spcAft>
                <a:spcPts val="0"/>
              </a:spcAft>
              <a:buClr>
                <a:srgbClr val="00A060"/>
              </a:buClr>
              <a:defRPr/>
            </a:pPr>
            <a:r>
              <a:rPr lang="en-GB" sz="2844" dirty="0">
                <a:latin typeface="Tahoma" pitchFamily="34" charset="0"/>
                <a:cs typeface="Tahoma" pitchFamily="34" charset="0"/>
              </a:rPr>
              <a:t>The LADO will provide advice and guidance, in addition to liaising with the police and other agencies, and monitoring the progress of cases to ensure that they are dealt with as quickly as possible consistent with a thorough and fair process. </a:t>
            </a:r>
          </a:p>
          <a:p>
            <a:pPr defTabSz="584170" eaLnBrk="1" fontAlgn="auto" hangingPunct="1">
              <a:spcBef>
                <a:spcPts val="0"/>
              </a:spcBef>
              <a:spcAft>
                <a:spcPts val="0"/>
              </a:spcAft>
              <a:buClr>
                <a:srgbClr val="00A060"/>
              </a:buClr>
              <a:defRPr/>
            </a:pPr>
            <a:endParaRPr lang="en-GB" sz="2844" dirty="0">
              <a:latin typeface="Tahoma" pitchFamily="34" charset="0"/>
              <a:cs typeface="Tahoma" pitchFamily="34" charset="0"/>
            </a:endParaRPr>
          </a:p>
          <a:p>
            <a:pPr defTabSz="584170" eaLnBrk="1" fontAlgn="auto" hangingPunct="1">
              <a:spcBef>
                <a:spcPts val="0"/>
              </a:spcBef>
              <a:spcAft>
                <a:spcPts val="0"/>
              </a:spcAft>
              <a:defRPr/>
            </a:pPr>
            <a:endParaRPr lang="en-GB" sz="2000"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B2AB-E421-4021-ACC4-23CC457D57F2}"/>
              </a:ext>
            </a:extLst>
          </p:cNvPr>
          <p:cNvSpPr>
            <a:spLocks noGrp="1"/>
          </p:cNvSpPr>
          <p:nvPr>
            <p:ph type="title"/>
          </p:nvPr>
        </p:nvSpPr>
        <p:spPr/>
        <p:txBody>
          <a:bodyPr/>
          <a:lstStyle/>
          <a:p>
            <a:r>
              <a:rPr lang="en-GB" dirty="0"/>
              <a:t>Transferable Risk</a:t>
            </a:r>
          </a:p>
        </p:txBody>
      </p:sp>
      <p:pic>
        <p:nvPicPr>
          <p:cNvPr id="4" name="Picture 3">
            <a:extLst>
              <a:ext uri="{FF2B5EF4-FFF2-40B4-BE49-F238E27FC236}">
                <a16:creationId xmlns:a16="http://schemas.microsoft.com/office/drawing/2014/main" id="{6A899E5B-DF39-4A1D-A67B-F1C730F65BE0}"/>
              </a:ext>
            </a:extLst>
          </p:cNvPr>
          <p:cNvPicPr>
            <a:picLocks noChangeAspect="1"/>
          </p:cNvPicPr>
          <p:nvPr/>
        </p:nvPicPr>
        <p:blipFill>
          <a:blip r:embed="rId2"/>
          <a:stretch>
            <a:fillRect/>
          </a:stretch>
        </p:blipFill>
        <p:spPr>
          <a:xfrm>
            <a:off x="386258" y="2286992"/>
            <a:ext cx="12193057" cy="7466608"/>
          </a:xfrm>
          <a:prstGeom prst="rect">
            <a:avLst/>
          </a:prstGeom>
        </p:spPr>
      </p:pic>
      <p:sp>
        <p:nvSpPr>
          <p:cNvPr id="3" name="Text Placeholder 2">
            <a:extLst>
              <a:ext uri="{FF2B5EF4-FFF2-40B4-BE49-F238E27FC236}">
                <a16:creationId xmlns:a16="http://schemas.microsoft.com/office/drawing/2014/main" id="{EEB767FF-1BDD-4B79-A5F7-3D33362CA2DB}"/>
              </a:ext>
            </a:extLst>
          </p:cNvPr>
          <p:cNvSpPr>
            <a:spLocks noGrp="1"/>
          </p:cNvSpPr>
          <p:nvPr>
            <p:ph type="body" idx="1"/>
          </p:nvPr>
        </p:nvSpPr>
        <p:spPr>
          <a:xfrm>
            <a:off x="375015" y="2253864"/>
            <a:ext cx="12153829" cy="7745469"/>
          </a:xfrm>
        </p:spPr>
        <p:txBody>
          <a:bodyPr/>
          <a:lstStyle/>
          <a:p>
            <a:endParaRPr lang="en-GB" dirty="0"/>
          </a:p>
        </p:txBody>
      </p:sp>
    </p:spTree>
    <p:extLst>
      <p:ext uri="{BB962C8B-B14F-4D97-AF65-F5344CB8AC3E}">
        <p14:creationId xmlns:p14="http://schemas.microsoft.com/office/powerpoint/2010/main" val="149785189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9903-E2D0-4C7C-A90C-1A9BE5DAA154}"/>
              </a:ext>
            </a:extLst>
          </p:cNvPr>
          <p:cNvSpPr>
            <a:spLocks noGrp="1"/>
          </p:cNvSpPr>
          <p:nvPr>
            <p:ph type="title"/>
          </p:nvPr>
        </p:nvSpPr>
        <p:spPr/>
        <p:txBody>
          <a:bodyPr/>
          <a:lstStyle/>
          <a:p>
            <a:r>
              <a:rPr lang="en-GB" dirty="0"/>
              <a:t>The term – ‘low level concern’</a:t>
            </a:r>
          </a:p>
        </p:txBody>
      </p:sp>
      <p:sp>
        <p:nvSpPr>
          <p:cNvPr id="3" name="Text Placeholder 2">
            <a:extLst>
              <a:ext uri="{FF2B5EF4-FFF2-40B4-BE49-F238E27FC236}">
                <a16:creationId xmlns:a16="http://schemas.microsoft.com/office/drawing/2014/main" id="{5352F60D-8AA0-4413-A216-039708AC05CB}"/>
              </a:ext>
            </a:extLst>
          </p:cNvPr>
          <p:cNvSpPr>
            <a:spLocks noGrp="1"/>
          </p:cNvSpPr>
          <p:nvPr>
            <p:ph type="body" idx="1"/>
          </p:nvPr>
        </p:nvSpPr>
        <p:spPr/>
        <p:txBody>
          <a:bodyPr/>
          <a:lstStyle/>
          <a:p>
            <a:r>
              <a:rPr lang="en-GB" sz="3200" dirty="0"/>
              <a:t>'The term ‘low-level’ concern does not mean that it is insignificant, it means that the behaviour towards a child does not meet the threshold of harm. A low-level concern is any concern – no matter how small, and even if no more than causing a sense of unease or a ‘nagging doubt’ - that an adult working in or on behalf of the school or college may have acted in a way that:</a:t>
            </a:r>
          </a:p>
          <a:p>
            <a:endParaRPr lang="en-GB" sz="3200" dirty="0"/>
          </a:p>
          <a:p>
            <a:pPr marL="457200" indent="-457200">
              <a:buFont typeface="Arial" panose="020B0604020202020204" pitchFamily="34" charset="0"/>
              <a:buChar char="•"/>
            </a:pPr>
            <a:r>
              <a:rPr lang="en-GB" sz="3200" b="1" dirty="0"/>
              <a:t>is inconsistent with the staff code of conduct, including inappropriate conduct outside of work.</a:t>
            </a:r>
          </a:p>
          <a:p>
            <a:pPr marL="457200" indent="-457200">
              <a:buFont typeface="Arial" panose="020B0604020202020204" pitchFamily="34" charset="0"/>
              <a:buChar char="•"/>
            </a:pPr>
            <a:r>
              <a:rPr lang="en-GB" sz="3200" b="1" dirty="0"/>
              <a:t>does not meet the allegations threshold or is otherwise not considered serious enough to consider a referral to the LADO.</a:t>
            </a:r>
          </a:p>
        </p:txBody>
      </p:sp>
    </p:spTree>
    <p:extLst>
      <p:ext uri="{BB962C8B-B14F-4D97-AF65-F5344CB8AC3E}">
        <p14:creationId xmlns:p14="http://schemas.microsoft.com/office/powerpoint/2010/main" val="131765362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B05-2897-4C2B-B1B4-EF1BA5451FCB}"/>
              </a:ext>
            </a:extLst>
          </p:cNvPr>
          <p:cNvSpPr>
            <a:spLocks noGrp="1"/>
          </p:cNvSpPr>
          <p:nvPr>
            <p:ph type="title"/>
          </p:nvPr>
        </p:nvSpPr>
        <p:spPr/>
        <p:txBody>
          <a:bodyPr/>
          <a:lstStyle/>
          <a:p>
            <a:r>
              <a:rPr lang="en-GB" dirty="0"/>
              <a:t>Examples of ‘low-level’ concerns</a:t>
            </a:r>
          </a:p>
        </p:txBody>
      </p:sp>
      <p:sp>
        <p:nvSpPr>
          <p:cNvPr id="3" name="Text Placeholder 2">
            <a:extLst>
              <a:ext uri="{FF2B5EF4-FFF2-40B4-BE49-F238E27FC236}">
                <a16:creationId xmlns:a16="http://schemas.microsoft.com/office/drawing/2014/main" id="{D5153735-505B-47B7-8A83-C1E5C5EACA1B}"/>
              </a:ext>
            </a:extLst>
          </p:cNvPr>
          <p:cNvSpPr>
            <a:spLocks noGrp="1"/>
          </p:cNvSpPr>
          <p:nvPr>
            <p:ph type="body" idx="1"/>
          </p:nvPr>
        </p:nvSpPr>
        <p:spPr/>
        <p:txBody>
          <a:bodyPr>
            <a:normAutofit fontScale="92500"/>
          </a:bodyPr>
          <a:lstStyle/>
          <a:p>
            <a:pPr marL="571500" indent="-571500">
              <a:buFont typeface="Arial" panose="020B0604020202020204" pitchFamily="34" charset="0"/>
              <a:buChar char="•"/>
            </a:pPr>
            <a:r>
              <a:rPr lang="en-GB" sz="4000" dirty="0"/>
              <a:t>being over friendly with children;</a:t>
            </a:r>
          </a:p>
          <a:p>
            <a:pPr marL="571500" indent="-571500">
              <a:buFont typeface="Arial" panose="020B0604020202020204" pitchFamily="34" charset="0"/>
              <a:buChar char="•"/>
            </a:pPr>
            <a:r>
              <a:rPr lang="en-GB" sz="4000" dirty="0"/>
              <a:t>having favourites;</a:t>
            </a:r>
          </a:p>
          <a:p>
            <a:pPr marL="571500" indent="-571500">
              <a:buFont typeface="Arial" panose="020B0604020202020204" pitchFamily="34" charset="0"/>
              <a:buChar char="•"/>
            </a:pPr>
            <a:r>
              <a:rPr lang="en-GB" sz="4000" dirty="0"/>
              <a:t>taking photographs of children on their mobile phone;</a:t>
            </a:r>
          </a:p>
          <a:p>
            <a:pPr marL="571500" indent="-571500">
              <a:buFont typeface="Arial" panose="020B0604020202020204" pitchFamily="34" charset="0"/>
              <a:buChar char="•"/>
            </a:pPr>
            <a:r>
              <a:rPr lang="en-GB" sz="4000" dirty="0"/>
              <a:t>engaging with a child on a one-to-one basis in a secluded area or behind a closed door.</a:t>
            </a:r>
          </a:p>
          <a:p>
            <a:pPr marL="571500" indent="-571500">
              <a:buFont typeface="Arial" panose="020B0604020202020204" pitchFamily="34" charset="0"/>
              <a:buChar char="•"/>
            </a:pPr>
            <a:r>
              <a:rPr lang="en-GB" sz="4000" dirty="0"/>
              <a:t>using inappropriate sexualised, intimidating or offensive language.</a:t>
            </a:r>
          </a:p>
          <a:p>
            <a:r>
              <a:rPr lang="en-GB" sz="4000" b="1" dirty="0"/>
              <a:t>This means that 'governing bodies and proprietors should set out their low-level concerns policy within their staff code of conduct and safeguarding policies'</a:t>
            </a:r>
          </a:p>
          <a:p>
            <a:r>
              <a:rPr lang="en-GB" sz="4000" b="1" dirty="0"/>
              <a:t>(paragraph 413).</a:t>
            </a:r>
          </a:p>
          <a:p>
            <a:endParaRPr lang="en-GB" sz="4000" dirty="0"/>
          </a:p>
        </p:txBody>
      </p:sp>
    </p:spTree>
    <p:extLst>
      <p:ext uri="{BB962C8B-B14F-4D97-AF65-F5344CB8AC3E}">
        <p14:creationId xmlns:p14="http://schemas.microsoft.com/office/powerpoint/2010/main" val="9247190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A186-FF28-439B-8D9A-39B6DAB83521}"/>
              </a:ext>
            </a:extLst>
          </p:cNvPr>
          <p:cNvSpPr>
            <a:spLocks noGrp="1"/>
          </p:cNvSpPr>
          <p:nvPr>
            <p:ph type="title"/>
          </p:nvPr>
        </p:nvSpPr>
        <p:spPr/>
        <p:txBody>
          <a:bodyPr/>
          <a:lstStyle/>
          <a:p>
            <a:r>
              <a:rPr lang="en-GB" dirty="0"/>
              <a:t>KCSIE 2021</a:t>
            </a:r>
          </a:p>
        </p:txBody>
      </p:sp>
      <p:sp>
        <p:nvSpPr>
          <p:cNvPr id="3" name="Text Placeholder 2">
            <a:extLst>
              <a:ext uri="{FF2B5EF4-FFF2-40B4-BE49-F238E27FC236}">
                <a16:creationId xmlns:a16="http://schemas.microsoft.com/office/drawing/2014/main" id="{EB4CE429-AE7C-4BFC-BE17-D99230165767}"/>
              </a:ext>
            </a:extLst>
          </p:cNvPr>
          <p:cNvSpPr>
            <a:spLocks noGrp="1"/>
          </p:cNvSpPr>
          <p:nvPr>
            <p:ph type="body" idx="1"/>
          </p:nvPr>
        </p:nvSpPr>
        <p:spPr/>
        <p:txBody>
          <a:bodyPr>
            <a:normAutofit/>
          </a:bodyPr>
          <a:lstStyle/>
          <a:p>
            <a:r>
              <a:rPr lang="en-GB" sz="4400" dirty="0"/>
              <a:t>No single practitioner can have a full picture of a child’s needs and circumstances. If children and families are to receive the right help at the right time, everyone who comes into contact with them has a role to play in identifying concerns, sharing information and taking prompt action.</a:t>
            </a:r>
          </a:p>
        </p:txBody>
      </p:sp>
    </p:spTree>
    <p:extLst>
      <p:ext uri="{BB962C8B-B14F-4D97-AF65-F5344CB8AC3E}">
        <p14:creationId xmlns:p14="http://schemas.microsoft.com/office/powerpoint/2010/main" val="372741905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6B3F-E3D8-4755-9370-A32E9340D2C1}"/>
              </a:ext>
            </a:extLst>
          </p:cNvPr>
          <p:cNvSpPr>
            <a:spLocks noGrp="1"/>
          </p:cNvSpPr>
          <p:nvPr>
            <p:ph type="title"/>
          </p:nvPr>
        </p:nvSpPr>
        <p:spPr>
          <a:xfrm>
            <a:off x="650240" y="390596"/>
            <a:ext cx="11704320" cy="828604"/>
          </a:xfrm>
        </p:spPr>
        <p:txBody>
          <a:bodyPr/>
          <a:lstStyle/>
          <a:p>
            <a:r>
              <a:rPr lang="en-GB" dirty="0"/>
              <a:t>Whistle blowing</a:t>
            </a:r>
          </a:p>
        </p:txBody>
      </p:sp>
      <p:sp>
        <p:nvSpPr>
          <p:cNvPr id="3" name="Content Placeholder 2">
            <a:extLst>
              <a:ext uri="{FF2B5EF4-FFF2-40B4-BE49-F238E27FC236}">
                <a16:creationId xmlns:a16="http://schemas.microsoft.com/office/drawing/2014/main" id="{0114FECE-9C27-4DC1-A7D9-F1C5ACE1EF21}"/>
              </a:ext>
            </a:extLst>
          </p:cNvPr>
          <p:cNvSpPr>
            <a:spLocks noGrp="1"/>
          </p:cNvSpPr>
          <p:nvPr>
            <p:ph idx="1"/>
          </p:nvPr>
        </p:nvSpPr>
        <p:spPr/>
        <p:txBody>
          <a:bodyPr>
            <a:normAutofit lnSpcReduction="10000"/>
          </a:bodyPr>
          <a:lstStyle/>
          <a:p>
            <a:r>
              <a:rPr lang="en-GB" sz="3200" dirty="0">
                <a:latin typeface="+mn-lt"/>
              </a:rPr>
              <a:t>If any staff member feels unable to raise an issue with their employer, or feels that their genuine concerns are not being addressed, other whistleblowing channels are open to them.</a:t>
            </a:r>
          </a:p>
          <a:p>
            <a:endParaRPr lang="en-GB" sz="3200" dirty="0">
              <a:latin typeface="+mn-lt"/>
            </a:endParaRPr>
          </a:p>
          <a:p>
            <a:r>
              <a:rPr lang="en-GB" sz="3200" dirty="0">
                <a:latin typeface="+mn-lt"/>
              </a:rPr>
              <a:t>General guidance on whistleblowing can be found at:</a:t>
            </a:r>
          </a:p>
          <a:p>
            <a:endParaRPr lang="en-GB" sz="3200" dirty="0">
              <a:latin typeface="+mn-lt"/>
            </a:endParaRPr>
          </a:p>
          <a:p>
            <a:r>
              <a:rPr lang="en-GB" sz="3200" dirty="0">
                <a:latin typeface="+mn-lt"/>
              </a:rPr>
              <a:t>The ‘</a:t>
            </a:r>
            <a:r>
              <a:rPr lang="en-GB" sz="3200" i="1" dirty="0">
                <a:latin typeface="+mn-lt"/>
              </a:rPr>
              <a:t>NSPCC what you can do to report abuse dedicated helpline</a:t>
            </a:r>
            <a:r>
              <a:rPr lang="en-GB" sz="3200" dirty="0">
                <a:latin typeface="+mn-lt"/>
              </a:rPr>
              <a:t>’ is available as an alternative route for staff who do not feel able to raise concerns regarding child protection failures internally or have concerns about the way a concern is being handled by their school or college.</a:t>
            </a:r>
          </a:p>
          <a:p>
            <a:endParaRPr lang="en-GB" sz="3200" dirty="0">
              <a:latin typeface="+mn-lt"/>
            </a:endParaRPr>
          </a:p>
          <a:p>
            <a:r>
              <a:rPr lang="en-GB" sz="3200" dirty="0">
                <a:latin typeface="+mn-lt"/>
              </a:rPr>
              <a:t>Staff can call 0800 028 0285 line is available from 8.00am – 8.00pm Monday – Friday and email </a:t>
            </a:r>
            <a:r>
              <a:rPr lang="en-GB" sz="3200" dirty="0">
                <a:latin typeface="+mn-lt"/>
                <a:hlinkClick r:id="rId2"/>
              </a:rPr>
              <a:t>help@nspcc.org.uk</a:t>
            </a:r>
            <a:r>
              <a:rPr lang="en-GB" sz="3200" dirty="0">
                <a:latin typeface="+mn-lt"/>
              </a:rPr>
              <a:t> </a:t>
            </a:r>
          </a:p>
        </p:txBody>
      </p:sp>
    </p:spTree>
    <p:extLst>
      <p:ext uri="{BB962C8B-B14F-4D97-AF65-F5344CB8AC3E}">
        <p14:creationId xmlns:p14="http://schemas.microsoft.com/office/powerpoint/2010/main" val="2043134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95219529-A20D-40DE-AEC0-3584CB0BB03A}"/>
              </a:ext>
            </a:extLst>
          </p:cNvPr>
          <p:cNvSpPr>
            <a:spLocks noGrp="1"/>
          </p:cNvSpPr>
          <p:nvPr>
            <p:ph type="title"/>
          </p:nvPr>
        </p:nvSpPr>
        <p:spPr>
          <a:xfrm>
            <a:off x="2325511" y="575734"/>
            <a:ext cx="8067041" cy="541867"/>
          </a:xfrm>
        </p:spPr>
        <p:txBody>
          <a:bodyPr vert="horz" wrap="square" lIns="97536" tIns="48768" rIns="97536" bIns="48768" numCol="1" anchor="t" anchorCtr="0" compatLnSpc="1">
            <a:prstTxWarp prst="textNoShape">
              <a:avLst/>
            </a:prstTxWarp>
          </a:bodyPr>
          <a:lstStyle/>
          <a:p>
            <a:pPr algn="ctr" eaLnBrk="1" hangingPunct="1"/>
            <a:r>
              <a:rPr lang="en-GB" altLang="en-US" sz="3982" b="1">
                <a:solidFill>
                  <a:schemeClr val="bg1"/>
                </a:solidFill>
                <a:latin typeface="Tahoma" panose="020B0604030504040204" pitchFamily="34" charset="0"/>
                <a:cs typeface="Tahoma" panose="020B0604030504040204" pitchFamily="34" charset="0"/>
              </a:rPr>
              <a:t>Information Sharing</a:t>
            </a:r>
          </a:p>
        </p:txBody>
      </p:sp>
      <p:sp>
        <p:nvSpPr>
          <p:cNvPr id="25603" name="Content Placeholder 2">
            <a:extLst>
              <a:ext uri="{FF2B5EF4-FFF2-40B4-BE49-F238E27FC236}">
                <a16:creationId xmlns:a16="http://schemas.microsoft.com/office/drawing/2014/main" id="{70D5FA6E-1CAA-4582-8CCC-4C3F41CAC7AC}"/>
              </a:ext>
            </a:extLst>
          </p:cNvPr>
          <p:cNvSpPr>
            <a:spLocks noGrp="1"/>
          </p:cNvSpPr>
          <p:nvPr>
            <p:ph idx="1"/>
          </p:nvPr>
        </p:nvSpPr>
        <p:spPr>
          <a:xfrm>
            <a:off x="562188" y="2838028"/>
            <a:ext cx="12187484" cy="4637476"/>
          </a:xfrm>
        </p:spPr>
        <p:txBody>
          <a:bodyPr>
            <a:noAutofit/>
          </a:bodyPr>
          <a:lstStyle/>
          <a:p>
            <a:pPr defTabSz="438127" eaLnBrk="1" fontAlgn="auto" hangingPunct="1">
              <a:spcBef>
                <a:spcPts val="0"/>
              </a:spcBef>
              <a:spcAft>
                <a:spcPts val="0"/>
              </a:spcAft>
              <a:defRPr/>
            </a:pPr>
            <a:r>
              <a:rPr lang="en-GB" sz="3413"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Early sharing of information is the key to providing effective early help where there are emerging problems. At the other end of the continuum, sharing information can be essential to putting in place effective child protection services.</a:t>
            </a:r>
          </a:p>
          <a:p>
            <a:pPr defTabSz="438127" eaLnBrk="1" fontAlgn="auto" hangingPunct="1">
              <a:spcBef>
                <a:spcPts val="0"/>
              </a:spcBef>
              <a:spcAft>
                <a:spcPts val="0"/>
              </a:spcAft>
              <a:defRPr/>
            </a:pPr>
            <a:endParaRPr lang="en-GB" sz="3413"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pPr defTabSz="438127" eaLnBrk="1" fontAlgn="auto" hangingPunct="1">
              <a:spcBef>
                <a:spcPts val="0"/>
              </a:spcBef>
              <a:spcAft>
                <a:spcPts val="0"/>
              </a:spcAft>
              <a:defRPr/>
            </a:pPr>
            <a:r>
              <a:rPr lang="en-GB" sz="3413"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Serious Case Reviews (SCRs) have shown how poor information sharing has contributed to the deaths or serious injuries of children.</a:t>
            </a:r>
          </a:p>
          <a:p>
            <a:pPr defTabSz="438127" eaLnBrk="1" fontAlgn="auto" hangingPunct="1">
              <a:spcBef>
                <a:spcPts val="0"/>
              </a:spcBef>
              <a:spcAft>
                <a:spcPts val="0"/>
              </a:spcAft>
              <a:defRPr/>
            </a:pPr>
            <a:endParaRPr lang="en-GB" sz="3413"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pPr defTabSz="438127" eaLnBrk="1" fontAlgn="auto" hangingPunct="1">
              <a:spcBef>
                <a:spcPts val="0"/>
              </a:spcBef>
              <a:spcAft>
                <a:spcPts val="0"/>
              </a:spcAft>
              <a:defRPr/>
            </a:pPr>
            <a:r>
              <a:rPr lang="en-GB" sz="3413" b="1" dirty="0">
                <a:solidFill>
                  <a:srgbClr val="C00000"/>
                </a:solidFill>
                <a:latin typeface="Tahoma" panose="020B0604030504040204" pitchFamily="34" charset="0"/>
                <a:ea typeface="Tahoma" panose="020B0604030504040204" pitchFamily="34" charset="0"/>
                <a:cs typeface="Tahoma" panose="020B0604030504040204" pitchFamily="34" charset="0"/>
              </a:rPr>
              <a:t>Fears about sharing information </a:t>
            </a:r>
            <a:r>
              <a:rPr lang="en-GB" sz="3413"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cannot be allowed to stand in the way of the need to promote the welfare and protect the safety of children.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a:extLst>
              <a:ext uri="{FF2B5EF4-FFF2-40B4-BE49-F238E27FC236}">
                <a16:creationId xmlns:a16="http://schemas.microsoft.com/office/drawing/2014/main" id="{28C9C3AA-ACAF-44D9-8796-59E5474DB54A}"/>
              </a:ext>
            </a:extLst>
          </p:cNvPr>
          <p:cNvSpPr>
            <a:spLocks noChangeArrowheads="1"/>
          </p:cNvSpPr>
          <p:nvPr/>
        </p:nvSpPr>
        <p:spPr bwMode="auto">
          <a:xfrm>
            <a:off x="4043681" y="370276"/>
            <a:ext cx="464101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GB" altLang="en-US" sz="3982"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sym typeface="Avenir Heavy"/>
              </a:rPr>
              <a:t>Information Sharing</a:t>
            </a:r>
          </a:p>
        </p:txBody>
      </p:sp>
      <p:sp>
        <p:nvSpPr>
          <p:cNvPr id="5" name="TextBox 4">
            <a:extLst>
              <a:ext uri="{FF2B5EF4-FFF2-40B4-BE49-F238E27FC236}">
                <a16:creationId xmlns:a16="http://schemas.microsoft.com/office/drawing/2014/main" id="{C20A666B-4BEE-467F-BBD2-DD93456428CC}"/>
              </a:ext>
            </a:extLst>
          </p:cNvPr>
          <p:cNvSpPr txBox="1"/>
          <p:nvPr/>
        </p:nvSpPr>
        <p:spPr>
          <a:xfrm>
            <a:off x="511334" y="8703324"/>
            <a:ext cx="5479009" cy="539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72249" tIns="72249" rIns="72249" bIns="72249" spcCol="38100" anchor="ctr">
            <a:spAutoFit/>
          </a:bodyPr>
          <a:lstStyle/>
          <a:p>
            <a:pPr marL="0" marR="0" lvl="0" indent="0" algn="l" defTabSz="830849" rtl="0" eaLnBrk="0" fontAlgn="auto" latinLnBrk="0" hangingPunct="0">
              <a:lnSpc>
                <a:spcPct val="100000"/>
              </a:lnSpc>
              <a:spcBef>
                <a:spcPts val="0"/>
              </a:spcBef>
              <a:spcAft>
                <a:spcPts val="0"/>
              </a:spcAft>
              <a:buClrTx/>
              <a:buSzTx/>
              <a:buFontTx/>
              <a:buNone/>
              <a:tabLst/>
              <a:defRPr/>
            </a:pPr>
            <a:r>
              <a:rPr kumimoji="0" lang="en-GB" sz="2560" b="0" i="0" u="none" strike="noStrike" kern="1200" cap="none" spc="0" normalizeH="0" baseline="0" noProof="0" dirty="0">
                <a:ln>
                  <a:noFill/>
                </a:ln>
                <a:solidFill>
                  <a:srgbClr val="314764"/>
                </a:solidFill>
                <a:effectLst/>
                <a:uLnTx/>
                <a:uFillTx/>
                <a:latin typeface="Avenir Heavy"/>
                <a:sym typeface="Avenir Heavy"/>
              </a:rPr>
              <a:t>KCSIE 2021</a:t>
            </a:r>
          </a:p>
        </p:txBody>
      </p:sp>
      <p:pic>
        <p:nvPicPr>
          <p:cNvPr id="165893" name="Picture 6">
            <a:extLst>
              <a:ext uri="{FF2B5EF4-FFF2-40B4-BE49-F238E27FC236}">
                <a16:creationId xmlns:a16="http://schemas.microsoft.com/office/drawing/2014/main" id="{B5E0E44C-9122-4C93-A5A2-218EF807C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907" y="7652083"/>
            <a:ext cx="6962987" cy="173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90965E2-5C04-468E-A3FA-D2DC75F7E3A5}"/>
              </a:ext>
            </a:extLst>
          </p:cNvPr>
          <p:cNvSpPr txBox="1"/>
          <p:nvPr/>
        </p:nvSpPr>
        <p:spPr>
          <a:xfrm>
            <a:off x="102890" y="1820880"/>
            <a:ext cx="12464715" cy="5386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DPA and UK GDPR do not prevent the sharing of information for the purposes of keeping children safe and promoting their welfare. If in any doubt about sharing information, staff should speak to the designated safeguarding lead or a deputy. Fears about sharing information must not be allowed to stand in the way of the need to safeguard and promote the welfare of children.</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65" y="157139"/>
            <a:ext cx="12232284" cy="764580"/>
          </a:xfrm>
        </p:spPr>
        <p:txBody>
          <a:bodyPr>
            <a:normAutofit fontScale="90000"/>
          </a:bodyPr>
          <a:lstStyle/>
          <a:p>
            <a:pPr algn="ctr"/>
            <a:br>
              <a:rPr lang="en-GB" dirty="0"/>
            </a:br>
            <a:r>
              <a:rPr lang="en-GB" dirty="0"/>
              <a:t>At a glance reminders  (All Safeguarding concerns)</a:t>
            </a:r>
          </a:p>
        </p:txBody>
      </p:sp>
      <p:sp>
        <p:nvSpPr>
          <p:cNvPr id="3" name="Text Placeholder 2"/>
          <p:cNvSpPr>
            <a:spLocks noGrp="1"/>
          </p:cNvSpPr>
          <p:nvPr>
            <p:ph type="body" idx="1"/>
          </p:nvPr>
        </p:nvSpPr>
        <p:spPr>
          <a:xfrm>
            <a:off x="324265" y="1895194"/>
            <a:ext cx="12232283" cy="7729451"/>
          </a:xfrm>
        </p:spPr>
        <p:txBody>
          <a:bodyPr>
            <a:normAutofit fontScale="92500" lnSpcReduction="20000"/>
          </a:bodyPr>
          <a:lstStyle/>
          <a:p>
            <a:pPr marL="457200" indent="-457200">
              <a:buClr>
                <a:srgbClr val="FF0066"/>
              </a:buClr>
              <a:buFont typeface="Arial" panose="020B0604020202020204" pitchFamily="34" charset="0"/>
              <a:buChar char="•"/>
            </a:pPr>
            <a:r>
              <a:rPr lang="en-GB" sz="3200" dirty="0">
                <a:latin typeface="+mn-lt"/>
              </a:rPr>
              <a:t>Always remember the child and look beyond their behaviour and consider why they are behaving like this.</a:t>
            </a:r>
          </a:p>
          <a:p>
            <a:pPr marL="457200" indent="-457200">
              <a:buClr>
                <a:srgbClr val="FF0066"/>
              </a:buClr>
              <a:buFont typeface="Arial" panose="020B0604020202020204" pitchFamily="34" charset="0"/>
              <a:buChar cha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Always listen to what the child is telling you. </a:t>
            </a:r>
          </a:p>
          <a:p>
            <a:pPr marL="457200" indent="-457200">
              <a:buClr>
                <a:srgbClr val="FF0066"/>
              </a:buClr>
              <a:buFont typeface="Arial" panose="020B0604020202020204" pitchFamily="34" charset="0"/>
              <a:buChar cha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Make a record of what the child has said (as soon as possible)</a:t>
            </a:r>
          </a:p>
          <a:p>
            <a:pPr marL="457200" indent="-457200">
              <a:buClr>
                <a:srgbClr val="FF0066"/>
              </a:buClr>
              <a:buFont typeface="Arial" panose="020B0604020202020204" pitchFamily="34" charset="0"/>
              <a:buChar cha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Don’t dismiss what a child tells you.</a:t>
            </a:r>
          </a:p>
          <a:p>
            <a:pPr marL="457200" indent="-457200">
              <a:buClr>
                <a:srgbClr val="FF0066"/>
              </a:buClr>
              <a:buFont typeface="Arial" panose="020B0604020202020204" pitchFamily="34" charset="0"/>
              <a:buChar cha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Be professionally curious if the situation doesn’t look or feel right to you then it probably isn’t right.</a:t>
            </a:r>
          </a:p>
          <a:p>
            <a:pPr>
              <a:buClr>
                <a:srgbClr val="FF0066"/>
              </a:buCl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If in doubt always seek advice and support.</a:t>
            </a:r>
          </a:p>
          <a:p>
            <a:pPr marL="457200" indent="-457200">
              <a:buClr>
                <a:srgbClr val="FF0066"/>
              </a:buClr>
              <a:buFont typeface="Arial" panose="020B0604020202020204" pitchFamily="34" charset="0"/>
              <a:buChar cha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Share information with the School/Organisation Designated Safeguarding Lead.</a:t>
            </a:r>
          </a:p>
          <a:p>
            <a:pPr>
              <a:buClr>
                <a:srgbClr val="FF0066"/>
              </a:buClr>
            </a:pPr>
            <a:endParaRPr lang="en-GB" sz="3200" dirty="0">
              <a:latin typeface="+mn-lt"/>
            </a:endParaRPr>
          </a:p>
          <a:p>
            <a:pPr marL="457200" indent="-457200">
              <a:buClr>
                <a:srgbClr val="FF0066"/>
              </a:buClr>
              <a:buFont typeface="Arial" panose="020B0604020202020204" pitchFamily="34" charset="0"/>
              <a:buChar char="•"/>
            </a:pPr>
            <a:r>
              <a:rPr lang="en-GB" sz="3200" dirty="0">
                <a:latin typeface="+mn-lt"/>
              </a:rPr>
              <a:t>Always share with your manager if you have a concern regarding a colleague’s behaviour towards a child.</a:t>
            </a:r>
          </a:p>
          <a:p>
            <a:pPr>
              <a:buClr>
                <a:srgbClr val="FF0066"/>
              </a:buClr>
            </a:pPr>
            <a:endParaRPr lang="en-GB" sz="3200" dirty="0"/>
          </a:p>
          <a:p>
            <a:pPr marL="457200" indent="-457200">
              <a:buClr>
                <a:srgbClr val="FF0066"/>
              </a:buClr>
              <a:buFont typeface="Arial" panose="020B0604020202020204" pitchFamily="34" charset="0"/>
              <a:buChar char="•"/>
            </a:pPr>
            <a:endParaRPr lang="en-GB" sz="3200" dirty="0"/>
          </a:p>
          <a:p>
            <a:endParaRPr lang="en-GB" dirty="0"/>
          </a:p>
        </p:txBody>
      </p:sp>
    </p:spTree>
    <p:extLst>
      <p:ext uri="{BB962C8B-B14F-4D97-AF65-F5344CB8AC3E}">
        <p14:creationId xmlns:p14="http://schemas.microsoft.com/office/powerpoint/2010/main" val="44384688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8675-7560-4E15-ADF0-E4CE5CC0FBA3}"/>
              </a:ext>
            </a:extLst>
          </p:cNvPr>
          <p:cNvSpPr>
            <a:spLocks noGrp="1"/>
          </p:cNvSpPr>
          <p:nvPr>
            <p:ph type="title"/>
          </p:nvPr>
        </p:nvSpPr>
        <p:spPr/>
        <p:txBody>
          <a:bodyPr>
            <a:normAutofit/>
          </a:bodyPr>
          <a:lstStyle/>
          <a:p>
            <a:pPr defTabSz="584170" eaLnBrk="1" fontAlgn="auto" hangingPunct="1">
              <a:spcBef>
                <a:spcPts val="0"/>
              </a:spcBef>
              <a:spcAft>
                <a:spcPts val="0"/>
              </a:spcAft>
              <a:defRPr/>
            </a:pPr>
            <a:r>
              <a:rPr lang="en-GB" sz="4299" dirty="0"/>
              <a:t>Key messages for all staff</a:t>
            </a:r>
          </a:p>
        </p:txBody>
      </p:sp>
      <p:sp>
        <p:nvSpPr>
          <p:cNvPr id="3" name="Text Placeholder 2">
            <a:extLst>
              <a:ext uri="{FF2B5EF4-FFF2-40B4-BE49-F238E27FC236}">
                <a16:creationId xmlns:a16="http://schemas.microsoft.com/office/drawing/2014/main" id="{63F8F7BD-86C3-47C4-8269-C71A38DF0B7C}"/>
              </a:ext>
            </a:extLst>
          </p:cNvPr>
          <p:cNvSpPr>
            <a:spLocks noGrp="1"/>
          </p:cNvSpPr>
          <p:nvPr>
            <p:ph type="body" idx="1"/>
          </p:nvPr>
        </p:nvSpPr>
        <p:spPr>
          <a:xfrm>
            <a:off x="300285" y="2262293"/>
            <a:ext cx="12318436" cy="6784623"/>
          </a:xfrm>
        </p:spPr>
        <p:txBody>
          <a:bodyPr>
            <a:normAutofit/>
          </a:bodyPr>
          <a:lstStyle/>
          <a:p>
            <a:pPr algn="ctr" defTabSz="584170" eaLnBrk="1" fontAlgn="auto" hangingPunct="1">
              <a:spcBef>
                <a:spcPts val="0"/>
              </a:spcBef>
              <a:spcAft>
                <a:spcPts val="0"/>
              </a:spcAft>
              <a:defRPr/>
            </a:pPr>
            <a:r>
              <a:rPr lang="en-GB" sz="6000" b="1" dirty="0">
                <a:latin typeface="+mn-lt"/>
              </a:rPr>
              <a:t>REMEMBER ‘it could happen here’</a:t>
            </a:r>
          </a:p>
          <a:p>
            <a:pPr algn="ctr" defTabSz="584170" eaLnBrk="1" fontAlgn="auto" hangingPunct="1">
              <a:spcBef>
                <a:spcPts val="0"/>
              </a:spcBef>
              <a:spcAft>
                <a:spcPts val="0"/>
              </a:spcAft>
              <a:defRPr/>
            </a:pPr>
            <a:endParaRPr lang="en-GB" sz="6000" b="1" dirty="0">
              <a:latin typeface="+mn-lt"/>
            </a:endParaRPr>
          </a:p>
          <a:p>
            <a:pPr algn="ctr" defTabSz="584170" eaLnBrk="1" fontAlgn="auto" hangingPunct="1">
              <a:spcBef>
                <a:spcPts val="0"/>
              </a:spcBef>
              <a:spcAft>
                <a:spcPts val="0"/>
              </a:spcAft>
              <a:defRPr/>
            </a:pPr>
            <a:r>
              <a:rPr lang="en-GB" sz="6000" b="1" dirty="0">
                <a:latin typeface="+mn-lt"/>
              </a:rPr>
              <a:t>Always act in the </a:t>
            </a:r>
            <a:r>
              <a:rPr lang="en-GB" sz="6000" b="1" u="sng" dirty="0">
                <a:latin typeface="+mn-lt"/>
              </a:rPr>
              <a:t>best</a:t>
            </a:r>
            <a:r>
              <a:rPr lang="en-GB" sz="6000" b="1" dirty="0">
                <a:latin typeface="+mn-lt"/>
              </a:rPr>
              <a:t> interest of the child</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1F59B52-7E2F-4900-A9D5-20BA641AF0A4}"/>
              </a:ext>
            </a:extLst>
          </p:cNvPr>
          <p:cNvSpPr>
            <a:spLocks noGrp="1"/>
          </p:cNvSpPr>
          <p:nvPr>
            <p:ph type="title"/>
          </p:nvPr>
        </p:nvSpPr>
        <p:spPr/>
        <p:txBody>
          <a:bodyPr>
            <a:normAutofit fontScale="90000"/>
          </a:bodyPr>
          <a:lstStyle/>
          <a:p>
            <a:pPr eaLnBrk="1" hangingPunct="1">
              <a:defRPr/>
            </a:pPr>
            <a:r>
              <a:rPr lang="en-GB" altLang="en-US" sz="5689" b="1"/>
              <a:t>Don’t hold onto the RISK</a:t>
            </a:r>
          </a:p>
        </p:txBody>
      </p:sp>
      <p:pic>
        <p:nvPicPr>
          <p:cNvPr id="222212" name="Picture 3">
            <a:extLst>
              <a:ext uri="{FF2B5EF4-FFF2-40B4-BE49-F238E27FC236}">
                <a16:creationId xmlns:a16="http://schemas.microsoft.com/office/drawing/2014/main" id="{749EA488-C463-4181-95D3-6A94283FD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5386" y="2755429"/>
            <a:ext cx="6423172" cy="667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4">
            <a:extLst>
              <a:ext uri="{FF2B5EF4-FFF2-40B4-BE49-F238E27FC236}">
                <a16:creationId xmlns:a16="http://schemas.microsoft.com/office/drawing/2014/main" id="{E94D3BBA-8C65-496B-8F3B-9210EBFAAE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175" y="2287132"/>
            <a:ext cx="6423172" cy="678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bwMode="auto">
          <a:xfrm>
            <a:off x="741444" y="446569"/>
            <a:ext cx="11054080" cy="575734"/>
          </a:xfrm>
          <a:prstGeom prst="rect">
            <a:avLst/>
          </a:prstGeom>
          <a:noFill/>
        </p:spPr>
        <p:txBody>
          <a:bodyPr anchor="ctr">
            <a:normAutofit fontScale="90000"/>
          </a:bodyPr>
          <a:lstStyle/>
          <a:p>
            <a:pPr eaLnBrk="1" hangingPunct="1"/>
            <a:r>
              <a:rPr lang="en-GB" altLang="en-US" sz="5689" dirty="0">
                <a:solidFill>
                  <a:schemeClr val="bg1"/>
                </a:solidFill>
              </a:rPr>
              <a:t>Safeguarding contacts Sutton</a:t>
            </a:r>
          </a:p>
        </p:txBody>
      </p:sp>
      <p:sp>
        <p:nvSpPr>
          <p:cNvPr id="41987" name="Rectangle 3"/>
          <p:cNvSpPr>
            <a:spLocks noGrp="1" noChangeArrowheads="1"/>
          </p:cNvSpPr>
          <p:nvPr>
            <p:ph type="body" idx="4294967295"/>
          </p:nvPr>
        </p:nvSpPr>
        <p:spPr bwMode="auto">
          <a:xfrm>
            <a:off x="975360" y="2235200"/>
            <a:ext cx="11527487" cy="7518400"/>
          </a:xfrm>
          <a:prstGeom prst="rect">
            <a:avLst/>
          </a:prstGeom>
          <a:solidFill>
            <a:srgbClr val="FFFFFF"/>
          </a:solidFill>
        </p:spPr>
        <p:txBody>
          <a:bodyPr/>
          <a:lstStyle/>
          <a:p>
            <a:pPr eaLnBrk="1" hangingPunct="1">
              <a:lnSpc>
                <a:spcPct val="75000"/>
              </a:lnSpc>
              <a:buClr>
                <a:srgbClr val="FF0066"/>
              </a:buClr>
              <a:defRPr/>
            </a:pPr>
            <a:endParaRPr lang="en-GB" sz="3698" dirty="0"/>
          </a:p>
          <a:p>
            <a:pPr eaLnBrk="1" hangingPunct="1">
              <a:lnSpc>
                <a:spcPct val="75000"/>
              </a:lnSpc>
              <a:buClr>
                <a:srgbClr val="FF0066"/>
              </a:buClr>
              <a:defRPr/>
            </a:pPr>
            <a:r>
              <a:rPr lang="en-GB" sz="3698" dirty="0">
                <a:hlinkClick r:id="rId2"/>
              </a:rPr>
              <a:t>childrensfirstcontactservice@sutton.gov.uk</a:t>
            </a:r>
            <a:r>
              <a:rPr lang="en-GB" sz="3698" dirty="0"/>
              <a:t> </a:t>
            </a:r>
          </a:p>
          <a:p>
            <a:pPr eaLnBrk="1" hangingPunct="1">
              <a:lnSpc>
                <a:spcPct val="75000"/>
              </a:lnSpc>
              <a:buClr>
                <a:srgbClr val="FF0066"/>
              </a:buClr>
              <a:defRPr/>
            </a:pPr>
            <a:endParaRPr lang="en-GB" sz="3698" dirty="0"/>
          </a:p>
          <a:p>
            <a:pPr>
              <a:lnSpc>
                <a:spcPct val="75000"/>
              </a:lnSpc>
              <a:buClr>
                <a:srgbClr val="FF0066"/>
              </a:buClr>
              <a:defRPr/>
            </a:pPr>
            <a:r>
              <a:rPr lang="en-GB" sz="3698" dirty="0"/>
              <a:t>Tel: 020 8770 6001</a:t>
            </a:r>
          </a:p>
          <a:p>
            <a:pPr marL="571500" indent="-571500" eaLnBrk="1" hangingPunct="1">
              <a:lnSpc>
                <a:spcPct val="75000"/>
              </a:lnSpc>
              <a:buClr>
                <a:srgbClr val="FF0066"/>
              </a:buClr>
              <a:buFont typeface="Arial" panose="020B0604020202020204" pitchFamily="34" charset="0"/>
              <a:buChar char="•"/>
              <a:defRPr/>
            </a:pPr>
            <a:endParaRPr lang="en-GB" sz="3698" b="1" dirty="0"/>
          </a:p>
          <a:p>
            <a:pPr eaLnBrk="1" hangingPunct="1">
              <a:lnSpc>
                <a:spcPct val="75000"/>
              </a:lnSpc>
              <a:buClr>
                <a:srgbClr val="FF0066"/>
              </a:buClr>
              <a:defRPr/>
            </a:pPr>
            <a:r>
              <a:rPr lang="en-GB" sz="3698" b="1" dirty="0"/>
              <a:t>Emergency Duty Team </a:t>
            </a:r>
            <a:r>
              <a:rPr lang="en-GB" sz="3698" dirty="0"/>
              <a:t>(Out of Hours) </a:t>
            </a:r>
          </a:p>
          <a:p>
            <a:pPr eaLnBrk="1" hangingPunct="1">
              <a:lnSpc>
                <a:spcPct val="75000"/>
              </a:lnSpc>
              <a:buClr>
                <a:srgbClr val="FF0066"/>
              </a:buClr>
              <a:defRPr/>
            </a:pPr>
            <a:r>
              <a:rPr lang="en-GB" sz="3698" dirty="0"/>
              <a:t>Tel: 020 8770 5000x9</a:t>
            </a:r>
          </a:p>
          <a:p>
            <a:pPr eaLnBrk="1" hangingPunct="1">
              <a:lnSpc>
                <a:spcPct val="75000"/>
              </a:lnSpc>
              <a:buClr>
                <a:srgbClr val="FF0066"/>
              </a:buClr>
              <a:defRPr/>
            </a:pPr>
            <a:endParaRPr lang="en-GB" sz="3698" dirty="0"/>
          </a:p>
          <a:p>
            <a:pPr eaLnBrk="1" hangingPunct="1">
              <a:lnSpc>
                <a:spcPct val="75000"/>
              </a:lnSpc>
              <a:buClr>
                <a:srgbClr val="FF0066"/>
              </a:buClr>
              <a:defRPr/>
            </a:pPr>
            <a:r>
              <a:rPr lang="en-GB" sz="3698" dirty="0">
                <a:solidFill>
                  <a:schemeClr val="tx2"/>
                </a:solidFill>
                <a:hlinkClick r:id="rId3"/>
              </a:rPr>
              <a:t>suttonlscp@sutton.gov.uk</a:t>
            </a:r>
            <a:endParaRPr lang="en-GB" sz="3698" dirty="0">
              <a:solidFill>
                <a:schemeClr val="tx2"/>
              </a:solidFill>
            </a:endParaRPr>
          </a:p>
          <a:p>
            <a:pPr eaLnBrk="1" hangingPunct="1">
              <a:lnSpc>
                <a:spcPct val="75000"/>
              </a:lnSpc>
              <a:buFontTx/>
              <a:buNone/>
              <a:defRPr/>
            </a:pPr>
            <a:endParaRPr lang="en-GB" sz="3698" dirty="0">
              <a:solidFill>
                <a:schemeClr val="tx2"/>
              </a:solidFill>
            </a:endParaRPr>
          </a:p>
          <a:p>
            <a:pPr eaLnBrk="1" hangingPunct="1">
              <a:lnSpc>
                <a:spcPct val="75000"/>
              </a:lnSpc>
              <a:buFontTx/>
              <a:buNone/>
              <a:defRPr/>
            </a:pPr>
            <a:endParaRPr lang="en-GB" sz="3698" dirty="0">
              <a:solidFill>
                <a:schemeClr val="tx2"/>
              </a:solidFill>
            </a:endParaRPr>
          </a:p>
          <a:p>
            <a:pPr eaLnBrk="1" hangingPunct="1">
              <a:lnSpc>
                <a:spcPct val="75000"/>
              </a:lnSpc>
              <a:buFontTx/>
              <a:buNone/>
              <a:defRPr/>
            </a:pPr>
            <a:r>
              <a:rPr lang="en-GB" sz="3698" dirty="0">
                <a:solidFill>
                  <a:schemeClr val="tx2"/>
                </a:solidFill>
                <a:hlinkClick r:id="rId4"/>
              </a:rPr>
              <a:t>lado@Sutton.gov.uk</a:t>
            </a:r>
            <a:endParaRPr lang="en-GB" sz="3698" dirty="0">
              <a:solidFill>
                <a:schemeClr val="tx2"/>
              </a:solidFill>
            </a:endParaRPr>
          </a:p>
          <a:p>
            <a:pPr eaLnBrk="1" hangingPunct="1">
              <a:lnSpc>
                <a:spcPct val="75000"/>
              </a:lnSpc>
              <a:buFontTx/>
              <a:buNone/>
              <a:defRPr/>
            </a:pPr>
            <a:endParaRPr lang="en-GB" sz="3698" dirty="0">
              <a:solidFill>
                <a:schemeClr val="tx2"/>
              </a:solidFill>
            </a:endParaRPr>
          </a:p>
          <a:p>
            <a:pPr>
              <a:lnSpc>
                <a:spcPct val="75000"/>
              </a:lnSpc>
              <a:defRPr/>
            </a:pPr>
            <a:r>
              <a:rPr lang="en-GB" sz="3698" dirty="0">
                <a:solidFill>
                  <a:schemeClr val="tx2"/>
                </a:solidFill>
              </a:rPr>
              <a:t>0208 770 4532 </a:t>
            </a:r>
          </a:p>
        </p:txBody>
      </p:sp>
    </p:spTree>
    <p:extLst>
      <p:ext uri="{BB962C8B-B14F-4D97-AF65-F5344CB8AC3E}">
        <p14:creationId xmlns:p14="http://schemas.microsoft.com/office/powerpoint/2010/main" val="196034584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E1A8-74A5-4631-B582-1BF98861D4CE}"/>
              </a:ext>
            </a:extLst>
          </p:cNvPr>
          <p:cNvSpPr>
            <a:spLocks noGrp="1"/>
          </p:cNvSpPr>
          <p:nvPr>
            <p:ph type="title"/>
          </p:nvPr>
        </p:nvSpPr>
        <p:spPr/>
        <p:txBody>
          <a:bodyPr/>
          <a:lstStyle/>
          <a:p>
            <a:r>
              <a:rPr lang="en-GB" dirty="0"/>
              <a:t>Safeguarding contacts Croydon</a:t>
            </a:r>
          </a:p>
        </p:txBody>
      </p:sp>
      <p:sp>
        <p:nvSpPr>
          <p:cNvPr id="3" name="Text Placeholder 2">
            <a:extLst>
              <a:ext uri="{FF2B5EF4-FFF2-40B4-BE49-F238E27FC236}">
                <a16:creationId xmlns:a16="http://schemas.microsoft.com/office/drawing/2014/main" id="{0D67EF8E-F96B-4F09-9B69-F114B99AF0A1}"/>
              </a:ext>
            </a:extLst>
          </p:cNvPr>
          <p:cNvSpPr>
            <a:spLocks noGrp="1"/>
          </p:cNvSpPr>
          <p:nvPr>
            <p:ph type="body" idx="1"/>
          </p:nvPr>
        </p:nvSpPr>
        <p:spPr/>
        <p:txBody>
          <a:bodyPr>
            <a:normAutofit/>
          </a:bodyPr>
          <a:lstStyle/>
          <a:p>
            <a:r>
              <a:rPr lang="en-GB" sz="3200" b="1" dirty="0"/>
              <a:t>Single Point of Contact (SPOC)</a:t>
            </a:r>
          </a:p>
          <a:p>
            <a:r>
              <a:rPr lang="en-GB" sz="3200" dirty="0"/>
              <a:t>Phone: 0208 255 2888</a:t>
            </a:r>
          </a:p>
          <a:p>
            <a:r>
              <a:rPr lang="en-GB" sz="3200" dirty="0"/>
              <a:t>Monday to Friday, 9am to 5pm</a:t>
            </a:r>
          </a:p>
          <a:p>
            <a:endParaRPr lang="en-GB" sz="3200" dirty="0"/>
          </a:p>
          <a:p>
            <a:r>
              <a:rPr lang="en-GB" sz="3200" b="1" dirty="0"/>
              <a:t>Emergency Duty Team</a:t>
            </a:r>
          </a:p>
          <a:p>
            <a:r>
              <a:rPr lang="en-GB" sz="3200" dirty="0"/>
              <a:t>Telephone: 0208 726 6000 </a:t>
            </a:r>
          </a:p>
          <a:p>
            <a:r>
              <a:rPr lang="en-GB" sz="3200" dirty="0"/>
              <a:t>Email: SSD-EMERGENCY-DUTY-TEAM@croydon.gov.uk</a:t>
            </a:r>
          </a:p>
          <a:p>
            <a:r>
              <a:rPr lang="en-GB" sz="3200" dirty="0"/>
              <a:t>Monday to Friday, 5pm to 9am</a:t>
            </a:r>
          </a:p>
          <a:p>
            <a:r>
              <a:rPr lang="en-GB" sz="3200" dirty="0"/>
              <a:t>Weekends and bank holidays, 24 hours</a:t>
            </a:r>
          </a:p>
          <a:p>
            <a:endParaRPr lang="en-GB" sz="3200" dirty="0"/>
          </a:p>
          <a:p>
            <a:r>
              <a:rPr lang="en-GB" sz="3200" b="1" dirty="0"/>
              <a:t>Contact the LADO</a:t>
            </a:r>
          </a:p>
          <a:p>
            <a:r>
              <a:rPr lang="en-GB" sz="3200" dirty="0"/>
              <a:t>Telephone: 020 8255 2889</a:t>
            </a:r>
          </a:p>
          <a:p>
            <a:r>
              <a:rPr lang="en-GB" sz="3200" dirty="0"/>
              <a:t>Email: LADO@croydon.gov.uk</a:t>
            </a:r>
          </a:p>
        </p:txBody>
      </p:sp>
    </p:spTree>
    <p:extLst>
      <p:ext uri="{BB962C8B-B14F-4D97-AF65-F5344CB8AC3E}">
        <p14:creationId xmlns:p14="http://schemas.microsoft.com/office/powerpoint/2010/main" val="218159389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126" y="303420"/>
            <a:ext cx="9502274" cy="769441"/>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altLang="en-US" sz="4400" b="0" i="0" u="none" strike="noStrike" kern="0" cap="none" spc="0" normalizeH="0" baseline="0" noProof="0" dirty="0">
                <a:ln>
                  <a:noFill/>
                </a:ln>
                <a:solidFill>
                  <a:srgbClr val="00A060"/>
                </a:solidFill>
                <a:effectLst/>
                <a:uLnTx/>
                <a:uFillTx/>
                <a:latin typeface="Avenir Heavy"/>
                <a:sym typeface="Avenir Heavy"/>
              </a:rPr>
              <a:t> </a:t>
            </a:r>
            <a:r>
              <a:rPr kumimoji="0" lang="en-GB" altLang="en-US" sz="4400" b="0" i="0" u="none" strike="noStrike" kern="0" cap="none" spc="0" normalizeH="0" baseline="0" noProof="0" dirty="0">
                <a:ln>
                  <a:noFill/>
                </a:ln>
                <a:solidFill>
                  <a:srgbClr val="FFFFFF"/>
                </a:solidFill>
                <a:effectLst/>
                <a:uLnTx/>
                <a:uFillTx/>
                <a:latin typeface="Avenir Heavy"/>
                <a:sym typeface="Avenir Heavy"/>
              </a:rPr>
              <a:t>Safeguarding contacts Merton</a:t>
            </a:r>
            <a:endParaRPr kumimoji="0" lang="en-GB" sz="4300" b="0" i="0" u="none" strike="noStrike" kern="0" cap="none" spc="0" normalizeH="0" baseline="0" noProof="0" dirty="0">
              <a:ln>
                <a:noFill/>
              </a:ln>
              <a:solidFill>
                <a:srgbClr val="FFFFFF"/>
              </a:solidFill>
              <a:effectLst/>
              <a:uLnTx/>
              <a:uFillTx/>
              <a:latin typeface="Avenir Heavy"/>
              <a:sym typeface="Avenir Heavy"/>
            </a:endParaRPr>
          </a:p>
        </p:txBody>
      </p:sp>
      <p:sp>
        <p:nvSpPr>
          <p:cNvPr id="4" name="Rectangle 3"/>
          <p:cNvSpPr/>
          <p:nvPr/>
        </p:nvSpPr>
        <p:spPr>
          <a:xfrm>
            <a:off x="745959" y="1699993"/>
            <a:ext cx="11309684" cy="7509748"/>
          </a:xfrm>
          <a:prstGeom prst="rect">
            <a:avLst/>
          </a:prstGeom>
        </p:spPr>
        <p:txBody>
          <a:bodyPr wrap="square">
            <a:spAutoFit/>
          </a:bodyPr>
          <a:lstStyle/>
          <a:p>
            <a:pPr marL="0" marR="0" lvl="0" indent="0" algn="l" defTabSz="584200" rtl="0" eaLnBrk="1" fontAlgn="auto" latinLnBrk="0" hangingPunct="0">
              <a:lnSpc>
                <a:spcPct val="100000"/>
              </a:lnSpc>
              <a:spcBef>
                <a:spcPts val="0"/>
              </a:spcBef>
              <a:spcAft>
                <a:spcPts val="853"/>
              </a:spcAft>
              <a:buClrTx/>
              <a:buSzTx/>
              <a:buFontTx/>
              <a:buNone/>
              <a:tabLst/>
              <a:defRPr/>
            </a:pPr>
            <a:endParaRPr kumimoji="0" lang="en-GB" altLang="en-US" sz="3700" b="0" i="0" u="none" strike="noStrike" kern="0" cap="none" spc="0" normalizeH="0" baseline="0" noProof="0" dirty="0">
              <a:ln>
                <a:noFill/>
              </a:ln>
              <a:solidFill>
                <a:srgbClr val="314764"/>
              </a:solidFill>
              <a:effectLst/>
              <a:uLnTx/>
              <a:uFillTx/>
              <a:latin typeface="Avenir Book"/>
              <a:sym typeface="Avenir Heavy"/>
            </a:endParaRPr>
          </a:p>
          <a:p>
            <a:pPr marL="0" marR="0" lvl="0" indent="0" algn="l" defTabSz="584200" rtl="0" eaLnBrk="1" fontAlgn="auto" latinLnBrk="0" hangingPunct="0">
              <a:lnSpc>
                <a:spcPct val="100000"/>
              </a:lnSpc>
              <a:spcBef>
                <a:spcPts val="0"/>
              </a:spcBef>
              <a:spcAft>
                <a:spcPts val="853"/>
              </a:spcAft>
              <a:buClrTx/>
              <a:buSzTx/>
              <a:buFontTx/>
              <a:buNone/>
              <a:tabLst/>
              <a:defRPr/>
            </a:pPr>
            <a:r>
              <a:rPr kumimoji="0" lang="en-GB" altLang="en-US" sz="3700" b="1" i="0" u="none" strike="noStrike" kern="0" cap="none" spc="0" normalizeH="0" baseline="0" noProof="0" dirty="0">
                <a:ln>
                  <a:noFill/>
                </a:ln>
                <a:solidFill>
                  <a:srgbClr val="314764"/>
                </a:solidFill>
                <a:effectLst/>
                <a:uLnTx/>
                <a:uFillTx/>
                <a:latin typeface="Avenir Book"/>
                <a:sym typeface="Avenir Heavy"/>
              </a:rPr>
              <a:t>MASH</a:t>
            </a:r>
            <a:r>
              <a:rPr kumimoji="0" lang="en-GB" altLang="en-US" sz="3700" b="0" i="0" u="none" strike="noStrike" kern="0" cap="none" spc="0" normalizeH="0" baseline="0" noProof="0" dirty="0">
                <a:ln>
                  <a:noFill/>
                </a:ln>
                <a:solidFill>
                  <a:srgbClr val="314764"/>
                </a:solidFill>
                <a:effectLst/>
                <a:uLnTx/>
                <a:uFillTx/>
                <a:latin typeface="Avenir Book"/>
                <a:sym typeface="Avenir Heavy"/>
              </a:rPr>
              <a:t>: 020 8545 4226/4227</a:t>
            </a:r>
          </a:p>
          <a:p>
            <a:pPr marL="0" marR="0" lvl="0" indent="0" algn="l" defTabSz="584200" rtl="0" eaLnBrk="1" fontAlgn="auto" latinLnBrk="0" hangingPunct="0">
              <a:lnSpc>
                <a:spcPct val="100000"/>
              </a:lnSpc>
              <a:spcBef>
                <a:spcPts val="0"/>
              </a:spcBef>
              <a:spcAft>
                <a:spcPts val="853"/>
              </a:spcAft>
              <a:buClrTx/>
              <a:buSzTx/>
              <a:buFontTx/>
              <a:buNone/>
              <a:tabLst/>
              <a:defRPr/>
            </a:pPr>
            <a:r>
              <a:rPr kumimoji="0" lang="en-GB" altLang="en-US" sz="3700" b="0" i="0" u="none" strike="noStrike" kern="0" cap="none" spc="0" normalizeH="0" baseline="0" noProof="0" dirty="0">
                <a:ln>
                  <a:noFill/>
                </a:ln>
                <a:solidFill>
                  <a:srgbClr val="314764"/>
                </a:solidFill>
                <a:effectLst/>
                <a:uLnTx/>
                <a:uFillTx/>
                <a:latin typeface="Avenir Book"/>
                <a:sym typeface="Avenir Heavy"/>
                <a:hlinkClick r:id="rId2"/>
              </a:rPr>
              <a:t>mash@merton.gov.uk</a:t>
            </a:r>
            <a:endParaRPr kumimoji="0" lang="en-GB" altLang="en-US" sz="3700" b="0" i="0" u="none" strike="noStrike" kern="0" cap="none" spc="0" normalizeH="0" baseline="0" noProof="0" dirty="0">
              <a:ln>
                <a:noFill/>
              </a:ln>
              <a:solidFill>
                <a:srgbClr val="314764"/>
              </a:solidFill>
              <a:effectLst/>
              <a:uLnTx/>
              <a:uFillTx/>
              <a:latin typeface="Avenir Book"/>
              <a:sym typeface="Avenir Heavy"/>
            </a:endParaRPr>
          </a:p>
          <a:p>
            <a:pPr marL="0" marR="0" lvl="0" indent="0" algn="l" defTabSz="584200" rtl="0" eaLnBrk="1" fontAlgn="auto" latinLnBrk="0" hangingPunct="0">
              <a:lnSpc>
                <a:spcPct val="100000"/>
              </a:lnSpc>
              <a:spcBef>
                <a:spcPts val="0"/>
              </a:spcBef>
              <a:spcAft>
                <a:spcPts val="853"/>
              </a:spcAft>
              <a:buClrTx/>
              <a:buSzTx/>
              <a:buFontTx/>
              <a:buNone/>
              <a:tabLst/>
              <a:defRPr/>
            </a:pPr>
            <a:endParaRPr kumimoji="0" lang="en-GB" altLang="en-US" sz="3700" b="0" i="0" u="none" strike="noStrike" kern="0" cap="none" spc="0" normalizeH="0" baseline="0" noProof="0" dirty="0">
              <a:ln>
                <a:noFill/>
              </a:ln>
              <a:solidFill>
                <a:srgbClr val="314764"/>
              </a:solidFill>
              <a:effectLst/>
              <a:uLnTx/>
              <a:uFillTx/>
              <a:latin typeface="Avenir Book"/>
              <a:sym typeface="Avenir Heavy"/>
            </a:endParaRPr>
          </a:p>
          <a:p>
            <a:pPr marL="0" marR="0" lvl="0" indent="0" algn="l" defTabSz="584200" rtl="0" eaLnBrk="1" fontAlgn="auto" latinLnBrk="0" hangingPunct="0">
              <a:lnSpc>
                <a:spcPct val="100000"/>
              </a:lnSpc>
              <a:spcBef>
                <a:spcPts val="0"/>
              </a:spcBef>
              <a:spcAft>
                <a:spcPts val="853"/>
              </a:spcAft>
              <a:buClrTx/>
              <a:buSzTx/>
              <a:buFontTx/>
              <a:buNone/>
              <a:tabLst/>
              <a:defRPr/>
            </a:pPr>
            <a:r>
              <a:rPr lang="en-GB" altLang="en-US" sz="3700" b="1" dirty="0">
                <a:latin typeface="Avenir Book"/>
              </a:rPr>
              <a:t>Emergency Duty Team</a:t>
            </a:r>
            <a:endParaRPr kumimoji="0" lang="en-GB" altLang="en-US" sz="3700" b="1" i="0" u="none" strike="noStrike" kern="0" cap="none" spc="0" normalizeH="0" baseline="0" noProof="0" dirty="0">
              <a:ln>
                <a:noFill/>
              </a:ln>
              <a:solidFill>
                <a:srgbClr val="314764"/>
              </a:solidFill>
              <a:effectLst/>
              <a:uLnTx/>
              <a:uFillTx/>
              <a:latin typeface="Avenir Book"/>
              <a:sym typeface="Avenir Heavy"/>
            </a:endParaRPr>
          </a:p>
          <a:p>
            <a:pPr marL="0" marR="0" lvl="0" indent="0" algn="l" defTabSz="584200" rtl="0" eaLnBrk="1" fontAlgn="auto" latinLnBrk="0" hangingPunct="0">
              <a:lnSpc>
                <a:spcPct val="100000"/>
              </a:lnSpc>
              <a:spcBef>
                <a:spcPts val="0"/>
              </a:spcBef>
              <a:spcAft>
                <a:spcPts val="853"/>
              </a:spcAft>
              <a:buClrTx/>
              <a:buSzTx/>
              <a:buFontTx/>
              <a:buNone/>
              <a:tabLst/>
              <a:defRPr/>
            </a:pPr>
            <a:r>
              <a:rPr kumimoji="0" lang="en-GB" altLang="en-US" sz="3700" b="0" i="0" u="none" strike="noStrike" kern="0" cap="none" spc="0" normalizeH="0" baseline="0" noProof="0" dirty="0">
                <a:ln>
                  <a:noFill/>
                </a:ln>
                <a:solidFill>
                  <a:srgbClr val="314764"/>
                </a:solidFill>
                <a:effectLst/>
                <a:uLnTx/>
                <a:uFillTx/>
                <a:latin typeface="Avenir Book"/>
                <a:sym typeface="Avenir Heavy"/>
              </a:rPr>
              <a:t>Out of hours: 020 8770 5000</a:t>
            </a:r>
          </a:p>
          <a:p>
            <a:pPr marL="0" marR="0" lvl="0" indent="0" algn="l" defTabSz="584200" rtl="0" eaLnBrk="1" fontAlgn="auto" latinLnBrk="0" hangingPunct="0">
              <a:lnSpc>
                <a:spcPct val="100000"/>
              </a:lnSpc>
              <a:spcBef>
                <a:spcPts val="0"/>
              </a:spcBef>
              <a:spcAft>
                <a:spcPts val="853"/>
              </a:spcAft>
              <a:buClrTx/>
              <a:buSzTx/>
              <a:buFontTx/>
              <a:buNone/>
              <a:tabLst/>
              <a:defRPr/>
            </a:pPr>
            <a:endParaRPr kumimoji="0" lang="en-GB" altLang="en-US" sz="3700" b="0" i="0" u="none" strike="noStrike" kern="0" cap="none" spc="0" normalizeH="0" baseline="0" noProof="0" dirty="0">
              <a:ln>
                <a:noFill/>
              </a:ln>
              <a:solidFill>
                <a:srgbClr val="314764"/>
              </a:solidFill>
              <a:effectLst/>
              <a:uLnTx/>
              <a:uFillTx/>
              <a:latin typeface="Avenir Book"/>
              <a:sym typeface="Avenir Heavy"/>
            </a:endParaRPr>
          </a:p>
          <a:p>
            <a:pPr marL="0" marR="0" lvl="0" indent="0" algn="l" defTabSz="584200" rtl="0" eaLnBrk="1" fontAlgn="auto" latinLnBrk="0" hangingPunct="0">
              <a:lnSpc>
                <a:spcPct val="100000"/>
              </a:lnSpc>
              <a:spcBef>
                <a:spcPts val="0"/>
              </a:spcBef>
              <a:spcAft>
                <a:spcPts val="853"/>
              </a:spcAft>
              <a:buClrTx/>
              <a:buSzTx/>
              <a:buFontTx/>
              <a:buNone/>
              <a:tabLst/>
              <a:defRPr/>
            </a:pPr>
            <a:r>
              <a:rPr kumimoji="0" lang="en-GB" altLang="en-US" sz="3700" b="1" i="0" u="none" strike="noStrike" kern="0" cap="none" spc="0" normalizeH="0" baseline="0" noProof="0" dirty="0">
                <a:ln>
                  <a:noFill/>
                </a:ln>
                <a:solidFill>
                  <a:srgbClr val="314764"/>
                </a:solidFill>
                <a:effectLst/>
                <a:uLnTx/>
                <a:uFillTx/>
                <a:latin typeface="Avenir Book"/>
                <a:sym typeface="Avenir Heavy"/>
              </a:rPr>
              <a:t>LADO: John Shelley</a:t>
            </a:r>
          </a:p>
          <a:p>
            <a:pPr marL="0" marR="0" lvl="0" indent="0" algn="l" defTabSz="584200" rtl="0" eaLnBrk="1" fontAlgn="auto" latinLnBrk="0" hangingPunct="0">
              <a:lnSpc>
                <a:spcPct val="100000"/>
              </a:lnSpc>
              <a:spcBef>
                <a:spcPts val="0"/>
              </a:spcBef>
              <a:spcAft>
                <a:spcPts val="853"/>
              </a:spcAft>
              <a:buClrTx/>
              <a:buSzTx/>
              <a:buFontTx/>
              <a:buNone/>
              <a:tabLst/>
              <a:defRPr/>
            </a:pPr>
            <a:r>
              <a:rPr kumimoji="0" lang="en-GB" altLang="en-US" sz="3700" b="0" i="0" u="none" strike="noStrike" kern="0" cap="none" spc="0" normalizeH="0" baseline="0" noProof="0" dirty="0">
                <a:ln>
                  <a:noFill/>
                </a:ln>
                <a:solidFill>
                  <a:srgbClr val="314764"/>
                </a:solidFill>
                <a:effectLst/>
                <a:uLnTx/>
                <a:uFillTx/>
                <a:latin typeface="Avenir Book"/>
                <a:sym typeface="Avenir Heavy"/>
              </a:rPr>
              <a:t>Email: lado@merton.gov.uk</a:t>
            </a:r>
          </a:p>
          <a:p>
            <a:pPr marL="0" marR="0" lvl="0" indent="0" algn="l" defTabSz="584200" rtl="0" eaLnBrk="1" fontAlgn="auto" latinLnBrk="0" hangingPunct="0">
              <a:lnSpc>
                <a:spcPct val="100000"/>
              </a:lnSpc>
              <a:spcBef>
                <a:spcPts val="0"/>
              </a:spcBef>
              <a:spcAft>
                <a:spcPts val="853"/>
              </a:spcAft>
              <a:buClrTx/>
              <a:buSzTx/>
              <a:buFontTx/>
              <a:buNone/>
              <a:tabLst/>
              <a:defRPr/>
            </a:pPr>
            <a:r>
              <a:rPr kumimoji="0" lang="en-GB" altLang="en-US" sz="3700" b="0" i="0" u="none" strike="noStrike" kern="0" cap="none" spc="0" normalizeH="0" baseline="0" noProof="0" dirty="0">
                <a:ln>
                  <a:noFill/>
                </a:ln>
                <a:solidFill>
                  <a:srgbClr val="314764"/>
                </a:solidFill>
                <a:effectLst/>
                <a:uLnTx/>
                <a:uFillTx/>
                <a:latin typeface="Avenir Book"/>
                <a:sym typeface="Avenir Heavy"/>
              </a:rPr>
              <a:t>Tel: 020 8545 3187</a:t>
            </a:r>
          </a:p>
          <a:p>
            <a:pPr marL="0" marR="0" lvl="0" indent="0" algn="l" defTabSz="584200" rtl="0" eaLnBrk="1" fontAlgn="auto" latinLnBrk="0" hangingPunct="0">
              <a:lnSpc>
                <a:spcPct val="100000"/>
              </a:lnSpc>
              <a:spcBef>
                <a:spcPts val="0"/>
              </a:spcBef>
              <a:spcAft>
                <a:spcPts val="853"/>
              </a:spcAft>
              <a:buClrTx/>
              <a:buSzTx/>
              <a:buFontTx/>
              <a:buNone/>
              <a:tabLst/>
              <a:defRPr/>
            </a:pPr>
            <a:endParaRPr kumimoji="0" lang="en-GB" altLang="en-US" sz="3700" b="0" i="0" u="none" strike="noStrike" kern="0" cap="none" spc="0" normalizeH="0" baseline="0" noProof="0" dirty="0">
              <a:ln>
                <a:noFill/>
              </a:ln>
              <a:solidFill>
                <a:srgbClr val="314764"/>
              </a:solidFill>
              <a:effectLst/>
              <a:uLnTx/>
              <a:uFillTx/>
              <a:latin typeface="Avenir Book"/>
              <a:sym typeface="Avenir Heavy"/>
            </a:endParaRPr>
          </a:p>
        </p:txBody>
      </p:sp>
    </p:spTree>
    <p:extLst>
      <p:ext uri="{BB962C8B-B14F-4D97-AF65-F5344CB8AC3E}">
        <p14:creationId xmlns:p14="http://schemas.microsoft.com/office/powerpoint/2010/main" val="1931558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bwMode="auto">
          <a:xfrm>
            <a:off x="226487" y="288591"/>
            <a:ext cx="12354560" cy="162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a:bodyPr>
          <a:lstStyle/>
          <a:p>
            <a:r>
              <a:rPr lang="en-GB" altLang="en-US" sz="4551" b="1" dirty="0">
                <a:solidFill>
                  <a:schemeClr val="bg1"/>
                </a:solidFill>
                <a:latin typeface="+mj-lt"/>
                <a:cs typeface="Tahoma" panose="020B0604030504040204" pitchFamily="34" charset="0"/>
              </a:rPr>
              <a:t>Sutton -Cognus Safeguarding Team</a:t>
            </a:r>
          </a:p>
        </p:txBody>
      </p:sp>
      <p:sp>
        <p:nvSpPr>
          <p:cNvPr id="3" name="Content Placeholder 2"/>
          <p:cNvSpPr>
            <a:spLocks noGrp="1"/>
          </p:cNvSpPr>
          <p:nvPr>
            <p:ph idx="1"/>
          </p:nvPr>
        </p:nvSpPr>
        <p:spPr>
          <a:xfrm>
            <a:off x="373475" y="1914191"/>
            <a:ext cx="12207572" cy="6713510"/>
          </a:xfrm>
        </p:spPr>
        <p:txBody>
          <a:bodyPr>
            <a:normAutofit/>
          </a:bodyPr>
          <a:lstStyle/>
          <a:p>
            <a:pPr>
              <a:buClr>
                <a:srgbClr val="B41E69"/>
              </a:buClr>
              <a:defRPr/>
            </a:pPr>
            <a:endParaRPr lang="en-GB" sz="3982" dirty="0">
              <a:solidFill>
                <a:schemeClr val="accent5">
                  <a:lumMod val="50000"/>
                </a:schemeClr>
              </a:solidFill>
              <a:latin typeface="Tahoma" pitchFamily="34" charset="0"/>
              <a:cs typeface="Tahoma" pitchFamily="34" charset="0"/>
            </a:endParaRPr>
          </a:p>
          <a:p>
            <a:pPr>
              <a:defRPr/>
            </a:pPr>
            <a:endParaRPr lang="en-GB" sz="3982"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3200" dirty="0">
                <a:solidFill>
                  <a:schemeClr val="accent5">
                    <a:lumMod val="50000"/>
                  </a:schemeClr>
                </a:solidFill>
                <a:latin typeface="Tahoma" pitchFamily="34" charset="0"/>
                <a:cs typeface="Tahoma" pitchFamily="34" charset="0"/>
                <a:hlinkClick r:id="rId3"/>
              </a:rPr>
              <a:t> hayley.cameron@cognus.org.uk</a:t>
            </a:r>
            <a:endParaRPr lang="en-GB" sz="32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3200" dirty="0">
                <a:solidFill>
                  <a:schemeClr val="accent5">
                    <a:lumMod val="50000"/>
                  </a:schemeClr>
                </a:solidFill>
                <a:latin typeface="Tahoma" pitchFamily="34" charset="0"/>
                <a:cs typeface="Tahoma" pitchFamily="34" charset="0"/>
                <a:hlinkClick r:id="rId4"/>
              </a:rPr>
              <a:t> stephen.welding@cognus.org.uk</a:t>
            </a:r>
            <a:r>
              <a:rPr lang="en-GB" sz="3200" dirty="0">
                <a:solidFill>
                  <a:schemeClr val="accent5">
                    <a:lumMod val="50000"/>
                  </a:schemeClr>
                </a:solidFill>
                <a:latin typeface="Tahoma" pitchFamily="34" charset="0"/>
                <a:cs typeface="Tahoma" pitchFamily="34" charset="0"/>
              </a:rPr>
              <a:t> </a:t>
            </a:r>
          </a:p>
          <a:p>
            <a:pPr>
              <a:buFont typeface="Arial" pitchFamily="34" charset="0"/>
              <a:buChar char="•"/>
              <a:defRPr/>
            </a:pPr>
            <a:r>
              <a:rPr lang="en-GB" sz="3200" dirty="0">
                <a:solidFill>
                  <a:schemeClr val="accent5">
                    <a:lumMod val="50000"/>
                  </a:schemeClr>
                </a:solidFill>
                <a:latin typeface="Tahoma" pitchFamily="34" charset="0"/>
                <a:cs typeface="Tahoma" pitchFamily="34" charset="0"/>
                <a:hlinkClick r:id="rId5"/>
              </a:rPr>
              <a:t> gillian.bush@cognus.org.uk</a:t>
            </a:r>
            <a:endParaRPr lang="en-GB" sz="32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3200" dirty="0">
                <a:solidFill>
                  <a:schemeClr val="accent5">
                    <a:lumMod val="50000"/>
                  </a:schemeClr>
                </a:solidFill>
                <a:latin typeface="Tahoma" pitchFamily="34" charset="0"/>
                <a:cs typeface="Tahoma" pitchFamily="34" charset="0"/>
                <a:hlinkClick r:id="rId6"/>
              </a:rPr>
              <a:t> </a:t>
            </a:r>
            <a:r>
              <a:rPr lang="en-GB" sz="3200" dirty="0">
                <a:solidFill>
                  <a:schemeClr val="accent5">
                    <a:lumMod val="50000"/>
                  </a:schemeClr>
                </a:solidFill>
                <a:latin typeface="Tahoma" pitchFamily="34" charset="0"/>
                <a:cs typeface="Tahoma" pitchFamily="34" charset="0"/>
                <a:hlinkClick r:id="rId7"/>
              </a:rPr>
              <a:t>mick.bradshaw@cognus.org.uk</a:t>
            </a:r>
            <a:endParaRPr lang="en-GB" sz="3200" dirty="0">
              <a:solidFill>
                <a:schemeClr val="accent5">
                  <a:lumMod val="50000"/>
                </a:schemeClr>
              </a:solidFill>
              <a:latin typeface="Tahoma" pitchFamily="34" charset="0"/>
              <a:cs typeface="Tahoma" pitchFamily="34" charset="0"/>
            </a:endParaRPr>
          </a:p>
          <a:p>
            <a:pPr>
              <a:buFont typeface="Arial" pitchFamily="34" charset="0"/>
              <a:buChar char="•"/>
              <a:defRPr/>
            </a:pPr>
            <a:endParaRPr lang="en-GB" sz="32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3200" dirty="0">
                <a:solidFill>
                  <a:schemeClr val="accent5">
                    <a:lumMod val="50000"/>
                  </a:schemeClr>
                </a:solidFill>
                <a:latin typeface="Tahoma" pitchFamily="34" charset="0"/>
                <a:cs typeface="Tahoma" pitchFamily="34" charset="0"/>
              </a:rPr>
              <a:t> </a:t>
            </a:r>
            <a:r>
              <a:rPr lang="en-GB" sz="3200" dirty="0">
                <a:solidFill>
                  <a:schemeClr val="accent5">
                    <a:lumMod val="50000"/>
                  </a:schemeClr>
                </a:solidFill>
                <a:latin typeface="Tahoma" pitchFamily="34" charset="0"/>
                <a:cs typeface="Tahoma" pitchFamily="34" charset="0"/>
                <a:hlinkClick r:id="rId8"/>
              </a:rPr>
              <a:t>Jan.capon@cognus.org.uk</a:t>
            </a:r>
            <a:r>
              <a:rPr lang="en-GB" sz="3200" dirty="0">
                <a:solidFill>
                  <a:schemeClr val="accent5">
                    <a:lumMod val="50000"/>
                  </a:schemeClr>
                </a:solidFill>
                <a:latin typeface="Tahoma" pitchFamily="34" charset="0"/>
                <a:cs typeface="Tahoma" pitchFamily="34" charset="0"/>
              </a:rPr>
              <a:t> - Early Years Adviser</a:t>
            </a:r>
          </a:p>
          <a:p>
            <a:pPr>
              <a:buFont typeface="Arial" pitchFamily="34" charset="0"/>
              <a:buChar char="•"/>
              <a:defRPr/>
            </a:pPr>
            <a:r>
              <a:rPr lang="en-GB" sz="3200" dirty="0">
                <a:solidFill>
                  <a:schemeClr val="accent5">
                    <a:lumMod val="50000"/>
                  </a:schemeClr>
                </a:solidFill>
                <a:latin typeface="Tahoma" pitchFamily="34" charset="0"/>
                <a:cs typeface="Tahoma" pitchFamily="34" charset="0"/>
              </a:rPr>
              <a:t> </a:t>
            </a:r>
            <a:r>
              <a:rPr lang="en-GB" sz="3200" dirty="0">
                <a:solidFill>
                  <a:schemeClr val="accent5">
                    <a:lumMod val="50000"/>
                  </a:schemeClr>
                </a:solidFill>
                <a:latin typeface="Tahoma" pitchFamily="34" charset="0"/>
                <a:cs typeface="Tahoma" pitchFamily="34" charset="0"/>
                <a:hlinkClick r:id="rId9"/>
              </a:rPr>
              <a:t>Nick.Banham@cognus.org.uk</a:t>
            </a:r>
            <a:r>
              <a:rPr lang="en-GB" sz="3200" dirty="0">
                <a:solidFill>
                  <a:schemeClr val="accent5">
                    <a:lumMod val="50000"/>
                  </a:schemeClr>
                </a:solidFill>
                <a:latin typeface="Tahoma" pitchFamily="34" charset="0"/>
                <a:cs typeface="Tahoma" pitchFamily="34" charset="0"/>
              </a:rPr>
              <a:t> – Early Years Adviser</a:t>
            </a:r>
          </a:p>
          <a:p>
            <a:pPr>
              <a:buFont typeface="Arial" pitchFamily="34" charset="0"/>
              <a:buChar char="•"/>
              <a:defRPr/>
            </a:pPr>
            <a:endParaRPr lang="en-GB" sz="6542" dirty="0">
              <a:solidFill>
                <a:schemeClr val="accent5">
                  <a:lumMod val="50000"/>
                </a:schemeClr>
              </a:solidFill>
              <a:latin typeface="Tahoma" pitchFamily="34" charset="0"/>
              <a:cs typeface="Tahoma" pitchFamily="34" charset="0"/>
            </a:endParaRPr>
          </a:p>
          <a:p>
            <a:pPr>
              <a:buFont typeface="Arial" pitchFamily="34" charset="0"/>
              <a:buChar char="•"/>
              <a:defRPr/>
            </a:pPr>
            <a:endParaRPr lang="en-GB" sz="3982" dirty="0">
              <a:solidFill>
                <a:schemeClr val="accent5">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1634905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149839-938A-4E2D-B42B-1E5F55EFDD51}"/>
              </a:ext>
            </a:extLst>
          </p:cNvPr>
          <p:cNvSpPr/>
          <p:nvPr/>
        </p:nvSpPr>
        <p:spPr>
          <a:xfrm>
            <a:off x="319965" y="333894"/>
            <a:ext cx="12364873" cy="753924"/>
          </a:xfrm>
          <a:prstGeom prst="rect">
            <a:avLst/>
          </a:prstGeom>
        </p:spPr>
        <p:txBody>
          <a:bodyPr wrap="square">
            <a:spAutoFit/>
          </a:bodyPr>
          <a:lstStyle/>
          <a:p>
            <a:pPr marL="0" marR="0" lvl="0" indent="0" algn="l" defTabSz="584170" rtl="0" eaLnBrk="1" fontAlgn="auto" latinLnBrk="0" hangingPunct="0">
              <a:lnSpc>
                <a:spcPct val="100000"/>
              </a:lnSpc>
              <a:spcBef>
                <a:spcPts val="0"/>
              </a:spcBef>
              <a:spcAft>
                <a:spcPts val="0"/>
              </a:spcAft>
              <a:buClrTx/>
              <a:buSzTx/>
              <a:buFontTx/>
              <a:buNone/>
              <a:tabLst/>
              <a:defRPr/>
            </a:pPr>
            <a:r>
              <a:rPr kumimoji="0" lang="en-GB" sz="4299" b="0" i="0" u="none" strike="noStrike" kern="0" cap="none" spc="0" normalizeH="0" baseline="0" noProof="0" dirty="0">
                <a:ln>
                  <a:noFill/>
                </a:ln>
                <a:solidFill>
                  <a:srgbClr val="FFFFFF"/>
                </a:solidFill>
                <a:effectLst/>
                <a:uLnTx/>
                <a:uFillTx/>
                <a:latin typeface="Avenir Heavy"/>
                <a:sym typeface="Avenir Heavy"/>
              </a:rPr>
              <a:t> </a:t>
            </a:r>
          </a:p>
        </p:txBody>
      </p:sp>
      <p:pic>
        <p:nvPicPr>
          <p:cNvPr id="7" name="Picture 6">
            <a:extLst>
              <a:ext uri="{FF2B5EF4-FFF2-40B4-BE49-F238E27FC236}">
                <a16:creationId xmlns:a16="http://schemas.microsoft.com/office/drawing/2014/main" id="{82EABA85-A874-42AB-81DA-DD687BBBC931}"/>
              </a:ext>
            </a:extLst>
          </p:cNvPr>
          <p:cNvPicPr>
            <a:picLocks noChangeAspect="1"/>
          </p:cNvPicPr>
          <p:nvPr/>
        </p:nvPicPr>
        <p:blipFill>
          <a:blip r:embed="rId2"/>
          <a:stretch>
            <a:fillRect/>
          </a:stretch>
        </p:blipFill>
        <p:spPr>
          <a:xfrm>
            <a:off x="0" y="1971714"/>
            <a:ext cx="13004800" cy="7781886"/>
          </a:xfrm>
          <a:prstGeom prst="rect">
            <a:avLst/>
          </a:prstGeom>
        </p:spPr>
      </p:pic>
      <p:sp>
        <p:nvSpPr>
          <p:cNvPr id="9" name="TextBox 8">
            <a:extLst>
              <a:ext uri="{FF2B5EF4-FFF2-40B4-BE49-F238E27FC236}">
                <a16:creationId xmlns:a16="http://schemas.microsoft.com/office/drawing/2014/main" id="{700B8881-F901-499D-A60D-C71363677EA5}"/>
              </a:ext>
            </a:extLst>
          </p:cNvPr>
          <p:cNvSpPr txBox="1"/>
          <p:nvPr/>
        </p:nvSpPr>
        <p:spPr>
          <a:xfrm>
            <a:off x="566056" y="333765"/>
            <a:ext cx="11364687" cy="754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FFFFFF"/>
                </a:solidFill>
                <a:effectLst/>
                <a:uLnTx/>
                <a:uFillTx/>
                <a:latin typeface="Avenir Heavy"/>
                <a:sym typeface="Avenir Heavy"/>
              </a:rPr>
              <a:t>www.childsafeguardingtoolkit.org.uk</a:t>
            </a:r>
          </a:p>
        </p:txBody>
      </p:sp>
    </p:spTree>
    <p:extLst>
      <p:ext uri="{BB962C8B-B14F-4D97-AF65-F5344CB8AC3E}">
        <p14:creationId xmlns:p14="http://schemas.microsoft.com/office/powerpoint/2010/main" val="2509755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1037052" y="5655769"/>
            <a:ext cx="11037716" cy="720428"/>
          </a:xfrm>
          <a:prstGeom prst="rect">
            <a:avLst/>
          </a:prstGeom>
        </p:spPr>
        <p:txBody>
          <a:bodyPr>
            <a:noAutofit/>
          </a:bodyPr>
          <a:lstStyle/>
          <a:p>
            <a:pPr algn="ctr" defTabSz="438150">
              <a:defRPr sz="3225"/>
            </a:pPr>
            <a:r>
              <a:rPr lang="en-GB" sz="4000" b="1" dirty="0">
                <a:solidFill>
                  <a:schemeClr val="bg1"/>
                </a:solidFill>
              </a:rPr>
              <a:t>Thank You for Listening</a:t>
            </a:r>
            <a:endParaRPr sz="4000" b="1" dirty="0">
              <a:solidFill>
                <a:schemeClr val="bg1"/>
              </a:solidFill>
            </a:endParaRPr>
          </a:p>
        </p:txBody>
      </p:sp>
      <p:sp>
        <p:nvSpPr>
          <p:cNvPr id="69" name="Body"/>
          <p:cNvSpPr>
            <a:spLocks noGrp="1"/>
          </p:cNvSpPr>
          <p:nvPr>
            <p:ph type="subTitle" sz="quarter" idx="1"/>
          </p:nvPr>
        </p:nvSpPr>
        <p:spPr>
          <a:xfrm>
            <a:off x="2278377" y="6839936"/>
            <a:ext cx="12068973" cy="3476774"/>
          </a:xfrm>
          <a:prstGeom prst="rect">
            <a:avLst/>
          </a:prstGeom>
        </p:spPr>
        <p:txBody>
          <a:bodyPr>
            <a:normAutofit/>
          </a:bodyPr>
          <a:lstStyle/>
          <a:p>
            <a:r>
              <a:rPr lang="en-GB" sz="3200" b="1" dirty="0">
                <a:solidFill>
                  <a:schemeClr val="bg1"/>
                </a:solidFill>
              </a:rPr>
              <a:t>Hayley Cameron: Education Safeguarding Manager</a:t>
            </a:r>
          </a:p>
          <a:p>
            <a:r>
              <a:rPr lang="en-GB" sz="3200" b="1" dirty="0">
                <a:solidFill>
                  <a:schemeClr val="bg1"/>
                </a:solidFill>
              </a:rPr>
              <a:t>Stephen Welding: </a:t>
            </a:r>
            <a:r>
              <a:rPr lang="en-GB" sz="3200" b="1" dirty="0" err="1">
                <a:solidFill>
                  <a:schemeClr val="bg1"/>
                </a:solidFill>
              </a:rPr>
              <a:t>Esafety</a:t>
            </a:r>
            <a:r>
              <a:rPr lang="en-GB" sz="3200" b="1" dirty="0">
                <a:solidFill>
                  <a:schemeClr val="bg1"/>
                </a:solidFill>
              </a:rPr>
              <a:t> Adviser/Prevent Trainer</a:t>
            </a:r>
          </a:p>
          <a:p>
            <a:r>
              <a:rPr lang="en-GB" sz="3200" b="1" dirty="0">
                <a:solidFill>
                  <a:schemeClr val="bg1"/>
                </a:solidFill>
              </a:rPr>
              <a:t>Gill Bush: Education Lead, MASH</a:t>
            </a:r>
          </a:p>
          <a:p>
            <a:r>
              <a:rPr lang="en-GB" sz="3200" b="1" dirty="0">
                <a:solidFill>
                  <a:schemeClr val="bg1"/>
                </a:solidFill>
              </a:rPr>
              <a:t>Mick Bradshaw: Outdoor Education Adviser</a:t>
            </a: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3807008"/>
          </a:xfrm>
          <a:prstGeom prst="rect">
            <a:avLst/>
          </a:prstGeom>
        </p:spPr>
      </p:pic>
    </p:spTree>
    <p:extLst>
      <p:ext uri="{BB962C8B-B14F-4D97-AF65-F5344CB8AC3E}">
        <p14:creationId xmlns:p14="http://schemas.microsoft.com/office/powerpoint/2010/main" val="36790295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AB0B-B7A7-4F9B-BAD0-C1D4BA9CBC23}"/>
              </a:ext>
            </a:extLst>
          </p:cNvPr>
          <p:cNvSpPr>
            <a:spLocks noGrp="1"/>
          </p:cNvSpPr>
          <p:nvPr>
            <p:ph type="title"/>
          </p:nvPr>
        </p:nvSpPr>
        <p:spPr/>
        <p:txBody>
          <a:bodyPr/>
          <a:lstStyle/>
          <a:p>
            <a:r>
              <a:rPr lang="en-GB" dirty="0"/>
              <a:t>KCSIE 2021 – Safeguarding Definition</a:t>
            </a:r>
          </a:p>
        </p:txBody>
      </p:sp>
      <p:sp>
        <p:nvSpPr>
          <p:cNvPr id="3" name="Text Placeholder 2">
            <a:extLst>
              <a:ext uri="{FF2B5EF4-FFF2-40B4-BE49-F238E27FC236}">
                <a16:creationId xmlns:a16="http://schemas.microsoft.com/office/drawing/2014/main" id="{066AD951-F447-44EA-BF9E-E9E761763597}"/>
              </a:ext>
            </a:extLst>
          </p:cNvPr>
          <p:cNvSpPr>
            <a:spLocks noGrp="1"/>
          </p:cNvSpPr>
          <p:nvPr>
            <p:ph type="body" idx="1"/>
          </p:nvPr>
        </p:nvSpPr>
        <p:spPr/>
        <p:txBody>
          <a:bodyPr/>
          <a:lstStyle/>
          <a:p>
            <a:r>
              <a:rPr lang="en-GB" sz="4000" dirty="0"/>
              <a:t>Safeguarding and promoting the welfare of children is defined for the purposes of this guidance as:</a:t>
            </a:r>
          </a:p>
          <a:p>
            <a:endParaRPr lang="en-GB" sz="4000" dirty="0"/>
          </a:p>
          <a:p>
            <a:pPr marL="571500" indent="-571500">
              <a:buFont typeface="Arial" panose="020B0604020202020204" pitchFamily="34" charset="0"/>
              <a:buChar char="•"/>
            </a:pPr>
            <a:r>
              <a:rPr lang="en-GB" sz="4000" dirty="0"/>
              <a:t>protecting children from maltreatment;</a:t>
            </a:r>
          </a:p>
          <a:p>
            <a:pPr marL="571500" indent="-571500">
              <a:buFont typeface="Arial" panose="020B0604020202020204" pitchFamily="34" charset="0"/>
              <a:buChar char="•"/>
            </a:pPr>
            <a:r>
              <a:rPr lang="en-GB" sz="4000" dirty="0"/>
              <a:t>preventing the impairment of children’s mental and physical health or development;</a:t>
            </a:r>
          </a:p>
          <a:p>
            <a:pPr marL="571500" indent="-571500">
              <a:buFont typeface="Arial" panose="020B0604020202020204" pitchFamily="34" charset="0"/>
              <a:buChar char="•"/>
            </a:pPr>
            <a:r>
              <a:rPr lang="en-GB" sz="4000" dirty="0"/>
              <a:t>ensuring that children grow up in circumstances consistent with the provision of safe and effective care; and</a:t>
            </a:r>
          </a:p>
          <a:p>
            <a:pPr marL="571500" indent="-571500">
              <a:buFont typeface="Arial" panose="020B0604020202020204" pitchFamily="34" charset="0"/>
              <a:buChar char="•"/>
            </a:pPr>
            <a:r>
              <a:rPr lang="en-GB" sz="4000" dirty="0"/>
              <a:t>taking action to enable all children to have the best outcomes.</a:t>
            </a:r>
          </a:p>
        </p:txBody>
      </p:sp>
    </p:spTree>
    <p:extLst>
      <p:ext uri="{BB962C8B-B14F-4D97-AF65-F5344CB8AC3E}">
        <p14:creationId xmlns:p14="http://schemas.microsoft.com/office/powerpoint/2010/main" val="266968581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8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1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4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1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13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15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0.xml><?xml version="1.0" encoding="utf-8"?>
<a:theme xmlns:a="http://schemas.openxmlformats.org/drawingml/2006/main" name="17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8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9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7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2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2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9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B1FD633B27D2489AA7F639818F208D" ma:contentTypeVersion="6" ma:contentTypeDescription="Create a new document." ma:contentTypeScope="" ma:versionID="b46313800cd282de1fa71e8747fbdfbf">
  <xsd:schema xmlns:xsd="http://www.w3.org/2001/XMLSchema" xmlns:xs="http://www.w3.org/2001/XMLSchema" xmlns:p="http://schemas.microsoft.com/office/2006/metadata/properties" xmlns:ns2="ff677071-2018-4033-ba7e-9eaf61f3f040" targetNamespace="http://schemas.microsoft.com/office/2006/metadata/properties" ma:root="true" ma:fieldsID="0add0642c8e277d679f200bab26d4e77" ns2:_="">
    <xsd:import namespace="ff677071-2018-4033-ba7e-9eaf61f3f0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77071-2018-4033-ba7e-9eaf61f3f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7FB336-306A-47C4-9995-ED7D35643B37}">
  <ds:schemaRefs>
    <ds:schemaRef ds:uri="http://schemas.microsoft.com/office/2006/documentManagement/types"/>
    <ds:schemaRef ds:uri="http://purl.org/dc/dcmitype/"/>
    <ds:schemaRef ds:uri="http://purl.org/dc/elements/1.1/"/>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ff677071-2018-4033-ba7e-9eaf61f3f040"/>
  </ds:schemaRefs>
</ds:datastoreItem>
</file>

<file path=customXml/itemProps2.xml><?xml version="1.0" encoding="utf-8"?>
<ds:datastoreItem xmlns:ds="http://schemas.openxmlformats.org/officeDocument/2006/customXml" ds:itemID="{BCFFCD24-569E-48CD-A93B-6CD912929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677071-2018-4033-ba7e-9eaf61f3f0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0586B7-1F6F-432D-AFF5-AB2D2D0098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6604</TotalTime>
  <Words>6043</Words>
  <Application>Microsoft Office PowerPoint</Application>
  <PresentationFormat>Custom</PresentationFormat>
  <Paragraphs>591</Paragraphs>
  <Slides>80</Slides>
  <Notes>9</Notes>
  <HiddenSlides>0</HiddenSlides>
  <MMClips>1</MMClips>
  <ScaleCrop>false</ScaleCrop>
  <HeadingPairs>
    <vt:vector size="6" baseType="variant">
      <vt:variant>
        <vt:lpstr>Fonts Used</vt:lpstr>
      </vt:variant>
      <vt:variant>
        <vt:i4>15</vt:i4>
      </vt:variant>
      <vt:variant>
        <vt:lpstr>Theme</vt:lpstr>
      </vt:variant>
      <vt:variant>
        <vt:i4>28</vt:i4>
      </vt:variant>
      <vt:variant>
        <vt:lpstr>Slide Titles</vt:lpstr>
      </vt:variant>
      <vt:variant>
        <vt:i4>80</vt:i4>
      </vt:variant>
    </vt:vector>
  </HeadingPairs>
  <TitlesOfParts>
    <vt:vector size="123" baseType="lpstr">
      <vt:lpstr>Arial</vt:lpstr>
      <vt:lpstr>Armalite Rifle</vt:lpstr>
      <vt:lpstr>Avenir Book</vt:lpstr>
      <vt:lpstr>Avenir Heavy</vt:lpstr>
      <vt:lpstr>Calibri</vt:lpstr>
      <vt:lpstr>Calibri Light</vt:lpstr>
      <vt:lpstr>Franklin Gothic Book</vt:lpstr>
      <vt:lpstr>Helvetica Light</vt:lpstr>
      <vt:lpstr>Helvetica Neue</vt:lpstr>
      <vt:lpstr>Lucida Sans Unicode</vt:lpstr>
      <vt:lpstr>Perpetua</vt:lpstr>
      <vt:lpstr>StarSymbol</vt:lpstr>
      <vt:lpstr>Tahoma</vt:lpstr>
      <vt:lpstr>Trebuchet MS</vt:lpstr>
      <vt:lpstr>Webdings</vt:lpstr>
      <vt:lpstr>White</vt:lpstr>
      <vt:lpstr>5_White</vt:lpstr>
      <vt:lpstr>7_White</vt:lpstr>
      <vt:lpstr>6_White</vt:lpstr>
      <vt:lpstr>20_White</vt:lpstr>
      <vt:lpstr>1_White</vt:lpstr>
      <vt:lpstr>12_White</vt:lpstr>
      <vt:lpstr>2_White</vt:lpstr>
      <vt:lpstr>9_White</vt:lpstr>
      <vt:lpstr>2_Office Theme</vt:lpstr>
      <vt:lpstr>3_White</vt:lpstr>
      <vt:lpstr>8_White</vt:lpstr>
      <vt:lpstr>10_White</vt:lpstr>
      <vt:lpstr>4_White</vt:lpstr>
      <vt:lpstr>11_White</vt:lpstr>
      <vt:lpstr>13_White</vt:lpstr>
      <vt:lpstr>15_White</vt:lpstr>
      <vt:lpstr>4_Office Theme</vt:lpstr>
      <vt:lpstr>16_White</vt:lpstr>
      <vt:lpstr>17_White</vt:lpstr>
      <vt:lpstr>18_White</vt:lpstr>
      <vt:lpstr>19_White</vt:lpstr>
      <vt:lpstr>3_Office Theme</vt:lpstr>
      <vt:lpstr>5_Office Theme</vt:lpstr>
      <vt:lpstr>26_White</vt:lpstr>
      <vt:lpstr>10_Office Theme</vt:lpstr>
      <vt:lpstr>30_White</vt:lpstr>
      <vt:lpstr>Office Theme</vt:lpstr>
      <vt:lpstr>Safeguarding children, young people  All School Staff Safeguarding Training</vt:lpstr>
      <vt:lpstr>Setting the scene - agenda </vt:lpstr>
      <vt:lpstr>Legislation, Guidance and Procedure</vt:lpstr>
      <vt:lpstr> Introduction to the School Safeguarding Documents</vt:lpstr>
      <vt:lpstr>KCSIE 2021 – Para 324</vt:lpstr>
      <vt:lpstr>PowerPoint Presentation</vt:lpstr>
      <vt:lpstr>KCSIE 2021</vt:lpstr>
      <vt:lpstr>PowerPoint Presentation</vt:lpstr>
      <vt:lpstr>KCSIE 2021 – Safeguarding Definition</vt:lpstr>
      <vt:lpstr>What all staff should know</vt:lpstr>
      <vt:lpstr>What all staff should know -</vt:lpstr>
      <vt:lpstr>Every Child Matters – 5 Principles</vt:lpstr>
      <vt:lpstr>What is Physical Abuse?</vt:lpstr>
      <vt:lpstr>Chastisement </vt:lpstr>
      <vt:lpstr>T.E.D.</vt:lpstr>
      <vt:lpstr>PowerPoint Presentation</vt:lpstr>
      <vt:lpstr>What to look out for:-  Child Abuse, Neglect</vt:lpstr>
      <vt:lpstr>Working with parents/carers</vt:lpstr>
      <vt:lpstr>PowerPoint Presentation</vt:lpstr>
      <vt:lpstr>PowerPoint Presentation</vt:lpstr>
      <vt:lpstr>PowerPoint Presentation</vt:lpstr>
      <vt:lpstr>PowerPoint Presentation</vt:lpstr>
      <vt:lpstr>Key Safeguarding Issues in Education settings</vt:lpstr>
      <vt:lpstr>Key safeguarding issues – </vt:lpstr>
      <vt:lpstr>Child Abuse </vt:lpstr>
      <vt:lpstr>PowerPoint Presentation</vt:lpstr>
      <vt:lpstr>Child Sexual Abuse </vt:lpstr>
      <vt:lpstr>Sexual Violence &amp; Sexual Harassment Sept 2021</vt:lpstr>
      <vt:lpstr>Sexual Violence &amp; Sexual Harassment Sept 2021</vt:lpstr>
      <vt:lpstr>Sexual Violence &amp; Sexual Harassment</vt:lpstr>
      <vt:lpstr>PowerPoint Presentation</vt:lpstr>
      <vt:lpstr>PowerPoint Presentation</vt:lpstr>
      <vt:lpstr>Breakdown of Up-skirting Law</vt:lpstr>
      <vt:lpstr>KCSIE 2021 – para 18</vt:lpstr>
      <vt:lpstr>KCSIE 2021 – para 24</vt:lpstr>
      <vt:lpstr>PowerPoint Presentation</vt:lpstr>
      <vt:lpstr>Peer on Peer Abuse  (Part 5 KCSIE 2021)</vt:lpstr>
      <vt:lpstr>Communities at risk of FGM</vt:lpstr>
      <vt:lpstr>There are an estimated 137,000 women and girls affected by FGM in England and Wales</vt:lpstr>
      <vt:lpstr>PowerPoint Presentation</vt:lpstr>
      <vt:lpstr>PowerPoint Presentation</vt:lpstr>
      <vt:lpstr>PowerPoint Presentation</vt:lpstr>
      <vt:lpstr>BREAST IRONING </vt:lpstr>
      <vt:lpstr>Self harm</vt:lpstr>
      <vt:lpstr>Domestic Abuse</vt:lpstr>
      <vt:lpstr>PowerPoint Presentation</vt:lpstr>
      <vt:lpstr>PowerPoint Presentation</vt:lpstr>
      <vt:lpstr>Social Care – Domestic incident</vt:lpstr>
      <vt:lpstr>PowerPoint Presentation</vt:lpstr>
      <vt:lpstr>Domestic Abuse in Sutton – MARAC 2020- 2021 </vt:lpstr>
      <vt:lpstr>Domestic Abuse</vt:lpstr>
      <vt:lpstr>DA – Dispelling the Myths</vt:lpstr>
      <vt:lpstr>Not alone in Sutton -</vt:lpstr>
      <vt:lpstr>PowerPoint Presentation</vt:lpstr>
      <vt:lpstr>Bromley &amp; Croydon Women’s Aid</vt:lpstr>
      <vt:lpstr>Operation Encompass  - National Police Strategy</vt:lpstr>
      <vt:lpstr>PowerPoint Presentation</vt:lpstr>
      <vt:lpstr>PowerPoint Presentation</vt:lpstr>
      <vt:lpstr>PowerPoint Presentation</vt:lpstr>
      <vt:lpstr>PowerPoint Presentation</vt:lpstr>
      <vt:lpstr>Common behavioural signs to look out for, Whatever the issue</vt:lpstr>
      <vt:lpstr>Responding to a Child who discloses –  you should NEVER</vt:lpstr>
      <vt:lpstr>T.E.D.</vt:lpstr>
      <vt:lpstr>Record Keeping- Principles</vt:lpstr>
      <vt:lpstr>PowerPoint Presentation</vt:lpstr>
      <vt:lpstr>Managing allegations: we all have a responsibility to report</vt:lpstr>
      <vt:lpstr>Transferable Risk</vt:lpstr>
      <vt:lpstr>The term – ‘low level concern’</vt:lpstr>
      <vt:lpstr>Examples of ‘low-level’ concerns</vt:lpstr>
      <vt:lpstr>Whistle blowing</vt:lpstr>
      <vt:lpstr>Information Sharing</vt:lpstr>
      <vt:lpstr>PowerPoint Presentation</vt:lpstr>
      <vt:lpstr> At a glance reminders  (All Safeguarding concerns)</vt:lpstr>
      <vt:lpstr>Key messages for all staff</vt:lpstr>
      <vt:lpstr>Don’t hold onto the RISK</vt:lpstr>
      <vt:lpstr>Safeguarding contacts Sutton</vt:lpstr>
      <vt:lpstr>Safeguarding contacts Croydon</vt:lpstr>
      <vt:lpstr>PowerPoint Presentation</vt:lpstr>
      <vt:lpstr>Sutton -Cognus Safeguarding Team</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rowley</dc:creator>
  <cp:lastModifiedBy>Julie-Anne Walter</cp:lastModifiedBy>
  <cp:revision>158</cp:revision>
  <cp:lastPrinted>2019-06-13T07:56:18Z</cp:lastPrinted>
  <dcterms:modified xsi:type="dcterms:W3CDTF">2021-08-03T15:38:42Z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0x010100FAB1FD633B27D2489AA7F639818F208D</vt:lpwstr>
  </property>
  <property fmtid="{D5CDD505-2E9C-101B-9397-08002B2CF9AE}" pid="3" name="Order">
    <vt:r8>20800</vt:r8>
  </property>
</Properties>
</file>