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1" r:id="rId5"/>
  </p:sldMasterIdLst>
  <p:notesMasterIdLst>
    <p:notesMasterId r:id="rId21"/>
  </p:notesMasterIdLst>
  <p:sldIdLst>
    <p:sldId id="266" r:id="rId6"/>
    <p:sldId id="292" r:id="rId7"/>
    <p:sldId id="289" r:id="rId8"/>
    <p:sldId id="290" r:id="rId9"/>
    <p:sldId id="291" r:id="rId10"/>
    <p:sldId id="293" r:id="rId11"/>
    <p:sldId id="295" r:id="rId12"/>
    <p:sldId id="268" r:id="rId13"/>
    <p:sldId id="297" r:id="rId14"/>
    <p:sldId id="302" r:id="rId15"/>
    <p:sldId id="298" r:id="rId16"/>
    <p:sldId id="301" r:id="rId17"/>
    <p:sldId id="304" r:id="rId18"/>
    <p:sldId id="28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mi Awoonor" initials="KA" lastIdx="1" clrIdx="0">
    <p:extLst>
      <p:ext uri="{19B8F6BF-5375-455C-9EA6-DF929625EA0E}">
        <p15:presenceInfo xmlns:p15="http://schemas.microsoft.com/office/powerpoint/2012/main" userId="S::kemi.awoonor@cognus.org.uk::f35771ff-c69c-4ba3-beb2-af8f498ded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7CECC-9A12-48D9-A3F7-EA94EACDAB08}" v="543" dt="2021-08-03T10:44:33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1310" autoAdjust="0"/>
  </p:normalViewPr>
  <p:slideViewPr>
    <p:cSldViewPr snapToGrid="0">
      <p:cViewPr varScale="1">
        <p:scale>
          <a:sx n="57" d="100"/>
          <a:sy n="57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i Awoonor" userId="f35771ff-c69c-4ba3-beb2-af8f498dedab" providerId="ADAL" clId="{E667CECC-9A12-48D9-A3F7-EA94EACDAB08}"/>
    <pc:docChg chg="undo custSel addSld delSld modSld">
      <pc:chgData name="Kemi Awoonor" userId="f35771ff-c69c-4ba3-beb2-af8f498dedab" providerId="ADAL" clId="{E667CECC-9A12-48D9-A3F7-EA94EACDAB08}" dt="2021-08-03T10:45:32.871" v="829" actId="20577"/>
      <pc:docMkLst>
        <pc:docMk/>
      </pc:docMkLst>
      <pc:sldChg chg="del">
        <pc:chgData name="Kemi Awoonor" userId="f35771ff-c69c-4ba3-beb2-af8f498dedab" providerId="ADAL" clId="{E667CECC-9A12-48D9-A3F7-EA94EACDAB08}" dt="2021-08-03T08:05:43.271" v="0" actId="47"/>
        <pc:sldMkLst>
          <pc:docMk/>
          <pc:sldMk cId="0" sldId="267"/>
        </pc:sldMkLst>
      </pc:sldChg>
      <pc:sldChg chg="modNotesTx">
        <pc:chgData name="Kemi Awoonor" userId="f35771ff-c69c-4ba3-beb2-af8f498dedab" providerId="ADAL" clId="{E667CECC-9A12-48D9-A3F7-EA94EACDAB08}" dt="2021-08-03T10:45:07.341" v="824" actId="20577"/>
        <pc:sldMkLst>
          <pc:docMk/>
          <pc:sldMk cId="0" sldId="268"/>
        </pc:sldMkLst>
      </pc:sldChg>
      <pc:sldChg chg="del">
        <pc:chgData name="Kemi Awoonor" userId="f35771ff-c69c-4ba3-beb2-af8f498dedab" providerId="ADAL" clId="{E667CECC-9A12-48D9-A3F7-EA94EACDAB08}" dt="2021-08-03T08:05:44.873" v="1" actId="47"/>
        <pc:sldMkLst>
          <pc:docMk/>
          <pc:sldMk cId="3288461547" sldId="276"/>
        </pc:sldMkLst>
      </pc:sldChg>
      <pc:sldChg chg="modSp mod modAnim modNotesTx">
        <pc:chgData name="Kemi Awoonor" userId="f35771ff-c69c-4ba3-beb2-af8f498dedab" providerId="ADAL" clId="{E667CECC-9A12-48D9-A3F7-EA94EACDAB08}" dt="2021-08-03T10:45:32.871" v="829" actId="20577"/>
        <pc:sldMkLst>
          <pc:docMk/>
          <pc:sldMk cId="2203409644" sldId="277"/>
        </pc:sldMkLst>
        <pc:spChg chg="mod">
          <ac:chgData name="Kemi Awoonor" userId="f35771ff-c69c-4ba3-beb2-af8f498dedab" providerId="ADAL" clId="{E667CECC-9A12-48D9-A3F7-EA94EACDAB08}" dt="2021-08-03T08:36:13.668" v="686" actId="20577"/>
          <ac:spMkLst>
            <pc:docMk/>
            <pc:sldMk cId="2203409644" sldId="277"/>
            <ac:spMk id="2" creationId="{BC26217A-B9DA-4809-A78C-441C1E36A44D}"/>
          </ac:spMkLst>
        </pc:spChg>
        <pc:spChg chg="mod">
          <ac:chgData name="Kemi Awoonor" userId="f35771ff-c69c-4ba3-beb2-af8f498dedab" providerId="ADAL" clId="{E667CECC-9A12-48D9-A3F7-EA94EACDAB08}" dt="2021-08-03T10:44:33.765" v="802" actId="20577"/>
          <ac:spMkLst>
            <pc:docMk/>
            <pc:sldMk cId="2203409644" sldId="277"/>
            <ac:spMk id="3" creationId="{F23894EA-23BF-416B-9092-1175573097A2}"/>
          </ac:spMkLst>
        </pc:spChg>
      </pc:sldChg>
      <pc:sldChg chg="modNotesTx">
        <pc:chgData name="Kemi Awoonor" userId="f35771ff-c69c-4ba3-beb2-af8f498dedab" providerId="ADAL" clId="{E667CECC-9A12-48D9-A3F7-EA94EACDAB08}" dt="2021-08-03T10:45:25.996" v="828" actId="20577"/>
        <pc:sldMkLst>
          <pc:docMk/>
          <pc:sldMk cId="1497969754" sldId="285"/>
        </pc:sldMkLst>
      </pc:sldChg>
      <pc:sldChg chg="del">
        <pc:chgData name="Kemi Awoonor" userId="f35771ff-c69c-4ba3-beb2-af8f498dedab" providerId="ADAL" clId="{E667CECC-9A12-48D9-A3F7-EA94EACDAB08}" dt="2021-08-03T08:29:07.166" v="440" actId="2696"/>
        <pc:sldMkLst>
          <pc:docMk/>
          <pc:sldMk cId="686089021" sldId="286"/>
        </pc:sldMkLst>
      </pc:sldChg>
      <pc:sldChg chg="modNotesTx">
        <pc:chgData name="Kemi Awoonor" userId="f35771ff-c69c-4ba3-beb2-af8f498dedab" providerId="ADAL" clId="{E667CECC-9A12-48D9-A3F7-EA94EACDAB08}" dt="2021-08-03T10:44:47.478" v="804" actId="20577"/>
        <pc:sldMkLst>
          <pc:docMk/>
          <pc:sldMk cId="2444551993" sldId="289"/>
        </pc:sldMkLst>
      </pc:sldChg>
      <pc:sldChg chg="modNotesTx">
        <pc:chgData name="Kemi Awoonor" userId="f35771ff-c69c-4ba3-beb2-af8f498dedab" providerId="ADAL" clId="{E667CECC-9A12-48D9-A3F7-EA94EACDAB08}" dt="2021-08-03T10:44:50.518" v="805" actId="20577"/>
        <pc:sldMkLst>
          <pc:docMk/>
          <pc:sldMk cId="1300933898" sldId="290"/>
        </pc:sldMkLst>
      </pc:sldChg>
      <pc:sldChg chg="modNotesTx">
        <pc:chgData name="Kemi Awoonor" userId="f35771ff-c69c-4ba3-beb2-af8f498dedab" providerId="ADAL" clId="{E667CECC-9A12-48D9-A3F7-EA94EACDAB08}" dt="2021-08-03T10:44:52.693" v="806" actId="20577"/>
        <pc:sldMkLst>
          <pc:docMk/>
          <pc:sldMk cId="1317346975" sldId="291"/>
        </pc:sldMkLst>
      </pc:sldChg>
      <pc:sldChg chg="modSp modAnim modNotesTx">
        <pc:chgData name="Kemi Awoonor" userId="f35771ff-c69c-4ba3-beb2-af8f498dedab" providerId="ADAL" clId="{E667CECC-9A12-48D9-A3F7-EA94EACDAB08}" dt="2021-08-03T10:44:44.540" v="803" actId="20577"/>
        <pc:sldMkLst>
          <pc:docMk/>
          <pc:sldMk cId="3169951519" sldId="292"/>
        </pc:sldMkLst>
        <pc:spChg chg="mod">
          <ac:chgData name="Kemi Awoonor" userId="f35771ff-c69c-4ba3-beb2-af8f498dedab" providerId="ADAL" clId="{E667CECC-9A12-48D9-A3F7-EA94EACDAB08}" dt="2021-08-03T08:15:10.094" v="201" actId="20577"/>
          <ac:spMkLst>
            <pc:docMk/>
            <pc:sldMk cId="3169951519" sldId="292"/>
            <ac:spMk id="5" creationId="{15F75EB2-4B56-4AF0-9338-E3D1CDA8FADC}"/>
          </ac:spMkLst>
        </pc:spChg>
      </pc:sldChg>
      <pc:sldChg chg="modNotesTx">
        <pc:chgData name="Kemi Awoonor" userId="f35771ff-c69c-4ba3-beb2-af8f498dedab" providerId="ADAL" clId="{E667CECC-9A12-48D9-A3F7-EA94EACDAB08}" dt="2021-08-03T10:44:55.661" v="807" actId="20577"/>
        <pc:sldMkLst>
          <pc:docMk/>
          <pc:sldMk cId="2615455598" sldId="293"/>
        </pc:sldMkLst>
      </pc:sldChg>
      <pc:sldChg chg="del">
        <pc:chgData name="Kemi Awoonor" userId="f35771ff-c69c-4ba3-beb2-af8f498dedab" providerId="ADAL" clId="{E667CECC-9A12-48D9-A3F7-EA94EACDAB08}" dt="2021-08-03T08:15:20.770" v="202" actId="47"/>
        <pc:sldMkLst>
          <pc:docMk/>
          <pc:sldMk cId="1082697563" sldId="294"/>
        </pc:sldMkLst>
      </pc:sldChg>
      <pc:sldChg chg="modNotesTx">
        <pc:chgData name="Kemi Awoonor" userId="f35771ff-c69c-4ba3-beb2-af8f498dedab" providerId="ADAL" clId="{E667CECC-9A12-48D9-A3F7-EA94EACDAB08}" dt="2021-08-03T10:44:59.367" v="823" actId="20577"/>
        <pc:sldMkLst>
          <pc:docMk/>
          <pc:sldMk cId="1001218398" sldId="295"/>
        </pc:sldMkLst>
      </pc:sldChg>
      <pc:sldChg chg="addSp delSp modSp del mod modAnim">
        <pc:chgData name="Kemi Awoonor" userId="f35771ff-c69c-4ba3-beb2-af8f498dedab" providerId="ADAL" clId="{E667CECC-9A12-48D9-A3F7-EA94EACDAB08}" dt="2021-08-03T08:26:34.510" v="405" actId="47"/>
        <pc:sldMkLst>
          <pc:docMk/>
          <pc:sldMk cId="4092956477" sldId="296"/>
        </pc:sldMkLst>
        <pc:spChg chg="add mod">
          <ac:chgData name="Kemi Awoonor" userId="f35771ff-c69c-4ba3-beb2-af8f498dedab" providerId="ADAL" clId="{E667CECC-9A12-48D9-A3F7-EA94EACDAB08}" dt="2021-08-03T08:26:17.194" v="403" actId="1076"/>
          <ac:spMkLst>
            <pc:docMk/>
            <pc:sldMk cId="4092956477" sldId="296"/>
            <ac:spMk id="4" creationId="{69201DB7-A64E-4BD1-84E1-EA7BC627E260}"/>
          </ac:spMkLst>
        </pc:spChg>
        <pc:spChg chg="add mod">
          <ac:chgData name="Kemi Awoonor" userId="f35771ff-c69c-4ba3-beb2-af8f498dedab" providerId="ADAL" clId="{E667CECC-9A12-48D9-A3F7-EA94EACDAB08}" dt="2021-08-03T08:26:19.936" v="404" actId="1076"/>
          <ac:spMkLst>
            <pc:docMk/>
            <pc:sldMk cId="4092956477" sldId="296"/>
            <ac:spMk id="6" creationId="{DBE60D09-F58C-4903-B597-11EC55744349}"/>
          </ac:spMkLst>
        </pc:spChg>
        <pc:picChg chg="add mod">
          <ac:chgData name="Kemi Awoonor" userId="f35771ff-c69c-4ba3-beb2-af8f498dedab" providerId="ADAL" clId="{E667CECC-9A12-48D9-A3F7-EA94EACDAB08}" dt="2021-08-03T08:25:48.339" v="398" actId="14100"/>
          <ac:picMkLst>
            <pc:docMk/>
            <pc:sldMk cId="4092956477" sldId="296"/>
            <ac:picMk id="1026" creationId="{7C07288E-EBB8-48F3-B0FB-46C205901FAA}"/>
          </ac:picMkLst>
        </pc:picChg>
        <pc:picChg chg="del">
          <ac:chgData name="Kemi Awoonor" userId="f35771ff-c69c-4ba3-beb2-af8f498dedab" providerId="ADAL" clId="{E667CECC-9A12-48D9-A3F7-EA94EACDAB08}" dt="2021-08-03T08:15:28.975" v="203" actId="478"/>
          <ac:picMkLst>
            <pc:docMk/>
            <pc:sldMk cId="4092956477" sldId="296"/>
            <ac:picMk id="7170" creationId="{968A3DF6-F7BB-4AB7-9104-E031B747025E}"/>
          </ac:picMkLst>
        </pc:picChg>
      </pc:sldChg>
      <pc:sldChg chg="modNotesTx">
        <pc:chgData name="Kemi Awoonor" userId="f35771ff-c69c-4ba3-beb2-af8f498dedab" providerId="ADAL" clId="{E667CECC-9A12-48D9-A3F7-EA94EACDAB08}" dt="2021-08-03T10:45:11.408" v="825" actId="20577"/>
        <pc:sldMkLst>
          <pc:docMk/>
          <pc:sldMk cId="3331732824" sldId="297"/>
        </pc:sldMkLst>
      </pc:sldChg>
      <pc:sldChg chg="modNotesTx">
        <pc:chgData name="Kemi Awoonor" userId="f35771ff-c69c-4ba3-beb2-af8f498dedab" providerId="ADAL" clId="{E667CECC-9A12-48D9-A3F7-EA94EACDAB08}" dt="2021-08-03T10:45:17.548" v="826" actId="20577"/>
        <pc:sldMkLst>
          <pc:docMk/>
          <pc:sldMk cId="1605203375" sldId="298"/>
        </pc:sldMkLst>
      </pc:sldChg>
      <pc:sldChg chg="del">
        <pc:chgData name="Kemi Awoonor" userId="f35771ff-c69c-4ba3-beb2-af8f498dedab" providerId="ADAL" clId="{E667CECC-9A12-48D9-A3F7-EA94EACDAB08}" dt="2021-08-03T08:29:15.494" v="445" actId="47"/>
        <pc:sldMkLst>
          <pc:docMk/>
          <pc:sldMk cId="3128328711" sldId="300"/>
        </pc:sldMkLst>
      </pc:sldChg>
      <pc:sldChg chg="modNotesTx">
        <pc:chgData name="Kemi Awoonor" userId="f35771ff-c69c-4ba3-beb2-af8f498dedab" providerId="ADAL" clId="{E667CECC-9A12-48D9-A3F7-EA94EACDAB08}" dt="2021-08-03T10:45:21.614" v="827" actId="20577"/>
        <pc:sldMkLst>
          <pc:docMk/>
          <pc:sldMk cId="1952238906" sldId="301"/>
        </pc:sldMkLst>
      </pc:sldChg>
      <pc:sldChg chg="modSp mod modAnim">
        <pc:chgData name="Kemi Awoonor" userId="f35771ff-c69c-4ba3-beb2-af8f498dedab" providerId="ADAL" clId="{E667CECC-9A12-48D9-A3F7-EA94EACDAB08}" dt="2021-08-03T08:27:44.070" v="439" actId="27636"/>
        <pc:sldMkLst>
          <pc:docMk/>
          <pc:sldMk cId="1515989767" sldId="302"/>
        </pc:sldMkLst>
        <pc:spChg chg="mod">
          <ac:chgData name="Kemi Awoonor" userId="f35771ff-c69c-4ba3-beb2-af8f498dedab" providerId="ADAL" clId="{E667CECC-9A12-48D9-A3F7-EA94EACDAB08}" dt="2021-08-03T08:27:44.070" v="439" actId="27636"/>
          <ac:spMkLst>
            <pc:docMk/>
            <pc:sldMk cId="1515989767" sldId="302"/>
            <ac:spMk id="3" creationId="{10C8D660-8D45-4F36-A818-13A08620DE35}"/>
          </ac:spMkLst>
        </pc:spChg>
      </pc:sldChg>
      <pc:sldChg chg="modSp new del mod">
        <pc:chgData name="Kemi Awoonor" userId="f35771ff-c69c-4ba3-beb2-af8f498dedab" providerId="ADAL" clId="{E667CECC-9A12-48D9-A3F7-EA94EACDAB08}" dt="2021-08-03T08:29:13.797" v="444" actId="47"/>
        <pc:sldMkLst>
          <pc:docMk/>
          <pc:sldMk cId="3820625591" sldId="303"/>
        </pc:sldMkLst>
        <pc:spChg chg="mod">
          <ac:chgData name="Kemi Awoonor" userId="f35771ff-c69c-4ba3-beb2-af8f498dedab" providerId="ADAL" clId="{E667CECC-9A12-48D9-A3F7-EA94EACDAB08}" dt="2021-08-03T08:29:11.856" v="443" actId="27636"/>
          <ac:spMkLst>
            <pc:docMk/>
            <pc:sldMk cId="3820625591" sldId="303"/>
            <ac:spMk id="2" creationId="{3DCC2278-84E8-4F74-BB7E-5C1D6020C0F3}"/>
          </ac:spMkLst>
        </pc:spChg>
      </pc:sldChg>
      <pc:sldChg chg="addSp delSp modSp add mod">
        <pc:chgData name="Kemi Awoonor" userId="f35771ff-c69c-4ba3-beb2-af8f498dedab" providerId="ADAL" clId="{E667CECC-9A12-48D9-A3F7-EA94EACDAB08}" dt="2021-08-03T08:34:23.972" v="637" actId="20577"/>
        <pc:sldMkLst>
          <pc:docMk/>
          <pc:sldMk cId="1549441537" sldId="304"/>
        </pc:sldMkLst>
        <pc:spChg chg="mod">
          <ac:chgData name="Kemi Awoonor" userId="f35771ff-c69c-4ba3-beb2-af8f498dedab" providerId="ADAL" clId="{E667CECC-9A12-48D9-A3F7-EA94EACDAB08}" dt="2021-08-03T08:31:04.417" v="541" actId="1076"/>
          <ac:spMkLst>
            <pc:docMk/>
            <pc:sldMk cId="1549441537" sldId="304"/>
            <ac:spMk id="2" creationId="{40804074-282A-4AE6-AFAA-55250CC94B98}"/>
          </ac:spMkLst>
        </pc:spChg>
        <pc:spChg chg="mod">
          <ac:chgData name="Kemi Awoonor" userId="f35771ff-c69c-4ba3-beb2-af8f498dedab" providerId="ADAL" clId="{E667CECC-9A12-48D9-A3F7-EA94EACDAB08}" dt="2021-08-03T08:33:18.049" v="587" actId="1076"/>
          <ac:spMkLst>
            <pc:docMk/>
            <pc:sldMk cId="1549441537" sldId="304"/>
            <ac:spMk id="13" creationId="{C8C534C6-7843-48CA-8801-4E3FD1E2AD93}"/>
          </ac:spMkLst>
        </pc:spChg>
        <pc:spChg chg="mod">
          <ac:chgData name="Kemi Awoonor" userId="f35771ff-c69c-4ba3-beb2-af8f498dedab" providerId="ADAL" clId="{E667CECC-9A12-48D9-A3F7-EA94EACDAB08}" dt="2021-08-03T08:34:23.972" v="637" actId="20577"/>
          <ac:spMkLst>
            <pc:docMk/>
            <pc:sldMk cId="1549441537" sldId="304"/>
            <ac:spMk id="15" creationId="{33789AEE-FB15-49CA-8C69-CFDD68F949F6}"/>
          </ac:spMkLst>
        </pc:spChg>
        <pc:spChg chg="add mod">
          <ac:chgData name="Kemi Awoonor" userId="f35771ff-c69c-4ba3-beb2-af8f498dedab" providerId="ADAL" clId="{E667CECC-9A12-48D9-A3F7-EA94EACDAB08}" dt="2021-08-03T08:33:11.717" v="585" actId="1076"/>
          <ac:spMkLst>
            <pc:docMk/>
            <pc:sldMk cId="1549441537" sldId="304"/>
            <ac:spMk id="16" creationId="{12FDE133-2077-4D6B-9D11-C0A80799F9CA}"/>
          </ac:spMkLst>
        </pc:spChg>
        <pc:spChg chg="del">
          <ac:chgData name="Kemi Awoonor" userId="f35771ff-c69c-4ba3-beb2-af8f498dedab" providerId="ADAL" clId="{E667CECC-9A12-48D9-A3F7-EA94EACDAB08}" dt="2021-08-03T08:30:53.232" v="538" actId="478"/>
          <ac:spMkLst>
            <pc:docMk/>
            <pc:sldMk cId="1549441537" sldId="304"/>
            <ac:spMk id="18" creationId="{F965B9E1-A523-44EC-8A9F-E0C1A22D50EC}"/>
          </ac:spMkLst>
        </pc:spChg>
        <pc:spChg chg="add mod">
          <ac:chgData name="Kemi Awoonor" userId="f35771ff-c69c-4ba3-beb2-af8f498dedab" providerId="ADAL" clId="{E667CECC-9A12-48D9-A3F7-EA94EACDAB08}" dt="2021-08-03T08:34:10.813" v="623" actId="20577"/>
          <ac:spMkLst>
            <pc:docMk/>
            <pc:sldMk cId="1549441537" sldId="304"/>
            <ac:spMk id="19" creationId="{BFBE3A6D-C9EC-429D-9389-B2CB2CD2CDD9}"/>
          </ac:spMkLst>
        </pc:spChg>
        <pc:picChg chg="mod">
          <ac:chgData name="Kemi Awoonor" userId="f35771ff-c69c-4ba3-beb2-af8f498dedab" providerId="ADAL" clId="{E667CECC-9A12-48D9-A3F7-EA94EACDAB08}" dt="2021-08-03T08:33:14.320" v="586" actId="1076"/>
          <ac:picMkLst>
            <pc:docMk/>
            <pc:sldMk cId="1549441537" sldId="304"/>
            <ac:picMk id="12" creationId="{FB3126F4-8B01-478A-B912-42259BF2C65C}"/>
          </ac:picMkLst>
        </pc:picChg>
        <pc:picChg chg="mod">
          <ac:chgData name="Kemi Awoonor" userId="f35771ff-c69c-4ba3-beb2-af8f498dedab" providerId="ADAL" clId="{E667CECC-9A12-48D9-A3F7-EA94EACDAB08}" dt="2021-08-03T08:34:00.748" v="598" actId="1076"/>
          <ac:picMkLst>
            <pc:docMk/>
            <pc:sldMk cId="1549441537" sldId="304"/>
            <ac:picMk id="14" creationId="{DFFCF6C7-E2AE-4116-8325-8502610FC21E}"/>
          </ac:picMkLst>
        </pc:picChg>
        <pc:picChg chg="del">
          <ac:chgData name="Kemi Awoonor" userId="f35771ff-c69c-4ba3-beb2-af8f498dedab" providerId="ADAL" clId="{E667CECC-9A12-48D9-A3F7-EA94EACDAB08}" dt="2021-08-03T08:30:50.512" v="537" actId="478"/>
          <ac:picMkLst>
            <pc:docMk/>
            <pc:sldMk cId="1549441537" sldId="304"/>
            <ac:picMk id="17" creationId="{40A6B59D-51E4-44FC-BC20-B376880607E8}"/>
          </ac:picMkLst>
        </pc:picChg>
        <pc:picChg chg="add mod">
          <ac:chgData name="Kemi Awoonor" userId="f35771ff-c69c-4ba3-beb2-af8f498dedab" providerId="ADAL" clId="{E667CECC-9A12-48D9-A3F7-EA94EACDAB08}" dt="2021-08-03T08:33:09.237" v="584" actId="1076"/>
          <ac:picMkLst>
            <pc:docMk/>
            <pc:sldMk cId="1549441537" sldId="304"/>
            <ac:picMk id="2050" creationId="{1A3D833E-CB4E-4B92-9CFE-7C5FC667C66F}"/>
          </ac:picMkLst>
        </pc:picChg>
        <pc:picChg chg="add mod">
          <ac:chgData name="Kemi Awoonor" userId="f35771ff-c69c-4ba3-beb2-af8f498dedab" providerId="ADAL" clId="{E667CECC-9A12-48D9-A3F7-EA94EACDAB08}" dt="2021-08-03T08:33:41.538" v="595" actId="1076"/>
          <ac:picMkLst>
            <pc:docMk/>
            <pc:sldMk cId="1549441537" sldId="304"/>
            <ac:picMk id="2052" creationId="{CDAD3464-8202-4F13-8B4B-86689BBB61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D2F72-52EB-4609-A9BF-7E7CB046BA9A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1AFDF-0030-466E-8E7E-EF087118E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5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 to deliver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32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29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48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8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98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98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9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2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6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7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3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15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2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AFDF-0030-466E-8E7E-EF087118E3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9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708469" y="3071812"/>
            <a:ext cx="3640523" cy="50655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14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96742" y="4171228"/>
            <a:ext cx="3145483" cy="24446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6787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362117" y="239288"/>
            <a:ext cx="11467766" cy="537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43123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6799570" y="1543811"/>
            <a:ext cx="3998300" cy="46266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878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Photo &amp; Text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Body Level One…"/>
          <p:cNvSpPr>
            <a:spLocks noGrp="1"/>
          </p:cNvSpPr>
          <p:nvPr>
            <p:ph type="body" sz="half" idx="1"/>
          </p:nvPr>
        </p:nvSpPr>
        <p:spPr>
          <a:xfrm>
            <a:off x="5346092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half" idx="13"/>
          </p:nvPr>
        </p:nvSpPr>
        <p:spPr>
          <a:xfrm>
            <a:off x="865594" y="1556149"/>
            <a:ext cx="3976928" cy="4601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33715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11969" y="4160049"/>
            <a:ext cx="3367329" cy="243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45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A40F-737D-4357-BBB1-6606F2F8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36C85-5E35-41D1-B32C-4BCA662B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563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>
            <a:spLocks noGrp="1"/>
          </p:cNvSpPr>
          <p:nvPr>
            <p:ph type="body" idx="1"/>
          </p:nvPr>
        </p:nvSpPr>
        <p:spPr>
          <a:xfrm>
            <a:off x="625032" y="1608041"/>
            <a:ext cx="9884560" cy="4769047"/>
          </a:xfrm>
          <a:prstGeom prst="rect">
            <a:avLst/>
          </a:prstGeom>
        </p:spPr>
        <p:txBody>
          <a:bodyPr/>
          <a:lstStyle>
            <a:lvl1pPr marL="173176" indent="-173176">
              <a:buSzPct val="66000"/>
              <a:buChar char="•"/>
            </a:lvl1pPr>
            <a:lvl2pPr marL="486154" indent="-173626">
              <a:buSzPct val="75000"/>
              <a:buChar char="•"/>
            </a:lvl2pPr>
            <a:lvl3pPr marL="798682" indent="-173626">
              <a:buSzPct val="75000"/>
              <a:buChar char="•"/>
            </a:lvl3pPr>
            <a:lvl4pPr marL="1111210" indent="-173626">
              <a:buSzPct val="75000"/>
              <a:buChar char="•"/>
            </a:lvl4pPr>
            <a:lvl5pPr marL="1423738" indent="-173626">
              <a:buSzPct val="75000"/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9639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362117" y="239288"/>
            <a:ext cx="11467766" cy="537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43123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6799570" y="1543811"/>
            <a:ext cx="3998300" cy="46266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5724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Photo &amp; Text 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Body Level One…"/>
          <p:cNvSpPr>
            <a:spLocks noGrp="1"/>
          </p:cNvSpPr>
          <p:nvPr>
            <p:ph type="body" sz="half" idx="1"/>
          </p:nvPr>
        </p:nvSpPr>
        <p:spPr>
          <a:xfrm>
            <a:off x="5346092" y="1608041"/>
            <a:ext cx="5399160" cy="47690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half" idx="13"/>
          </p:nvPr>
        </p:nvSpPr>
        <p:spPr>
          <a:xfrm>
            <a:off x="865594" y="1556149"/>
            <a:ext cx="3976928" cy="4601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1647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11969" y="4160049"/>
            <a:ext cx="3367329" cy="243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47050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708469" y="3071812"/>
            <a:ext cx="3640523" cy="50655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14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96742" y="4171228"/>
            <a:ext cx="3145483" cy="24446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3229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A40F-737D-4357-BBB1-6606F2F8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36C85-5E35-41D1-B32C-4BCA662BB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163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>
            <a:spLocks noGrp="1"/>
          </p:cNvSpPr>
          <p:nvPr>
            <p:ph type="body" idx="1"/>
          </p:nvPr>
        </p:nvSpPr>
        <p:spPr>
          <a:xfrm>
            <a:off x="625032" y="1608041"/>
            <a:ext cx="9884560" cy="4769047"/>
          </a:xfrm>
          <a:prstGeom prst="rect">
            <a:avLst/>
          </a:prstGeom>
        </p:spPr>
        <p:txBody>
          <a:bodyPr/>
          <a:lstStyle>
            <a:lvl1pPr marL="173176" indent="-173176">
              <a:buSzPct val="66000"/>
              <a:buChar char="•"/>
            </a:lvl1pPr>
            <a:lvl2pPr marL="486154" indent="-173626">
              <a:buSzPct val="75000"/>
              <a:buChar char="•"/>
            </a:lvl2pPr>
            <a:lvl3pPr marL="798682" indent="-173626">
              <a:buSzPct val="75000"/>
              <a:buChar char="•"/>
            </a:lvl3pPr>
            <a:lvl4pPr marL="1111210" indent="-173626">
              <a:buSzPct val="75000"/>
              <a:buChar char="•"/>
            </a:lvl4pPr>
            <a:lvl5pPr marL="1423738" indent="-173626">
              <a:buSzPct val="75000"/>
              <a:buChar char="•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8158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362117" y="230358"/>
            <a:ext cx="11467766" cy="53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43124" y="1608041"/>
            <a:ext cx="10198169" cy="476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939364" y="6505277"/>
            <a:ext cx="301365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266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18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 spd="med"/>
  <p:txStyles>
    <p:title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362117" y="230358"/>
            <a:ext cx="11467766" cy="53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43124" y="1608041"/>
            <a:ext cx="10198169" cy="476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5937761" y="6505277"/>
            <a:ext cx="304571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266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76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ransition spd="med"/>
  <p:txStyles>
    <p:title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23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Heavy"/>
        </a:defRPr>
      </a:lvl9pPr>
    </p:titleStyle>
    <p:body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0" marR="0" indent="1607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0" marR="0" indent="321457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0" marR="0" indent="482186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0" marR="0" indent="642915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0" marR="0" indent="803643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964372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125101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285829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6" b="0" i="0" u="none" strike="noStrike" cap="none" spc="0" baseline="0">
          <a:ln>
            <a:noFill/>
          </a:ln>
          <a:solidFill>
            <a:srgbClr val="314764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UEuFi9PxKuo?feature=oembed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youtu.be/UEuFi9PxKu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online.clickview.co.uk/libraries/videos/33373114/boo-s-big-day-a-story-about-emo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next to a book shelf&#10;&#10;Description automatically generated">
            <a:extLst>
              <a:ext uri="{FF2B5EF4-FFF2-40B4-BE49-F238E27FC236}">
                <a16:creationId xmlns:a16="http://schemas.microsoft.com/office/drawing/2014/main" id="{7BEAB792-21C8-40A4-A6B4-9A50C1874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4742"/>
          <a:stretch/>
        </p:blipFill>
        <p:spPr>
          <a:xfrm>
            <a:off x="8080" y="0"/>
            <a:ext cx="4518101" cy="6857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C1DB1-7381-4AF7-B33B-2E644C241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92" y="621978"/>
            <a:ext cx="3748333" cy="1097282"/>
          </a:xfrm>
          <a:prstGeom prst="rect">
            <a:avLst/>
          </a:prstGeom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C4B9645E-A710-428B-B488-19DE327C67DF}"/>
              </a:ext>
            </a:extLst>
          </p:cNvPr>
          <p:cNvSpPr txBox="1">
            <a:spLocks/>
          </p:cNvSpPr>
          <p:nvPr/>
        </p:nvSpPr>
        <p:spPr>
          <a:xfrm>
            <a:off x="5974574" y="5021863"/>
            <a:ext cx="4693426" cy="14770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pPr algn="ctr" defTabSz="308063">
              <a:defRPr sz="3225"/>
            </a:pPr>
            <a:endParaRPr lang="en-GB" sz="1687" b="1" kern="0" dirty="0">
              <a:latin typeface="Avenir Heavy"/>
            </a:endParaRPr>
          </a:p>
        </p:txBody>
      </p:sp>
      <p:sp>
        <p:nvSpPr>
          <p:cNvPr id="8" name="Body">
            <a:extLst>
              <a:ext uri="{FF2B5EF4-FFF2-40B4-BE49-F238E27FC236}">
                <a16:creationId xmlns:a16="http://schemas.microsoft.com/office/drawing/2014/main" id="{10D692C2-DD41-4244-B585-78DFE0C99CBF}"/>
              </a:ext>
            </a:extLst>
          </p:cNvPr>
          <p:cNvSpPr txBox="1">
            <a:spLocks/>
          </p:cNvSpPr>
          <p:nvPr/>
        </p:nvSpPr>
        <p:spPr>
          <a:xfrm>
            <a:off x="6096000" y="2148010"/>
            <a:ext cx="4319947" cy="2873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 defTabSz="410751"/>
            <a:endParaRPr lang="en-GB" sz="2812" b="1" kern="0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B3DAFB-6778-47BA-8B74-EC2BA4314655}"/>
              </a:ext>
            </a:extLst>
          </p:cNvPr>
          <p:cNvSpPr txBox="1">
            <a:spLocks/>
          </p:cNvSpPr>
          <p:nvPr/>
        </p:nvSpPr>
        <p:spPr>
          <a:xfrm>
            <a:off x="5506289" y="2607003"/>
            <a:ext cx="5040284" cy="30605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pPr algn="ctr"/>
            <a:r>
              <a:rPr lang="en-GB" sz="4000" kern="0" dirty="0">
                <a:latin typeface="Avenir Book"/>
              </a:rPr>
              <a:t>Understanding Emotions  workshop</a:t>
            </a:r>
          </a:p>
          <a:p>
            <a:pPr algn="ctr"/>
            <a:endParaRPr lang="en-GB" sz="4000" kern="0" dirty="0">
              <a:latin typeface="Avenir Boo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6932A2C-799D-4D4D-A244-2498782A323F}"/>
              </a:ext>
            </a:extLst>
          </p:cNvPr>
          <p:cNvSpPr txBox="1">
            <a:spLocks/>
          </p:cNvSpPr>
          <p:nvPr/>
        </p:nvSpPr>
        <p:spPr>
          <a:xfrm>
            <a:off x="4675757" y="4228797"/>
            <a:ext cx="6701348" cy="1586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/>
            <a:r>
              <a:rPr lang="en-GB" sz="4000" kern="0" dirty="0">
                <a:solidFill>
                  <a:srgbClr val="FFFFFF"/>
                </a:solidFill>
              </a:rPr>
              <a:t>Paving the Way Team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82B2-D3C5-4595-B177-54F06C9E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500" dirty="0">
                <a:latin typeface="Avenir Book"/>
              </a:rPr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D660-8D45-4F36-A818-13A08620DE3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91115" y="1414131"/>
            <a:ext cx="6974959" cy="521351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200" dirty="0"/>
              <a:t>There will be 10 questions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200" dirty="0"/>
              <a:t>Write your answers down on a piece of paper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200" dirty="0"/>
              <a:t>We will tell you the answers once all 10 questions have been asked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200" dirty="0"/>
              <a:t>Good luck!</a:t>
            </a:r>
          </a:p>
        </p:txBody>
      </p:sp>
      <p:pic>
        <p:nvPicPr>
          <p:cNvPr id="2050" name="Picture 2" descr="Quiz Game Kids HD Stock Images | Shutterstock">
            <a:extLst>
              <a:ext uri="{FF2B5EF4-FFF2-40B4-BE49-F238E27FC236}">
                <a16:creationId xmlns:a16="http://schemas.microsoft.com/office/drawing/2014/main" id="{FF62C4FA-2309-435D-8BA8-548DB659F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3"/>
          <a:stretch/>
        </p:blipFill>
        <p:spPr bwMode="auto">
          <a:xfrm>
            <a:off x="7998341" y="1824259"/>
            <a:ext cx="3832979" cy="285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89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5A04-CD75-4378-AC8E-62CF2924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500" dirty="0">
                <a:latin typeface="Avenir Book"/>
              </a:rPr>
              <a:t>Quiz Questions!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84BCD-2AE5-4946-8248-0AA254A0B72C}"/>
              </a:ext>
            </a:extLst>
          </p:cNvPr>
          <p:cNvSpPr txBox="1"/>
          <p:nvPr/>
        </p:nvSpPr>
        <p:spPr>
          <a:xfrm>
            <a:off x="548915" y="1341295"/>
            <a:ext cx="11094159" cy="1533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1. When Boo was sitting by the window and breathing in the fresh air, what emotion did she feel?</a:t>
            </a:r>
            <a:endParaRPr kumimoji="0" lang="en-GB" sz="2500" b="1" i="0" u="none" strike="noStrike" cap="none" spc="0" normalizeH="0" baseline="0" dirty="0">
              <a:ln>
                <a:noFill/>
              </a:ln>
              <a:solidFill>
                <a:srgbClr val="314764"/>
              </a:solidFill>
              <a:effectLst/>
              <a:uFillTx/>
              <a:latin typeface="Avenir Book"/>
              <a:sym typeface="Avenir Heavy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4300" dirty="0">
                <a:solidFill>
                  <a:srgbClr val="FF0000"/>
                </a:solidFill>
                <a:latin typeface="Avenir Book"/>
                <a:sym typeface="Avenir Heavy"/>
              </a:rPr>
              <a:t> 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1C1FE-C562-4900-9EB7-C4B896FC6B73}"/>
              </a:ext>
            </a:extLst>
          </p:cNvPr>
          <p:cNvSpPr txBox="1"/>
          <p:nvPr/>
        </p:nvSpPr>
        <p:spPr>
          <a:xfrm>
            <a:off x="548915" y="2175830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2. Who made Boo’s pancakes?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15120-F760-43B8-B974-CA4B387C2980}"/>
              </a:ext>
            </a:extLst>
          </p:cNvPr>
          <p:cNvSpPr txBox="1"/>
          <p:nvPr/>
        </p:nvSpPr>
        <p:spPr>
          <a:xfrm>
            <a:off x="548915" y="2635582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3. What colour is Boo’s T-shirt?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747A4-0CD1-41E9-A982-6BE1F4542979}"/>
              </a:ext>
            </a:extLst>
          </p:cNvPr>
          <p:cNvSpPr txBox="1"/>
          <p:nvPr/>
        </p:nvSpPr>
        <p:spPr>
          <a:xfrm>
            <a:off x="548914" y="3095334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4. When Boo remembered she had a sports carnival, what did her stomach feel like?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528D1-E648-498A-B3FB-0FDCE83A19F1}"/>
              </a:ext>
            </a:extLst>
          </p:cNvPr>
          <p:cNvSpPr txBox="1"/>
          <p:nvPr/>
        </p:nvSpPr>
        <p:spPr>
          <a:xfrm>
            <a:off x="548913" y="3555086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5. Think of an emotion that begins with ‘E’.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21939-DCA8-428F-8A1B-B1307BE2E98A}"/>
              </a:ext>
            </a:extLst>
          </p:cNvPr>
          <p:cNvSpPr txBox="1"/>
          <p:nvPr/>
        </p:nvSpPr>
        <p:spPr>
          <a:xfrm>
            <a:off x="548912" y="3987277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6. What happened to Boo’s trousers when she lost the race?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E7E2F-4F24-4946-9FF6-2CF473BB79BC}"/>
              </a:ext>
            </a:extLst>
          </p:cNvPr>
          <p:cNvSpPr txBox="1"/>
          <p:nvPr/>
        </p:nvSpPr>
        <p:spPr>
          <a:xfrm>
            <a:off x="548912" y="4478780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7. What emotion did Boo feel when she ripped her trousers? 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746EA-8531-4A23-B9A8-24D9DB3ABAA2}"/>
              </a:ext>
            </a:extLst>
          </p:cNvPr>
          <p:cNvSpPr txBox="1"/>
          <p:nvPr/>
        </p:nvSpPr>
        <p:spPr>
          <a:xfrm>
            <a:off x="548911" y="4964059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8. What fruit did the teacher use in the Maths lesson?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38CB8-0B13-4ED7-ABC0-8C833881C2B0}"/>
              </a:ext>
            </a:extLst>
          </p:cNvPr>
          <p:cNvSpPr txBox="1"/>
          <p:nvPr/>
        </p:nvSpPr>
        <p:spPr>
          <a:xfrm>
            <a:off x="548911" y="5450276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9. Guess how many emotions that Boo experienced in the video?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41CA09-EADE-4471-A37F-45DA9C6CD2C3}"/>
              </a:ext>
            </a:extLst>
          </p:cNvPr>
          <p:cNvSpPr txBox="1"/>
          <p:nvPr/>
        </p:nvSpPr>
        <p:spPr>
          <a:xfrm>
            <a:off x="548910" y="5933209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10. What emotion are you feeling right now?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605203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5A04-CD75-4378-AC8E-62CF2924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500" dirty="0">
                <a:latin typeface="Avenir Book"/>
              </a:rPr>
              <a:t>Quiz Answers!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84BCD-2AE5-4946-8248-0AA254A0B72C}"/>
              </a:ext>
            </a:extLst>
          </p:cNvPr>
          <p:cNvSpPr txBox="1"/>
          <p:nvPr/>
        </p:nvSpPr>
        <p:spPr>
          <a:xfrm>
            <a:off x="548908" y="1189055"/>
            <a:ext cx="11094159" cy="1533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1. When Boo was sitting by the window and breathing in the fresh air, what emotion did she feel? </a:t>
            </a:r>
            <a:r>
              <a:rPr lang="en-GB" sz="2500" b="1" dirty="0">
                <a:solidFill>
                  <a:srgbClr val="FF0000"/>
                </a:solidFill>
                <a:latin typeface="Avenir Book"/>
                <a:sym typeface="Avenir Heavy"/>
              </a:rPr>
              <a:t>Calm</a:t>
            </a:r>
            <a:endParaRPr kumimoji="0" lang="en-GB" sz="25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4300" dirty="0">
                <a:solidFill>
                  <a:srgbClr val="FF0000"/>
                </a:solidFill>
                <a:latin typeface="Avenir Book"/>
                <a:sym typeface="Avenir Heavy"/>
              </a:rPr>
              <a:t> 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1C1FE-C562-4900-9EB7-C4B896FC6B73}"/>
              </a:ext>
            </a:extLst>
          </p:cNvPr>
          <p:cNvSpPr txBox="1"/>
          <p:nvPr/>
        </p:nvSpPr>
        <p:spPr>
          <a:xfrm>
            <a:off x="548908" y="1934482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2. Who made Boo’s pancakes? </a:t>
            </a:r>
            <a:r>
              <a:rPr lang="en-GB" sz="2500" b="1" dirty="0">
                <a:solidFill>
                  <a:srgbClr val="FF0000"/>
                </a:solidFill>
                <a:latin typeface="Avenir Book"/>
                <a:sym typeface="Avenir Heavy"/>
              </a:rPr>
              <a:t>Her dad</a:t>
            </a:r>
            <a:endParaRPr kumimoji="0" lang="en-GB" sz="43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15120-F760-43B8-B974-CA4B387C2980}"/>
              </a:ext>
            </a:extLst>
          </p:cNvPr>
          <p:cNvSpPr txBox="1"/>
          <p:nvPr/>
        </p:nvSpPr>
        <p:spPr>
          <a:xfrm>
            <a:off x="548907" y="2288342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3. What colour is Boo’s T-shirt? </a:t>
            </a:r>
            <a:r>
              <a:rPr lang="en-GB" sz="2500" b="1" dirty="0">
                <a:solidFill>
                  <a:srgbClr val="FF0000"/>
                </a:solidFill>
                <a:latin typeface="Avenir Book"/>
                <a:sym typeface="Avenir Heavy"/>
              </a:rPr>
              <a:t>Orange/yellow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747A4-0CD1-41E9-A982-6BE1F4542979}"/>
              </a:ext>
            </a:extLst>
          </p:cNvPr>
          <p:cNvSpPr txBox="1"/>
          <p:nvPr/>
        </p:nvSpPr>
        <p:spPr>
          <a:xfrm>
            <a:off x="548907" y="2653427"/>
            <a:ext cx="11467766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4. When Boo remembered she had a sports carnival, what did her stomach feel like? </a:t>
            </a:r>
            <a:r>
              <a:rPr lang="en-GB" sz="2500" b="1" dirty="0">
                <a:solidFill>
                  <a:srgbClr val="FF0000"/>
                </a:solidFill>
                <a:latin typeface="Avenir Book"/>
                <a:sym typeface="Avenir Heavy"/>
              </a:rPr>
              <a:t>She had butterflies/was excited</a:t>
            </a:r>
            <a:endParaRPr kumimoji="0" lang="en-GB" sz="43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528D1-E648-498A-B3FB-0FDCE83A19F1}"/>
              </a:ext>
            </a:extLst>
          </p:cNvPr>
          <p:cNvSpPr txBox="1"/>
          <p:nvPr/>
        </p:nvSpPr>
        <p:spPr>
          <a:xfrm>
            <a:off x="548906" y="3417200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hangingPunct="0"/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5. Think of an emotion that begins with ‘E’. </a:t>
            </a:r>
            <a:r>
              <a:rPr lang="en-GB" sz="2500" b="1" dirty="0">
                <a:solidFill>
                  <a:srgbClr val="FF0000"/>
                </a:solidFill>
                <a:latin typeface="Avenir Book"/>
                <a:sym typeface="Avenir Heavy"/>
              </a:rPr>
              <a:t>Excited/embarrassed/elated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21939-DCA8-428F-8A1B-B1307BE2E98A}"/>
              </a:ext>
            </a:extLst>
          </p:cNvPr>
          <p:cNvSpPr txBox="1"/>
          <p:nvPr/>
        </p:nvSpPr>
        <p:spPr>
          <a:xfrm>
            <a:off x="548905" y="3815426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6. What happened to Boo’s trousers when she lost the race? </a:t>
            </a:r>
            <a:r>
              <a:rPr lang="en-GB" sz="2500" b="1" dirty="0">
                <a:solidFill>
                  <a:srgbClr val="FF0000"/>
                </a:solidFill>
                <a:latin typeface="Avenir Book"/>
                <a:sym typeface="Avenir Heavy"/>
              </a:rPr>
              <a:t>She ripped them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E7E2F-4F24-4946-9FF6-2CF473BB79BC}"/>
              </a:ext>
            </a:extLst>
          </p:cNvPr>
          <p:cNvSpPr txBox="1"/>
          <p:nvPr/>
        </p:nvSpPr>
        <p:spPr>
          <a:xfrm>
            <a:off x="548905" y="4237585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7. What emotion did Boo feel when she ripped her trousers? </a:t>
            </a:r>
            <a:r>
              <a:rPr lang="en-GB" sz="2500" b="1" dirty="0">
                <a:solidFill>
                  <a:srgbClr val="FF0000"/>
                </a:solidFill>
                <a:latin typeface="Avenir Book"/>
                <a:sym typeface="Avenir Heavy"/>
              </a:rPr>
              <a:t>Embarrassed</a:t>
            </a: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 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746EA-8531-4A23-B9A8-24D9DB3ABAA2}"/>
              </a:ext>
            </a:extLst>
          </p:cNvPr>
          <p:cNvSpPr txBox="1"/>
          <p:nvPr/>
        </p:nvSpPr>
        <p:spPr>
          <a:xfrm>
            <a:off x="548904" y="4635811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8. What fruit did the teacher use in the Maths lesson? </a:t>
            </a:r>
            <a:r>
              <a:rPr lang="en-GB" sz="2500" b="1" dirty="0">
                <a:solidFill>
                  <a:srgbClr val="FF0000"/>
                </a:solidFill>
                <a:latin typeface="Avenir Book"/>
                <a:sym typeface="Avenir Heavy"/>
              </a:rPr>
              <a:t>Bananas</a:t>
            </a:r>
            <a:endParaRPr kumimoji="0" lang="en-GB" sz="43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38CB8-0B13-4ED7-ABC0-8C833881C2B0}"/>
              </a:ext>
            </a:extLst>
          </p:cNvPr>
          <p:cNvSpPr txBox="1"/>
          <p:nvPr/>
        </p:nvSpPr>
        <p:spPr>
          <a:xfrm>
            <a:off x="548904" y="5007360"/>
            <a:ext cx="11643093" cy="125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9. Guess how many emotions that Boo experienced in the video? </a:t>
            </a:r>
            <a:r>
              <a:rPr lang="en-GB" sz="2500" b="1" dirty="0">
                <a:solidFill>
                  <a:srgbClr val="FF0000"/>
                </a:solidFill>
                <a:latin typeface="Avenir Book"/>
                <a:sym typeface="Avenir Heavy"/>
              </a:rPr>
              <a:t>15! Calm, happy, excited, nervous, embarrassed, sad, loved, confident, guilty, sorry, disappointed, jealous, scared, angry, grateful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41CA09-EADE-4471-A37F-45DA9C6CD2C3}"/>
              </a:ext>
            </a:extLst>
          </p:cNvPr>
          <p:cNvSpPr txBox="1"/>
          <p:nvPr/>
        </p:nvSpPr>
        <p:spPr>
          <a:xfrm>
            <a:off x="548910" y="6214480"/>
            <a:ext cx="1109415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10. What emotion are you feeling right now?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venir Book"/>
              <a:sym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952238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4074-282A-4AE6-AFAA-55250CC9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248"/>
            <a:ext cx="11467766" cy="537595"/>
          </a:xfrm>
        </p:spPr>
        <p:txBody>
          <a:bodyPr>
            <a:noAutofit/>
          </a:bodyPr>
          <a:lstStyle/>
          <a:p>
            <a:r>
              <a:rPr lang="en-GB" sz="4000" dirty="0">
                <a:latin typeface="Avenir Book"/>
              </a:rPr>
              <a:t>Here are some skills to help you with your emotions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D699F-0780-4FC3-969B-FAAC942A5C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6"/>
          <a:stretch>
            <a:fillRect/>
          </a:stretch>
        </p:blipFill>
        <p:spPr bwMode="auto">
          <a:xfrm>
            <a:off x="362117" y="1824008"/>
            <a:ext cx="1332865" cy="12433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00FF92-7114-43B6-B2C3-56FED0B7B6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11" y="1791940"/>
            <a:ext cx="1162050" cy="13074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0151CD-4DCE-473F-B97A-2AFD52099FC3}"/>
              </a:ext>
            </a:extLst>
          </p:cNvPr>
          <p:cNvSpPr txBox="1"/>
          <p:nvPr/>
        </p:nvSpPr>
        <p:spPr>
          <a:xfrm>
            <a:off x="337822" y="3429000"/>
            <a:ext cx="2680139" cy="125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Smell the Strawberry, blow ou</a:t>
            </a: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t the candle</a:t>
            </a:r>
            <a:endParaRPr kumimoji="0" lang="en-GB" sz="2500" b="0" i="0" u="none" strike="noStrike" cap="none" spc="0" normalizeH="0" baseline="0" dirty="0">
              <a:ln>
                <a:noFill/>
              </a:ln>
              <a:solidFill>
                <a:srgbClr val="314764"/>
              </a:solidFill>
              <a:effectLst/>
              <a:uFillTx/>
              <a:latin typeface="Avenir Book"/>
              <a:sym typeface="Avenir Heavy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B3126F4-8B01-478A-B912-42259BF2C6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/>
        </p:blipFill>
        <p:spPr>
          <a:xfrm>
            <a:off x="7442331" y="4057377"/>
            <a:ext cx="1581037" cy="21651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C534C6-7843-48CA-8801-4E3FD1E2AD93}"/>
              </a:ext>
            </a:extLst>
          </p:cNvPr>
          <p:cNvSpPr txBox="1"/>
          <p:nvPr/>
        </p:nvSpPr>
        <p:spPr>
          <a:xfrm>
            <a:off x="6999314" y="6219285"/>
            <a:ext cx="268013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Push the wall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FCF6C7-E2AE-4116-8325-8502610FC21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15" y="1632160"/>
            <a:ext cx="1782847" cy="19672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789AEE-FB15-49CA-8C69-CFDD68F949F6}"/>
              </a:ext>
            </a:extLst>
          </p:cNvPr>
          <p:cNvSpPr txBox="1"/>
          <p:nvPr/>
        </p:nvSpPr>
        <p:spPr>
          <a:xfrm>
            <a:off x="2991877" y="6219285"/>
            <a:ext cx="268013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Chair push ups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3D833E-CB4E-4B92-9CFE-7C5FC667C6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983" y="1356061"/>
            <a:ext cx="2933041" cy="16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FDE133-2077-4D6B-9D11-C0A80799F9CA}"/>
              </a:ext>
            </a:extLst>
          </p:cNvPr>
          <p:cNvSpPr txBox="1"/>
          <p:nvPr/>
        </p:nvSpPr>
        <p:spPr>
          <a:xfrm>
            <a:off x="8846433" y="3099405"/>
            <a:ext cx="2680139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Count backwards from 10</a:t>
            </a:r>
          </a:p>
        </p:txBody>
      </p:sp>
      <p:pic>
        <p:nvPicPr>
          <p:cNvPr id="2052" name="Picture 4" descr="Human body, Shoulder, Elbow, Human leg, Joint, Wrist, Sitting, Knee, Waist, Neck, ">
            <a:extLst>
              <a:ext uri="{FF2B5EF4-FFF2-40B4-BE49-F238E27FC236}">
                <a16:creationId xmlns:a16="http://schemas.microsoft.com/office/drawing/2014/main" id="{CDAD3464-8202-4F13-8B4B-86689BBB6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17" y="3969033"/>
            <a:ext cx="1802057" cy="22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BE3A6D-C9EC-429D-9389-B2CB2CD2CDD9}"/>
              </a:ext>
            </a:extLst>
          </p:cNvPr>
          <p:cNvSpPr txBox="1"/>
          <p:nvPr/>
        </p:nvSpPr>
        <p:spPr>
          <a:xfrm>
            <a:off x="4883232" y="3646201"/>
            <a:ext cx="268013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Hand massage</a:t>
            </a:r>
            <a:endParaRPr kumimoji="0" lang="en-GB" sz="2500" b="0" i="0" u="none" strike="noStrike" cap="none" spc="0" normalizeH="0" baseline="0" dirty="0">
              <a:ln>
                <a:noFill/>
              </a:ln>
              <a:solidFill>
                <a:srgbClr val="314764"/>
              </a:solidFill>
              <a:effectLst/>
              <a:uFillTx/>
              <a:latin typeface="Avenir Book"/>
              <a:sym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5494415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4074-282A-4AE6-AFAA-55250CC9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500" dirty="0">
                <a:latin typeface="Avenir Book"/>
              </a:rPr>
              <a:t>Time to relax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BA5DB-7FE9-4766-AA31-9A967257A2F5}"/>
              </a:ext>
            </a:extLst>
          </p:cNvPr>
          <p:cNvSpPr txBox="1"/>
          <p:nvPr/>
        </p:nvSpPr>
        <p:spPr>
          <a:xfrm>
            <a:off x="10615449" y="5537122"/>
            <a:ext cx="134532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+mn-lt"/>
                <a:ea typeface="+mn-ea"/>
                <a:cs typeface="+mn-cs"/>
                <a:sym typeface="Avenir Heavy"/>
                <a:hlinkClick r:id="rId4"/>
              </a:rPr>
              <a:t>https://youtu.be/UEuFi9PxKuo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314764"/>
              </a:solidFill>
              <a:effectLst/>
              <a:uFillTx/>
              <a:latin typeface="+mn-lt"/>
              <a:ea typeface="+mn-ea"/>
              <a:cs typeface="+mn-cs"/>
              <a:sym typeface="Avenir Heavy"/>
            </a:endParaRPr>
          </a:p>
        </p:txBody>
      </p:sp>
      <p:pic>
        <p:nvPicPr>
          <p:cNvPr id="3" name="Online Media 2" title="Bubble Bounce! Mindfulness for Children (Mindful Looking)">
            <a:hlinkClick r:id="" action="ppaction://media"/>
            <a:extLst>
              <a:ext uri="{FF2B5EF4-FFF2-40B4-BE49-F238E27FC236}">
                <a16:creationId xmlns:a16="http://schemas.microsoft.com/office/drawing/2014/main" id="{32D69569-5BF4-4A3A-A2D5-9E60689E9D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76745" y="1492135"/>
            <a:ext cx="8975060" cy="50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9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217A-B9DA-4809-A78C-441C1E36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500" dirty="0">
                <a:latin typeface="Avenir Book"/>
              </a:rPr>
              <a:t>Well done for completing this workshop!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894EA-23BF-416B-9092-1175573097A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9385" y="2609058"/>
            <a:ext cx="10917568" cy="635947"/>
          </a:xfrm>
        </p:spPr>
        <p:txBody>
          <a:bodyPr>
            <a:noAutofit/>
          </a:bodyPr>
          <a:lstStyle/>
          <a:p>
            <a:pPr algn="ctr" defTabSz="584200" hangingPunct="0"/>
            <a:r>
              <a:rPr lang="en-GB" sz="4500" kern="1200" dirty="0">
                <a:ea typeface="+mn-ea"/>
                <a:cs typeface="+mn-cs"/>
              </a:rPr>
              <a:t>Have a look on our website for more workshops that you might enjoy!</a:t>
            </a:r>
          </a:p>
          <a:p>
            <a:pPr algn="ctr" defTabSz="584200" hangingPunct="0"/>
            <a:endParaRPr lang="en-GB" sz="4500" kern="1200" dirty="0">
              <a:ea typeface="+mn-ea"/>
              <a:cs typeface="+mn-cs"/>
            </a:endParaRPr>
          </a:p>
          <a:p>
            <a:pPr algn="ctr" defTabSz="584200" hangingPunct="0"/>
            <a:r>
              <a:rPr lang="en-GB" sz="4500" kern="1200" dirty="0">
                <a:ea typeface="+mn-ea"/>
                <a:cs typeface="+mn-cs"/>
              </a:rPr>
              <a:t>Well done!</a:t>
            </a:r>
          </a:p>
          <a:p>
            <a:pPr algn="ctr" defTabSz="584200" hangingPunct="0"/>
            <a:endParaRPr lang="en-GB" sz="450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409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79833-57CE-4A8C-9337-809A0522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16" y="345029"/>
            <a:ext cx="11467766" cy="537595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venir Book"/>
              </a:rPr>
              <a:t>Emoji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F75EB2-4B56-4AF0-9338-E3D1CDA8FADC}"/>
              </a:ext>
            </a:extLst>
          </p:cNvPr>
          <p:cNvSpPr txBox="1"/>
          <p:nvPr/>
        </p:nvSpPr>
        <p:spPr>
          <a:xfrm>
            <a:off x="2343807" y="1289873"/>
            <a:ext cx="7041932" cy="5396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GB" sz="4300" dirty="0">
                <a:solidFill>
                  <a:srgbClr val="314764"/>
                </a:solidFill>
                <a:latin typeface="Avenir Book"/>
                <a:sym typeface="Avenir Heavy"/>
              </a:rPr>
              <a:t>Have a look at the </a:t>
            </a: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pictures of emojis on the next slides</a:t>
            </a: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GB" sz="4300" dirty="0">
                <a:solidFill>
                  <a:srgbClr val="314764"/>
                </a:solidFill>
                <a:latin typeface="Avenir Book"/>
                <a:sym typeface="Avenir Heavy"/>
              </a:rPr>
              <a:t>Write down and act what emoji you think this is</a:t>
            </a: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GB" sz="4300" dirty="0">
                <a:solidFill>
                  <a:srgbClr val="314764"/>
                </a:solidFill>
                <a:latin typeface="Avenir Book"/>
                <a:sym typeface="Avenir Heavy"/>
              </a:rPr>
              <a:t>Discuss with your parent(s)/carer(s) a time when you felt this emotion and what you did</a:t>
            </a:r>
            <a:endParaRPr kumimoji="0" lang="en-GB" sz="4300" b="0" i="0" u="none" strike="noStrike" cap="none" spc="0" normalizeH="0" baseline="0" dirty="0">
              <a:ln>
                <a:noFill/>
              </a:ln>
              <a:solidFill>
                <a:srgbClr val="314764"/>
              </a:solidFill>
              <a:effectLst/>
              <a:uFillTx/>
              <a:latin typeface="Avenir Book"/>
              <a:sym typeface="Avenir Heavy"/>
            </a:endParaRPr>
          </a:p>
        </p:txBody>
      </p:sp>
      <p:pic>
        <p:nvPicPr>
          <p:cNvPr id="8194" name="Picture 2" descr="Google Adding New 117 Emoji in Android 11 Coming Fall">
            <a:extLst>
              <a:ext uri="{FF2B5EF4-FFF2-40B4-BE49-F238E27FC236}">
                <a16:creationId xmlns:a16="http://schemas.microsoft.com/office/drawing/2014/main" id="{A92CFB4F-5860-463A-8EC1-61315DBC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36" y="2704771"/>
            <a:ext cx="2661229" cy="19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51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moticon Smile Emoji - Free image on Pixabay">
            <a:extLst>
              <a:ext uri="{FF2B5EF4-FFF2-40B4-BE49-F238E27FC236}">
                <a16:creationId xmlns:a16="http://schemas.microsoft.com/office/drawing/2014/main" id="{0CE9414E-9BCB-448B-B051-DB2877B0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42" y="1643720"/>
            <a:ext cx="4420585" cy="45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CAF38FC-55E3-46EB-AE67-4AC2A082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51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0F33-8F4C-48AC-9AB3-C40CA78E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2050" name="Picture 2" descr="Disappointed Face Emoji (U+1F61E)">
            <a:extLst>
              <a:ext uri="{FF2B5EF4-FFF2-40B4-BE49-F238E27FC236}">
                <a16:creationId xmlns:a16="http://schemas.microsoft.com/office/drawing/2014/main" id="{6CF5A868-2096-4EDA-A4CC-0DFC86212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97" y="1968555"/>
            <a:ext cx="4056500" cy="40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33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0C02-2841-4FA9-BEB4-5AEAAE7D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3074" name="Picture 2" descr="Pin by Mandell Humphrey on Emoticons | Emoji pictures, Emoji faces,  Sunglass emoji">
            <a:extLst>
              <a:ext uri="{FF2B5EF4-FFF2-40B4-BE49-F238E27FC236}">
                <a16:creationId xmlns:a16="http://schemas.microsoft.com/office/drawing/2014/main" id="{8A57111E-D1BE-41CB-979A-6CD1E702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1810900"/>
            <a:ext cx="4497934" cy="44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46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4D17-EE42-4CED-8234-3AD3CBA4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4098" name="Picture 2" descr="Very Angry Emoji | Angry emoji, Emoji pictures, Angry face emoji">
            <a:extLst>
              <a:ext uri="{FF2B5EF4-FFF2-40B4-BE49-F238E27FC236}">
                <a16:creationId xmlns:a16="http://schemas.microsoft.com/office/drawing/2014/main" id="{C29B9124-6C02-447F-ADAC-E887C2A7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25" y="1758348"/>
            <a:ext cx="4256196" cy="42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55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64B3-B53D-4FA7-84E2-79626447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6146" name="Picture 2" descr="7,287 Excited Emoji Stock Photos, Pictures &amp; Royalty-Free Images - iStock">
            <a:extLst>
              <a:ext uri="{FF2B5EF4-FFF2-40B4-BE49-F238E27FC236}">
                <a16:creationId xmlns:a16="http://schemas.microsoft.com/office/drawing/2014/main" id="{5991AF8C-3793-4BD6-BCC8-1C711352D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14" y="1669668"/>
            <a:ext cx="4057651" cy="453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18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365568">
              <a:defRPr sz="3827"/>
            </a:pPr>
            <a:r>
              <a:rPr lang="en-GB" sz="4500" dirty="0">
                <a:latin typeface="Avenir Book"/>
              </a:rPr>
              <a:t>What are emotions?</a:t>
            </a:r>
            <a:endParaRPr sz="4500" dirty="0">
              <a:latin typeface="Avenir Book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82180E-0CEC-4242-94A3-7EDD32DF74E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6176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23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Heavy"/>
              </a:defRPr>
            </a:lvl9pPr>
          </a:lstStyle>
          <a:p>
            <a:r>
              <a:rPr lang="en-GB" kern="0"/>
              <a:t>What is self esteem?</a:t>
            </a:r>
            <a:endParaRPr lang="en-GB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2132F3-AB87-49BA-8F44-27CC5EDF6890}"/>
              </a:ext>
            </a:extLst>
          </p:cNvPr>
          <p:cNvSpPr txBox="1">
            <a:spLocks/>
          </p:cNvSpPr>
          <p:nvPr/>
        </p:nvSpPr>
        <p:spPr>
          <a:xfrm>
            <a:off x="1385751" y="1430003"/>
            <a:ext cx="9420497" cy="487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1607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321457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482186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642915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0" marR="0" indent="803643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964372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125101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285829" algn="l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6" b="0" i="0" u="none" strike="noStrike" cap="none" spc="0" baseline="0">
                <a:ln>
                  <a:noFill/>
                </a:ln>
                <a:solidFill>
                  <a:srgbClr val="314764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/>
            <a:endParaRPr lang="en-GB" sz="3000" kern="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F5411-1828-4CB8-A744-9B170A08C3AF}"/>
              </a:ext>
            </a:extLst>
          </p:cNvPr>
          <p:cNvSpPr txBox="1"/>
          <p:nvPr/>
        </p:nvSpPr>
        <p:spPr>
          <a:xfrm>
            <a:off x="2478832" y="1596205"/>
            <a:ext cx="7054055" cy="764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Emotions are…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60D5D-09DB-453C-8243-78E4167742D7}"/>
              </a:ext>
            </a:extLst>
          </p:cNvPr>
          <p:cNvSpPr txBox="1"/>
          <p:nvPr/>
        </p:nvSpPr>
        <p:spPr>
          <a:xfrm>
            <a:off x="3674663" y="3162887"/>
            <a:ext cx="4421255" cy="14260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Emotions can change all the time!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6CB9A-BEDE-4300-9A10-5505D0FBE870}"/>
              </a:ext>
            </a:extLst>
          </p:cNvPr>
          <p:cNvSpPr txBox="1"/>
          <p:nvPr/>
        </p:nvSpPr>
        <p:spPr>
          <a:xfrm>
            <a:off x="7449014" y="5046906"/>
            <a:ext cx="3033132" cy="125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Have a think… what </a:t>
            </a:r>
            <a:r>
              <a:rPr lang="en-GB" sz="2500" dirty="0">
                <a:solidFill>
                  <a:srgbClr val="314764"/>
                </a:solidFill>
                <a:latin typeface="Avenir Book"/>
                <a:sym typeface="Avenir Heavy"/>
              </a:rPr>
              <a:t>might cause a change in your emotions?</a:t>
            </a:r>
            <a:endParaRPr kumimoji="0" lang="en-GB" sz="2500" b="0" i="0" u="none" strike="noStrike" cap="none" spc="0" normalizeH="0" baseline="0" dirty="0">
              <a:ln>
                <a:noFill/>
              </a:ln>
              <a:solidFill>
                <a:srgbClr val="314764"/>
              </a:solidFill>
              <a:effectLst/>
              <a:uFillTx/>
              <a:latin typeface="Avenir Book"/>
              <a:sym typeface="Avenir Heavy"/>
            </a:endParaRPr>
          </a:p>
        </p:txBody>
      </p:sp>
      <p:pic>
        <p:nvPicPr>
          <p:cNvPr id="1026" name="Picture 2" descr="Thinking Face Emoji (U+1F914)">
            <a:extLst>
              <a:ext uri="{FF2B5EF4-FFF2-40B4-BE49-F238E27FC236}">
                <a16:creationId xmlns:a16="http://schemas.microsoft.com/office/drawing/2014/main" id="{7CAE4A9B-0444-406C-B370-1537C351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05" y="4750616"/>
            <a:ext cx="1877026" cy="18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9EA332-7AE7-45AD-B8F9-DD70BE9D752D}"/>
              </a:ext>
            </a:extLst>
          </p:cNvPr>
          <p:cNvSpPr txBox="1"/>
          <p:nvPr/>
        </p:nvSpPr>
        <p:spPr>
          <a:xfrm>
            <a:off x="2897422" y="2408834"/>
            <a:ext cx="6096000" cy="754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3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How you feel!</a:t>
            </a:r>
          </a:p>
        </p:txBody>
      </p:sp>
      <p:pic>
        <p:nvPicPr>
          <p:cNvPr id="1028" name="Picture 4" descr="How Pixar Picked the 5 Core Emotions of Inside Out's Star | WIRED">
            <a:extLst>
              <a:ext uri="{FF2B5EF4-FFF2-40B4-BE49-F238E27FC236}">
                <a16:creationId xmlns:a16="http://schemas.microsoft.com/office/drawing/2014/main" id="{F59110F1-4198-4C2B-B113-3FC2A387A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1" y="1867485"/>
            <a:ext cx="3047669" cy="303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E51E-14E3-4C29-A31E-AD9D7F26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500" dirty="0">
                <a:latin typeface="Avenir Book"/>
              </a:rPr>
              <a:t>Video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9D8A4-3139-411F-A7C1-4DB7460242D9}"/>
              </a:ext>
            </a:extLst>
          </p:cNvPr>
          <p:cNvSpPr txBox="1"/>
          <p:nvPr/>
        </p:nvSpPr>
        <p:spPr>
          <a:xfrm>
            <a:off x="1813115" y="1290454"/>
            <a:ext cx="793693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Avenir Book"/>
              </a:rPr>
              <a:t>Let’s learn more about emotions!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80D65-5ECA-4FEE-99D7-A0036E84077B}"/>
              </a:ext>
            </a:extLst>
          </p:cNvPr>
          <p:cNvSpPr txBox="1"/>
          <p:nvPr/>
        </p:nvSpPr>
        <p:spPr>
          <a:xfrm>
            <a:off x="10124807" y="5145550"/>
            <a:ext cx="2034362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venir Book"/>
                <a:hlinkClick r:id="rId3"/>
              </a:rPr>
              <a:t>Boo's Big Day: A Story about Emotions - This... - ClickView</a:t>
            </a:r>
            <a:endParaRPr lang="en-GB" sz="2000" dirty="0">
              <a:latin typeface="Avenir Boo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1A615-7FE2-4C6B-B8E0-66D76BB8E28D}"/>
              </a:ext>
            </a:extLst>
          </p:cNvPr>
          <p:cNvSpPr txBox="1"/>
          <p:nvPr/>
        </p:nvSpPr>
        <p:spPr>
          <a:xfrm>
            <a:off x="1813115" y="5799575"/>
            <a:ext cx="1018635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314764"/>
                </a:solidFill>
                <a:effectLst/>
                <a:uFillTx/>
                <a:latin typeface="Avenir Book"/>
                <a:sym typeface="Avenir Heavy"/>
              </a:rPr>
              <a:t>We will have a quiz about this video..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3FC92-8DBB-450C-A574-489D8C55D2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83" t="19535" r="10815" b="5891"/>
          <a:stretch/>
        </p:blipFill>
        <p:spPr>
          <a:xfrm>
            <a:off x="2273715" y="2051484"/>
            <a:ext cx="7156944" cy="3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32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314764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0B98EE90-59AA-4299-9B89-18202EC7591B}" vid="{4253F5FA-77DA-4E41-852D-292DAF4B6C71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314764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314764"/>
            </a:solidFill>
            <a:effectLst/>
            <a:uFillTx/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2" id="{0B98EE90-59AA-4299-9B89-18202EC7591B}" vid="{4253F5FA-77DA-4E41-852D-292DAF4B6C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7c1 xmlns="d0860ff5-26a2-4bf2-8dc0-14d6a6b04df6" xsi:nil="true"/>
    <SharedWithUsers xmlns="00ce72f2-4fe4-4f6d-9dd5-3b4321586f6e">
      <UserInfo>
        <DisplayName>Nibby Withers</DisplayName>
        <AccountId>220</AccountId>
        <AccountType/>
      </UserInfo>
      <UserInfo>
        <DisplayName>Jackie O'Leary</DisplayName>
        <AccountId>104</AccountId>
        <AccountType/>
      </UserInfo>
      <UserInfo>
        <DisplayName>Ann Kirby</DisplayName>
        <AccountId>96</AccountId>
        <AccountType/>
      </UserInfo>
      <UserInfo>
        <DisplayName>Sarah Moore</DisplayName>
        <AccountId>100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E3D52B1F9274A9A76B110BF4F6BB9" ma:contentTypeVersion="14" ma:contentTypeDescription="Create a new document." ma:contentTypeScope="" ma:versionID="0c31a030e0320f48100d0eb798a9147d">
  <xsd:schema xmlns:xsd="http://www.w3.org/2001/XMLSchema" xmlns:xs="http://www.w3.org/2001/XMLSchema" xmlns:p="http://schemas.microsoft.com/office/2006/metadata/properties" xmlns:ns2="d0860ff5-26a2-4bf2-8dc0-14d6a6b04df6" xmlns:ns3="00ce72f2-4fe4-4f6d-9dd5-3b4321586f6e" targetNamespace="http://schemas.microsoft.com/office/2006/metadata/properties" ma:root="true" ma:fieldsID="92c1ed74ef1b0d225fe5e36ee27c1c7a" ns2:_="" ns3:_="">
    <xsd:import namespace="d0860ff5-26a2-4bf2-8dc0-14d6a6b04df6"/>
    <xsd:import namespace="00ce72f2-4fe4-4f6d-9dd5-3b4321586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w7c1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60ff5-26a2-4bf2-8dc0-14d6a6b04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w7c1" ma:index="18" nillable="true" ma:displayName="Text" ma:internalName="w7c1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72f2-4fe4-4f6d-9dd5-3b4321586f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496E6-8CAB-4001-8295-2B5E44F1B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69EE5C-A508-417E-BA25-CB95EA4C8626}">
  <ds:schemaRefs>
    <ds:schemaRef ds:uri="00ce72f2-4fe4-4f6d-9dd5-3b4321586f6e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0860ff5-26a2-4bf2-8dc0-14d6a6b04df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C99292-B42E-494A-9E6C-3293B9EA2197}">
  <ds:schemaRefs>
    <ds:schemaRef ds:uri="00ce72f2-4fe4-4f6d-9dd5-3b4321586f6e"/>
    <ds:schemaRef ds:uri="d0860ff5-26a2-4bf2-8dc0-14d6a6b04d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550</Words>
  <Application>Microsoft Office PowerPoint</Application>
  <PresentationFormat>Widescreen</PresentationFormat>
  <Paragraphs>73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Book</vt:lpstr>
      <vt:lpstr>Avenir Heavy</vt:lpstr>
      <vt:lpstr>Calibri</vt:lpstr>
      <vt:lpstr>Helvetica Light</vt:lpstr>
      <vt:lpstr>White</vt:lpstr>
      <vt:lpstr>1_White</vt:lpstr>
      <vt:lpstr>PowerPoint Presentation</vt:lpstr>
      <vt:lpstr>Emoji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emotions?</vt:lpstr>
      <vt:lpstr>Video</vt:lpstr>
      <vt:lpstr>Quiz</vt:lpstr>
      <vt:lpstr>Quiz Questions!</vt:lpstr>
      <vt:lpstr>Quiz Answers!</vt:lpstr>
      <vt:lpstr>Here are some skills to help you with your emotions</vt:lpstr>
      <vt:lpstr>Time to relax</vt:lpstr>
      <vt:lpstr>Well done for completing this workshop!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Esteem</dc:title>
  <dc:creator>Kemi Awoonor</dc:creator>
  <cp:lastModifiedBy>Kemi Awoonor</cp:lastModifiedBy>
  <cp:revision>10</cp:revision>
  <dcterms:created xsi:type="dcterms:W3CDTF">2021-03-23T09:52:31Z</dcterms:created>
  <dcterms:modified xsi:type="dcterms:W3CDTF">2021-08-03T10:45:39Z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0x0101005AFE3D52B1F9274A9A76B110BF4F6BB9</vt:lpwstr>
  </property>
</Properties>
</file>