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7.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8.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9.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0.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1.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3.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4.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5.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6.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1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8.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20.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21.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22.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23.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24.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25.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26.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27.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28.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11" r:id="rId2"/>
    <p:sldMasterId id="2147483717" r:id="rId3"/>
    <p:sldMasterId id="2147483722" r:id="rId4"/>
    <p:sldMasterId id="2147483735" r:id="rId5"/>
    <p:sldMasterId id="2147483742" r:id="rId6"/>
    <p:sldMasterId id="2147483749" r:id="rId7"/>
    <p:sldMasterId id="2147483766" r:id="rId8"/>
    <p:sldMasterId id="2147483770" r:id="rId9"/>
    <p:sldMasterId id="2147483773" r:id="rId10"/>
    <p:sldMasterId id="2147483778" r:id="rId11"/>
    <p:sldMasterId id="2147483790" r:id="rId12"/>
    <p:sldMasterId id="2147483795" r:id="rId13"/>
    <p:sldMasterId id="2147483800" r:id="rId14"/>
    <p:sldMasterId id="2147483806" r:id="rId15"/>
    <p:sldMasterId id="2147483818" r:id="rId16"/>
    <p:sldMasterId id="2147483822" r:id="rId17"/>
    <p:sldMasterId id="2147483827" r:id="rId18"/>
    <p:sldMasterId id="2147483840" r:id="rId19"/>
    <p:sldMasterId id="2147483845" r:id="rId20"/>
    <p:sldMasterId id="2147483850" r:id="rId21"/>
    <p:sldMasterId id="2147483856" r:id="rId22"/>
    <p:sldMasterId id="2147483862" r:id="rId23"/>
    <p:sldMasterId id="2147483867" r:id="rId24"/>
    <p:sldMasterId id="2147483874" r:id="rId25"/>
    <p:sldMasterId id="2147483878" r:id="rId26"/>
    <p:sldMasterId id="2147483891" r:id="rId27"/>
    <p:sldMasterId id="2147483903" r:id="rId28"/>
    <p:sldMasterId id="2147483916" r:id="rId29"/>
  </p:sldMasterIdLst>
  <p:notesMasterIdLst>
    <p:notesMasterId r:id="rId125"/>
  </p:notesMasterIdLst>
  <p:handoutMasterIdLst>
    <p:handoutMasterId r:id="rId126"/>
  </p:handoutMasterIdLst>
  <p:sldIdLst>
    <p:sldId id="256" r:id="rId30"/>
    <p:sldId id="259" r:id="rId31"/>
    <p:sldId id="1047" r:id="rId32"/>
    <p:sldId id="686" r:id="rId33"/>
    <p:sldId id="282" r:id="rId34"/>
    <p:sldId id="691" r:id="rId35"/>
    <p:sldId id="999" r:id="rId36"/>
    <p:sldId id="1000" r:id="rId37"/>
    <p:sldId id="374" r:id="rId38"/>
    <p:sldId id="363" r:id="rId39"/>
    <p:sldId id="376" r:id="rId40"/>
    <p:sldId id="1048" r:id="rId41"/>
    <p:sldId id="1046" r:id="rId42"/>
    <p:sldId id="728" r:id="rId43"/>
    <p:sldId id="683" r:id="rId44"/>
    <p:sldId id="727" r:id="rId45"/>
    <p:sldId id="1061" r:id="rId46"/>
    <p:sldId id="270" r:id="rId47"/>
    <p:sldId id="729" r:id="rId48"/>
    <p:sldId id="1062" r:id="rId49"/>
    <p:sldId id="1063" r:id="rId50"/>
    <p:sldId id="1064" r:id="rId51"/>
    <p:sldId id="1056" r:id="rId52"/>
    <p:sldId id="1057" r:id="rId53"/>
    <p:sldId id="1058" r:id="rId54"/>
    <p:sldId id="1059" r:id="rId55"/>
    <p:sldId id="342" r:id="rId56"/>
    <p:sldId id="267" r:id="rId57"/>
    <p:sldId id="285" r:id="rId58"/>
    <p:sldId id="542" r:id="rId59"/>
    <p:sldId id="722" r:id="rId60"/>
    <p:sldId id="383" r:id="rId61"/>
    <p:sldId id="621" r:id="rId62"/>
    <p:sldId id="1053" r:id="rId63"/>
    <p:sldId id="339" r:id="rId64"/>
    <p:sldId id="671" r:id="rId65"/>
    <p:sldId id="534" r:id="rId66"/>
    <p:sldId id="968" r:id="rId67"/>
    <p:sldId id="492" r:id="rId68"/>
    <p:sldId id="1013" r:id="rId69"/>
    <p:sldId id="416" r:id="rId70"/>
    <p:sldId id="756" r:id="rId71"/>
    <p:sldId id="724" r:id="rId72"/>
    <p:sldId id="531" r:id="rId73"/>
    <p:sldId id="1060" r:id="rId74"/>
    <p:sldId id="1054" r:id="rId75"/>
    <p:sldId id="385" r:id="rId76"/>
    <p:sldId id="1055" r:id="rId77"/>
    <p:sldId id="537" r:id="rId78"/>
    <p:sldId id="438" r:id="rId79"/>
    <p:sldId id="441" r:id="rId80"/>
    <p:sldId id="477" r:id="rId81"/>
    <p:sldId id="665" r:id="rId82"/>
    <p:sldId id="1065" r:id="rId83"/>
    <p:sldId id="368" r:id="rId84"/>
    <p:sldId id="1018" r:id="rId85"/>
    <p:sldId id="1016" r:id="rId86"/>
    <p:sldId id="1066" r:id="rId87"/>
    <p:sldId id="718" r:id="rId88"/>
    <p:sldId id="726" r:id="rId89"/>
    <p:sldId id="721" r:id="rId90"/>
    <p:sldId id="1045" r:id="rId91"/>
    <p:sldId id="341" r:id="rId92"/>
    <p:sldId id="430" r:id="rId93"/>
    <p:sldId id="658" r:id="rId94"/>
    <p:sldId id="644" r:id="rId95"/>
    <p:sldId id="672" r:id="rId96"/>
    <p:sldId id="673" r:id="rId97"/>
    <p:sldId id="530" r:id="rId98"/>
    <p:sldId id="423" r:id="rId99"/>
    <p:sldId id="988" r:id="rId100"/>
    <p:sldId id="989" r:id="rId101"/>
    <p:sldId id="329" r:id="rId102"/>
    <p:sldId id="318" r:id="rId103"/>
    <p:sldId id="525" r:id="rId104"/>
    <p:sldId id="1051" r:id="rId105"/>
    <p:sldId id="1052" r:id="rId106"/>
    <p:sldId id="1067" r:id="rId107"/>
    <p:sldId id="543" r:id="rId108"/>
    <p:sldId id="396" r:id="rId109"/>
    <p:sldId id="260" r:id="rId110"/>
    <p:sldId id="1068" r:id="rId111"/>
    <p:sldId id="377" r:id="rId112"/>
    <p:sldId id="755" r:id="rId113"/>
    <p:sldId id="772" r:id="rId114"/>
    <p:sldId id="278" r:id="rId115"/>
    <p:sldId id="967" r:id="rId116"/>
    <p:sldId id="412" r:id="rId117"/>
    <p:sldId id="340" r:id="rId118"/>
    <p:sldId id="684" r:id="rId119"/>
    <p:sldId id="1026" r:id="rId120"/>
    <p:sldId id="679" r:id="rId121"/>
    <p:sldId id="680" r:id="rId122"/>
    <p:sldId id="681" r:id="rId123"/>
    <p:sldId id="682" r:id="rId12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C6CB24-E845-4BF1-9E73-058322FC855E}" v="9" dt="2022-07-25T09:53:46.1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711" autoAdjust="0"/>
    <p:restoredTop sz="99271" autoAdjust="0"/>
  </p:normalViewPr>
  <p:slideViewPr>
    <p:cSldViewPr>
      <p:cViewPr varScale="1">
        <p:scale>
          <a:sx n="67" d="100"/>
          <a:sy n="67" d="100"/>
        </p:scale>
        <p:origin x="612" y="3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88.xml"/><Relationship Id="rId21" Type="http://schemas.openxmlformats.org/officeDocument/2006/relationships/slideMaster" Target="slideMasters/slideMaster21.xml"/><Relationship Id="rId42" Type="http://schemas.openxmlformats.org/officeDocument/2006/relationships/slide" Target="slides/slide13.xml"/><Relationship Id="rId47" Type="http://schemas.openxmlformats.org/officeDocument/2006/relationships/slide" Target="slides/slide18.xml"/><Relationship Id="rId63" Type="http://schemas.openxmlformats.org/officeDocument/2006/relationships/slide" Target="slides/slide34.xml"/><Relationship Id="rId68" Type="http://schemas.openxmlformats.org/officeDocument/2006/relationships/slide" Target="slides/slide39.xml"/><Relationship Id="rId84" Type="http://schemas.openxmlformats.org/officeDocument/2006/relationships/slide" Target="slides/slide55.xml"/><Relationship Id="rId89" Type="http://schemas.openxmlformats.org/officeDocument/2006/relationships/slide" Target="slides/slide60.xml"/><Relationship Id="rId112" Type="http://schemas.openxmlformats.org/officeDocument/2006/relationships/slide" Target="slides/slide83.xml"/><Relationship Id="rId16" Type="http://schemas.openxmlformats.org/officeDocument/2006/relationships/slideMaster" Target="slideMasters/slideMaster16.xml"/><Relationship Id="rId107" Type="http://schemas.openxmlformats.org/officeDocument/2006/relationships/slide" Target="slides/slide78.xml"/><Relationship Id="rId11" Type="http://schemas.openxmlformats.org/officeDocument/2006/relationships/slideMaster" Target="slideMasters/slideMaster11.xml"/><Relationship Id="rId32" Type="http://schemas.openxmlformats.org/officeDocument/2006/relationships/slide" Target="slides/slide3.xml"/><Relationship Id="rId37" Type="http://schemas.openxmlformats.org/officeDocument/2006/relationships/slide" Target="slides/slide8.xml"/><Relationship Id="rId53" Type="http://schemas.openxmlformats.org/officeDocument/2006/relationships/slide" Target="slides/slide24.xml"/><Relationship Id="rId58" Type="http://schemas.openxmlformats.org/officeDocument/2006/relationships/slide" Target="slides/slide29.xml"/><Relationship Id="rId74" Type="http://schemas.openxmlformats.org/officeDocument/2006/relationships/slide" Target="slides/slide45.xml"/><Relationship Id="rId79" Type="http://schemas.openxmlformats.org/officeDocument/2006/relationships/slide" Target="slides/slide50.xml"/><Relationship Id="rId102" Type="http://schemas.openxmlformats.org/officeDocument/2006/relationships/slide" Target="slides/slide73.xml"/><Relationship Id="rId123" Type="http://schemas.openxmlformats.org/officeDocument/2006/relationships/slide" Target="slides/slide94.xml"/><Relationship Id="rId128" Type="http://schemas.openxmlformats.org/officeDocument/2006/relationships/viewProps" Target="viewProps.xml"/><Relationship Id="rId5" Type="http://schemas.openxmlformats.org/officeDocument/2006/relationships/slideMaster" Target="slideMasters/slideMaster5.xml"/><Relationship Id="rId90" Type="http://schemas.openxmlformats.org/officeDocument/2006/relationships/slide" Target="slides/slide61.xml"/><Relationship Id="rId95" Type="http://schemas.openxmlformats.org/officeDocument/2006/relationships/slide" Target="slides/slide66.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14.xml"/><Relationship Id="rId48" Type="http://schemas.openxmlformats.org/officeDocument/2006/relationships/slide" Target="slides/slide19.xml"/><Relationship Id="rId64" Type="http://schemas.openxmlformats.org/officeDocument/2006/relationships/slide" Target="slides/slide35.xml"/><Relationship Id="rId69" Type="http://schemas.openxmlformats.org/officeDocument/2006/relationships/slide" Target="slides/slide40.xml"/><Relationship Id="rId113" Type="http://schemas.openxmlformats.org/officeDocument/2006/relationships/slide" Target="slides/slide84.xml"/><Relationship Id="rId118" Type="http://schemas.openxmlformats.org/officeDocument/2006/relationships/slide" Target="slides/slide89.xml"/><Relationship Id="rId80" Type="http://schemas.openxmlformats.org/officeDocument/2006/relationships/slide" Target="slides/slide51.xml"/><Relationship Id="rId85" Type="http://schemas.openxmlformats.org/officeDocument/2006/relationships/slide" Target="slides/slide56.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4.xml"/><Relationship Id="rId38" Type="http://schemas.openxmlformats.org/officeDocument/2006/relationships/slide" Target="slides/slide9.xml"/><Relationship Id="rId59" Type="http://schemas.openxmlformats.org/officeDocument/2006/relationships/slide" Target="slides/slide30.xml"/><Relationship Id="rId103" Type="http://schemas.openxmlformats.org/officeDocument/2006/relationships/slide" Target="slides/slide74.xml"/><Relationship Id="rId108" Type="http://schemas.openxmlformats.org/officeDocument/2006/relationships/slide" Target="slides/slide79.xml"/><Relationship Id="rId124" Type="http://schemas.openxmlformats.org/officeDocument/2006/relationships/slide" Target="slides/slide95.xml"/><Relationship Id="rId129" Type="http://schemas.openxmlformats.org/officeDocument/2006/relationships/theme" Target="theme/theme1.xml"/><Relationship Id="rId54" Type="http://schemas.openxmlformats.org/officeDocument/2006/relationships/slide" Target="slides/slide25.xml"/><Relationship Id="rId70" Type="http://schemas.openxmlformats.org/officeDocument/2006/relationships/slide" Target="slides/slide41.xml"/><Relationship Id="rId75" Type="http://schemas.openxmlformats.org/officeDocument/2006/relationships/slide" Target="slides/slide46.xml"/><Relationship Id="rId91" Type="http://schemas.openxmlformats.org/officeDocument/2006/relationships/slide" Target="slides/slide62.xml"/><Relationship Id="rId96" Type="http://schemas.openxmlformats.org/officeDocument/2006/relationships/slide" Target="slides/slide67.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 Target="slides/slide20.xml"/><Relationship Id="rId114" Type="http://schemas.openxmlformats.org/officeDocument/2006/relationships/slide" Target="slides/slide85.xml"/><Relationship Id="rId119" Type="http://schemas.openxmlformats.org/officeDocument/2006/relationships/slide" Target="slides/slide90.xml"/><Relationship Id="rId44" Type="http://schemas.openxmlformats.org/officeDocument/2006/relationships/slide" Target="slides/slide15.xml"/><Relationship Id="rId60" Type="http://schemas.openxmlformats.org/officeDocument/2006/relationships/slide" Target="slides/slide31.xml"/><Relationship Id="rId65" Type="http://schemas.openxmlformats.org/officeDocument/2006/relationships/slide" Target="slides/slide36.xml"/><Relationship Id="rId81" Type="http://schemas.openxmlformats.org/officeDocument/2006/relationships/slide" Target="slides/slide52.xml"/><Relationship Id="rId86" Type="http://schemas.openxmlformats.org/officeDocument/2006/relationships/slide" Target="slides/slide57.xml"/><Relationship Id="rId130" Type="http://schemas.openxmlformats.org/officeDocument/2006/relationships/tableStyles" Target="tableStyles.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0.xml"/><Relationship Id="rId109" Type="http://schemas.openxmlformats.org/officeDocument/2006/relationships/slide" Target="slides/slide80.xml"/><Relationship Id="rId34" Type="http://schemas.openxmlformats.org/officeDocument/2006/relationships/slide" Target="slides/slide5.xml"/><Relationship Id="rId50" Type="http://schemas.openxmlformats.org/officeDocument/2006/relationships/slide" Target="slides/slide21.xml"/><Relationship Id="rId55" Type="http://schemas.openxmlformats.org/officeDocument/2006/relationships/slide" Target="slides/slide26.xml"/><Relationship Id="rId76" Type="http://schemas.openxmlformats.org/officeDocument/2006/relationships/slide" Target="slides/slide47.xml"/><Relationship Id="rId97" Type="http://schemas.openxmlformats.org/officeDocument/2006/relationships/slide" Target="slides/slide68.xml"/><Relationship Id="rId104" Type="http://schemas.openxmlformats.org/officeDocument/2006/relationships/slide" Target="slides/slide75.xml"/><Relationship Id="rId120" Type="http://schemas.openxmlformats.org/officeDocument/2006/relationships/slide" Target="slides/slide91.xml"/><Relationship Id="rId125"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42.xml"/><Relationship Id="rId92" Type="http://schemas.openxmlformats.org/officeDocument/2006/relationships/slide" Target="slides/slide63.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11.xml"/><Relationship Id="rId45" Type="http://schemas.openxmlformats.org/officeDocument/2006/relationships/slide" Target="slides/slide16.xml"/><Relationship Id="rId66" Type="http://schemas.openxmlformats.org/officeDocument/2006/relationships/slide" Target="slides/slide37.xml"/><Relationship Id="rId87" Type="http://schemas.openxmlformats.org/officeDocument/2006/relationships/slide" Target="slides/slide58.xml"/><Relationship Id="rId110" Type="http://schemas.openxmlformats.org/officeDocument/2006/relationships/slide" Target="slides/slide81.xml"/><Relationship Id="rId115" Type="http://schemas.openxmlformats.org/officeDocument/2006/relationships/slide" Target="slides/slide86.xml"/><Relationship Id="rId131" Type="http://schemas.microsoft.com/office/2015/10/relationships/revisionInfo" Target="revisionInfo.xml"/><Relationship Id="rId61" Type="http://schemas.openxmlformats.org/officeDocument/2006/relationships/slide" Target="slides/slide32.xml"/><Relationship Id="rId82" Type="http://schemas.openxmlformats.org/officeDocument/2006/relationships/slide" Target="slides/slide53.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1.xml"/><Relationship Id="rId35" Type="http://schemas.openxmlformats.org/officeDocument/2006/relationships/slide" Target="slides/slide6.xml"/><Relationship Id="rId56" Type="http://schemas.openxmlformats.org/officeDocument/2006/relationships/slide" Target="slides/slide27.xml"/><Relationship Id="rId77" Type="http://schemas.openxmlformats.org/officeDocument/2006/relationships/slide" Target="slides/slide48.xml"/><Relationship Id="rId100" Type="http://schemas.openxmlformats.org/officeDocument/2006/relationships/slide" Target="slides/slide71.xml"/><Relationship Id="rId105" Type="http://schemas.openxmlformats.org/officeDocument/2006/relationships/slide" Target="slides/slide76.xml"/><Relationship Id="rId126"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22.xml"/><Relationship Id="rId72" Type="http://schemas.openxmlformats.org/officeDocument/2006/relationships/slide" Target="slides/slide43.xml"/><Relationship Id="rId93" Type="http://schemas.openxmlformats.org/officeDocument/2006/relationships/slide" Target="slides/slide64.xml"/><Relationship Id="rId98" Type="http://schemas.openxmlformats.org/officeDocument/2006/relationships/slide" Target="slides/slide69.xml"/><Relationship Id="rId121" Type="http://schemas.openxmlformats.org/officeDocument/2006/relationships/slide" Target="slides/slide92.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17.xml"/><Relationship Id="rId67" Type="http://schemas.openxmlformats.org/officeDocument/2006/relationships/slide" Target="slides/slide38.xml"/><Relationship Id="rId116" Type="http://schemas.openxmlformats.org/officeDocument/2006/relationships/slide" Target="slides/slide87.xml"/><Relationship Id="rId20" Type="http://schemas.openxmlformats.org/officeDocument/2006/relationships/slideMaster" Target="slideMasters/slideMaster20.xml"/><Relationship Id="rId41" Type="http://schemas.openxmlformats.org/officeDocument/2006/relationships/slide" Target="slides/slide12.xml"/><Relationship Id="rId62" Type="http://schemas.openxmlformats.org/officeDocument/2006/relationships/slide" Target="slides/slide33.xml"/><Relationship Id="rId83" Type="http://schemas.openxmlformats.org/officeDocument/2006/relationships/slide" Target="slides/slide54.xml"/><Relationship Id="rId88" Type="http://schemas.openxmlformats.org/officeDocument/2006/relationships/slide" Target="slides/slide59.xml"/><Relationship Id="rId111" Type="http://schemas.openxmlformats.org/officeDocument/2006/relationships/slide" Target="slides/slide82.xml"/><Relationship Id="rId15" Type="http://schemas.openxmlformats.org/officeDocument/2006/relationships/slideMaster" Target="slideMasters/slideMaster15.xml"/><Relationship Id="rId36" Type="http://schemas.openxmlformats.org/officeDocument/2006/relationships/slide" Target="slides/slide7.xml"/><Relationship Id="rId57" Type="http://schemas.openxmlformats.org/officeDocument/2006/relationships/slide" Target="slides/slide28.xml"/><Relationship Id="rId106" Type="http://schemas.openxmlformats.org/officeDocument/2006/relationships/slide" Target="slides/slide77.xml"/><Relationship Id="rId127"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2.xml"/><Relationship Id="rId52" Type="http://schemas.openxmlformats.org/officeDocument/2006/relationships/slide" Target="slides/slide23.xml"/><Relationship Id="rId73" Type="http://schemas.openxmlformats.org/officeDocument/2006/relationships/slide" Target="slides/slide44.xml"/><Relationship Id="rId78" Type="http://schemas.openxmlformats.org/officeDocument/2006/relationships/slide" Target="slides/slide49.xml"/><Relationship Id="rId94" Type="http://schemas.openxmlformats.org/officeDocument/2006/relationships/slide" Target="slides/slide65.xml"/><Relationship Id="rId99" Type="http://schemas.openxmlformats.org/officeDocument/2006/relationships/slide" Target="slides/slide70.xml"/><Relationship Id="rId101" Type="http://schemas.openxmlformats.org/officeDocument/2006/relationships/slide" Target="slides/slide72.xml"/><Relationship Id="rId122" Type="http://schemas.openxmlformats.org/officeDocument/2006/relationships/slide" Target="slides/slide93.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Master" Target="slideMasters/slideMaster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BC0389E-F664-4285-8A5D-D5957CCE04F9}" type="datetimeFigureOut">
              <a:rPr lang="en-GB" smtClean="0"/>
              <a:pPr/>
              <a:t>25/07/2022</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FDB7B13-7403-4226-9AC7-05AC0C3BF73F}" type="slidenum">
              <a:rPr lang="en-GB" smtClean="0"/>
              <a:pPr/>
              <a:t>‹#›</a:t>
            </a:fld>
            <a:endParaRPr lang="en-GB"/>
          </a:p>
        </p:txBody>
      </p:sp>
    </p:spTree>
    <p:extLst>
      <p:ext uri="{BB962C8B-B14F-4D97-AF65-F5344CB8AC3E}">
        <p14:creationId xmlns:p14="http://schemas.microsoft.com/office/powerpoint/2010/main" val="35505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A929514-6F63-49A9-AF55-AB428043EBEC}" type="datetimeFigureOut">
              <a:rPr lang="en-GB" smtClean="0"/>
              <a:pPr/>
              <a:t>25/07/2022</a:t>
            </a:fld>
            <a:endParaRPr lang="en-GB"/>
          </a:p>
        </p:txBody>
      </p:sp>
      <p:sp>
        <p:nvSpPr>
          <p:cNvPr id="4" name="Slide Image Placeholder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6E92257-BCCF-4004-A4F9-03366628B5AD}" type="slidenum">
              <a:rPr lang="en-GB" smtClean="0"/>
              <a:pPr/>
              <a:t>‹#›</a:t>
            </a:fld>
            <a:endParaRPr lang="en-GB"/>
          </a:p>
        </p:txBody>
      </p:sp>
    </p:spTree>
    <p:extLst>
      <p:ext uri="{BB962C8B-B14F-4D97-AF65-F5344CB8AC3E}">
        <p14:creationId xmlns:p14="http://schemas.microsoft.com/office/powerpoint/2010/main" val="2849412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77700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60a6a20413_0_0:notes"/>
          <p:cNvSpPr txBox="1">
            <a:spLocks noGrp="1"/>
          </p:cNvSpPr>
          <p:nvPr>
            <p:ph type="body" idx="1"/>
          </p:nvPr>
        </p:nvSpPr>
        <p:spPr>
          <a:xfrm>
            <a:off x="668060" y="4661002"/>
            <a:ext cx="5344575" cy="4415701"/>
          </a:xfrm>
          <a:prstGeom prst="rect">
            <a:avLst/>
          </a:prstGeom>
          <a:noFill/>
          <a:ln>
            <a:noFill/>
          </a:ln>
        </p:spPr>
        <p:txBody>
          <a:bodyPr spcFirstLastPara="1" wrap="square" lIns="90748" tIns="90748" rIns="90748" bIns="90748" anchor="t" anchorCtr="0">
            <a:noAutofit/>
          </a:bodyPr>
          <a:lstStyle/>
          <a:p>
            <a:pPr algn="l" rtl="0">
              <a:lnSpc>
                <a:spcPct val="100000"/>
              </a:lnSpc>
              <a:buSzPts val="1100"/>
            </a:pPr>
            <a:endParaRPr/>
          </a:p>
        </p:txBody>
      </p:sp>
      <p:sp>
        <p:nvSpPr>
          <p:cNvPr id="266" name="Google Shape;266;g60a6a20413_0_0:notes"/>
          <p:cNvSpPr>
            <a:spLocks noGrp="1" noRot="1" noChangeAspect="1"/>
          </p:cNvSpPr>
          <p:nvPr>
            <p:ph type="sldImg" idx="2"/>
          </p:nvPr>
        </p:nvSpPr>
        <p:spPr>
          <a:xfrm>
            <a:off x="887413" y="735013"/>
            <a:ext cx="4906962" cy="36814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61f9953e7f_0_17:notes"/>
          <p:cNvSpPr txBox="1">
            <a:spLocks noGrp="1"/>
          </p:cNvSpPr>
          <p:nvPr>
            <p:ph type="body" idx="1"/>
          </p:nvPr>
        </p:nvSpPr>
        <p:spPr>
          <a:xfrm>
            <a:off x="674200" y="4689500"/>
            <a:ext cx="5393700" cy="444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1" name="Google Shape;201;g61f9953e7f_0_17:notes"/>
          <p:cNvSpPr>
            <a:spLocks noGrp="1" noRot="1" noChangeAspect="1"/>
          </p:cNvSpPr>
          <p:nvPr>
            <p:ph type="sldImg" idx="2"/>
          </p:nvPr>
        </p:nvSpPr>
        <p:spPr>
          <a:xfrm>
            <a:off x="903288" y="739775"/>
            <a:ext cx="4935537"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a typeface="ＭＳ Ｐゴシック" panose="020B0600070205080204" pitchFamily="34" charset="-128"/>
            </a:endParaRPr>
          </a:p>
        </p:txBody>
      </p:sp>
      <p:sp>
        <p:nvSpPr>
          <p:cNvPr id="55300" name="Slide Number Placeholder 3"/>
          <p:cNvSpPr>
            <a:spLocks noGrp="1"/>
          </p:cNvSpPr>
          <p:nvPr>
            <p:ph type="sldNum" sz="quarter" idx="5"/>
          </p:nvPr>
        </p:nvSpPr>
        <p:spPr>
          <a:xfrm>
            <a:off x="3781075" y="10172923"/>
            <a:ext cx="2893884" cy="536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21" tIns="45361" rIns="90721" bIns="45361"/>
          <a:lstStyle>
            <a:lvl1pPr>
              <a:defRPr sz="2400">
                <a:solidFill>
                  <a:schemeClr val="tx1"/>
                </a:solidFill>
                <a:latin typeface="Arial" panose="020B0604020202020204" pitchFamily="34" charset="0"/>
                <a:ea typeface="ＭＳ Ｐゴシック" panose="020B0600070205080204" pitchFamily="34" charset="-128"/>
              </a:defRPr>
            </a:lvl1pPr>
            <a:lvl2pPr marL="737113" indent="-283504">
              <a:defRPr sz="2400">
                <a:solidFill>
                  <a:schemeClr val="tx1"/>
                </a:solidFill>
                <a:latin typeface="Arial" panose="020B0604020202020204" pitchFamily="34" charset="0"/>
                <a:ea typeface="ＭＳ Ｐゴシック" panose="020B0600070205080204" pitchFamily="34" charset="-128"/>
              </a:defRPr>
            </a:lvl2pPr>
            <a:lvl3pPr marL="1134018" indent="-226803">
              <a:defRPr sz="2400">
                <a:solidFill>
                  <a:schemeClr val="tx1"/>
                </a:solidFill>
                <a:latin typeface="Arial" panose="020B0604020202020204" pitchFamily="34" charset="0"/>
                <a:ea typeface="ＭＳ Ｐゴシック" panose="020B0600070205080204" pitchFamily="34" charset="-128"/>
              </a:defRPr>
            </a:lvl3pPr>
            <a:lvl4pPr marL="1587625" indent="-226803">
              <a:defRPr sz="2400">
                <a:solidFill>
                  <a:schemeClr val="tx1"/>
                </a:solidFill>
                <a:latin typeface="Arial" panose="020B0604020202020204" pitchFamily="34" charset="0"/>
                <a:ea typeface="ＭＳ Ｐゴシック" panose="020B0600070205080204" pitchFamily="34" charset="-128"/>
              </a:defRPr>
            </a:lvl4pPr>
            <a:lvl5pPr marL="2041232" indent="-226803">
              <a:defRPr sz="2400">
                <a:solidFill>
                  <a:schemeClr val="tx1"/>
                </a:solidFill>
                <a:latin typeface="Arial" panose="020B0604020202020204" pitchFamily="34" charset="0"/>
                <a:ea typeface="ＭＳ Ｐゴシック" panose="020B0600070205080204" pitchFamily="34" charset="-128"/>
              </a:defRPr>
            </a:lvl5pPr>
            <a:lvl6pPr marL="2494839" indent="-22680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48446" indent="-22680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02053" indent="-22680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55660" indent="-22680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583930" rtl="0" eaLnBrk="1" fontAlgn="auto" latinLnBrk="0" hangingPunct="0">
              <a:lnSpc>
                <a:spcPct val="100000"/>
              </a:lnSpc>
              <a:spcBef>
                <a:spcPts val="0"/>
              </a:spcBef>
              <a:spcAft>
                <a:spcPts val="0"/>
              </a:spcAft>
              <a:buClrTx/>
              <a:buSzTx/>
              <a:buFontTx/>
              <a:buNone/>
              <a:tabLst/>
              <a:defRPr/>
            </a:pPr>
            <a:fld id="{821E9856-0C7E-47FF-B58C-AB4D5AA9106A}" type="slidenum">
              <a:rPr kumimoji="0" lang="en-GB" altLang="en-US"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sym typeface="Avenir Heavy"/>
              </a:rPr>
              <a:pPr marL="0" marR="0" lvl="0" indent="0" algn="l" defTabSz="583930" rtl="0" eaLnBrk="1" fontAlgn="auto" latinLnBrk="0" hangingPunct="0">
                <a:lnSpc>
                  <a:spcPct val="100000"/>
                </a:lnSpc>
                <a:spcBef>
                  <a:spcPts val="0"/>
                </a:spcBef>
                <a:spcAft>
                  <a:spcPts val="0"/>
                </a:spcAft>
                <a:buClrTx/>
                <a:buSzTx/>
                <a:buFontTx/>
                <a:buNone/>
                <a:tabLst/>
                <a:defRPr/>
              </a:pPr>
              <a:t>89</a:t>
            </a:fld>
            <a:endParaRPr kumimoji="0" lang="en-GB" altLang="en-US" sz="12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sym typeface="Avenir Heavy"/>
            </a:endParaRPr>
          </a:p>
        </p:txBody>
      </p:sp>
    </p:spTree>
    <p:extLst>
      <p:ext uri="{BB962C8B-B14F-4D97-AF65-F5344CB8AC3E}">
        <p14:creationId xmlns:p14="http://schemas.microsoft.com/office/powerpoint/2010/main" val="646416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96377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05263DC9-BC85-41FD-A22D-AE5EDB065912}"/>
              </a:ext>
            </a:extLst>
          </p:cNvPr>
          <p:cNvSpPr>
            <a:spLocks noGrp="1" noRot="1" noChangeAspect="1" noChangeArrowheads="1" noTextEdit="1"/>
          </p:cNvSpPr>
          <p:nvPr>
            <p:ph type="sldImg"/>
          </p:nvPr>
        </p:nvSpPr>
        <p:spPr>
          <a:ln/>
        </p:spPr>
      </p:sp>
      <p:sp>
        <p:nvSpPr>
          <p:cNvPr id="128003" name="Notes Placeholder 2">
            <a:extLst>
              <a:ext uri="{FF2B5EF4-FFF2-40B4-BE49-F238E27FC236}">
                <a16:creationId xmlns:a16="http://schemas.microsoft.com/office/drawing/2014/main" id="{08EF37EE-C2E0-4561-BF07-28B7EC53CCF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876" tIns="42938" rIns="85876" bIns="42938"/>
          <a:lstStyle/>
          <a:p>
            <a:pPr eaLnBrk="1" hangingPunct="1"/>
            <a:r>
              <a:rPr lang="en-GB" altLang="en-US">
                <a:latin typeface="Arial" panose="020B0604020202020204" pitchFamily="34" charset="0"/>
                <a:ea typeface="ＭＳ Ｐゴシック" panose="020B0600070205080204" pitchFamily="34" charset="-128"/>
              </a:rPr>
              <a:t>Read Keeping children safe in education (50 pages)</a:t>
            </a:r>
          </a:p>
        </p:txBody>
      </p:sp>
      <p:sp>
        <p:nvSpPr>
          <p:cNvPr id="128004" name="Slide Number Placeholder 3">
            <a:extLst>
              <a:ext uri="{FF2B5EF4-FFF2-40B4-BE49-F238E27FC236}">
                <a16:creationId xmlns:a16="http://schemas.microsoft.com/office/drawing/2014/main" id="{47339376-4A41-4628-BD80-C7062E9ED8E5}"/>
              </a:ext>
            </a:extLst>
          </p:cNvPr>
          <p:cNvSpPr>
            <a:spLocks noGrp="1"/>
          </p:cNvSpPr>
          <p:nvPr>
            <p:ph type="sldNum" sz="quarter" idx="5"/>
          </p:nvPr>
        </p:nvSpPr>
        <p:spPr>
          <a:xfrm>
            <a:off x="3816351" y="9371013"/>
            <a:ext cx="2917825" cy="493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876" tIns="42938" rIns="85876" bIns="42938"/>
          <a:lstStyle>
            <a:lvl1pPr>
              <a:defRPr sz="2400">
                <a:solidFill>
                  <a:schemeClr val="tx1"/>
                </a:solidFill>
                <a:latin typeface="Arial" panose="020B0604020202020204" pitchFamily="34" charset="0"/>
                <a:ea typeface="ＭＳ Ｐゴシック" panose="020B0600070205080204" pitchFamily="34" charset="-128"/>
              </a:defRPr>
            </a:lvl1pPr>
            <a:lvl2pPr marL="736486" indent="-282532">
              <a:defRPr sz="2400">
                <a:solidFill>
                  <a:schemeClr val="tx1"/>
                </a:solidFill>
                <a:latin typeface="Arial" panose="020B0604020202020204" pitchFamily="34" charset="0"/>
                <a:ea typeface="ＭＳ Ｐゴシック" panose="020B0600070205080204" pitchFamily="34" charset="-128"/>
              </a:defRPr>
            </a:lvl2pPr>
            <a:lvl3pPr marL="1133300" indent="-225390">
              <a:defRPr sz="2400">
                <a:solidFill>
                  <a:schemeClr val="tx1"/>
                </a:solidFill>
                <a:latin typeface="Arial" panose="020B0604020202020204" pitchFamily="34" charset="0"/>
                <a:ea typeface="ＭＳ Ｐゴシック" panose="020B0600070205080204" pitchFamily="34" charset="-128"/>
              </a:defRPr>
            </a:lvl3pPr>
            <a:lvl4pPr marL="1587256" indent="-225390">
              <a:defRPr sz="2400">
                <a:solidFill>
                  <a:schemeClr val="tx1"/>
                </a:solidFill>
                <a:latin typeface="Arial" panose="020B0604020202020204" pitchFamily="34" charset="0"/>
                <a:ea typeface="ＭＳ Ｐゴシック" panose="020B0600070205080204" pitchFamily="34" charset="-128"/>
              </a:defRPr>
            </a:lvl4pPr>
            <a:lvl5pPr marL="2041211" indent="-225390">
              <a:defRPr sz="2400">
                <a:solidFill>
                  <a:schemeClr val="tx1"/>
                </a:solidFill>
                <a:latin typeface="Arial" panose="020B0604020202020204" pitchFamily="34" charset="0"/>
                <a:ea typeface="ＭＳ Ｐゴシック" panose="020B0600070205080204" pitchFamily="34" charset="-128"/>
              </a:defRPr>
            </a:lvl5pPr>
            <a:lvl6pPr marL="2498340" indent="-22539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55470" indent="-22539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12599" indent="-22539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69729" indent="-22539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259" rtl="0" eaLnBrk="0" fontAlgn="base" latinLnBrk="0" hangingPunct="0">
              <a:lnSpc>
                <a:spcPct val="100000"/>
              </a:lnSpc>
              <a:spcBef>
                <a:spcPct val="0"/>
              </a:spcBef>
              <a:spcAft>
                <a:spcPct val="0"/>
              </a:spcAft>
              <a:buClrTx/>
              <a:buSzTx/>
              <a:buFontTx/>
              <a:buNone/>
              <a:tabLst/>
              <a:defRPr/>
            </a:pPr>
            <a:fld id="{0FFB87DD-672D-477A-837A-090D3143C770}" type="slidenum">
              <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sym typeface="Avenir Heavy"/>
              </a:rPr>
              <a:pPr marL="0" marR="0" lvl="0" indent="0" algn="r" defTabSz="914259" rtl="0" eaLnBrk="0" fontAlgn="base" latinLnBrk="0" hangingPunct="0">
                <a:lnSpc>
                  <a:spcPct val="100000"/>
                </a:lnSpc>
                <a:spcBef>
                  <a:spcPct val="0"/>
                </a:spcBef>
                <a:spcAft>
                  <a:spcPct val="0"/>
                </a:spcAft>
                <a:buClrTx/>
                <a:buSzTx/>
                <a:buFontTx/>
                <a:buNone/>
                <a:tabLst/>
                <a:defRPr/>
              </a:pPr>
              <a:t>3</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sym typeface="Avenir Heavy"/>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FD9BA-9A31-4940-9720-8E901E0B2DB3}" type="slidenum">
              <a:rPr kumimoji="0" lang="en-GB" sz="1200" b="0" i="0" u="none" strike="noStrike" kern="1200" cap="none" spc="0" normalizeH="0" baseline="0" noProof="0" smtClean="0">
                <a:ln>
                  <a:noFill/>
                </a:ln>
                <a:solidFill>
                  <a:prstClr val="black"/>
                </a:solidFill>
                <a:effectLst/>
                <a:uLnTx/>
                <a:uFillTx/>
                <a:latin typeface="Calibri"/>
                <a:ea typeface="+mn-ea"/>
                <a:cs typeface="+mn-cs"/>
                <a:sym typeface="Avenir Heavy"/>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a:ea typeface="+mn-ea"/>
              <a:cs typeface="+mn-cs"/>
              <a:sym typeface="Avenir Heavy"/>
            </a:endParaRPr>
          </a:p>
        </p:txBody>
      </p:sp>
    </p:spTree>
    <p:extLst>
      <p:ext uri="{BB962C8B-B14F-4D97-AF65-F5344CB8AC3E}">
        <p14:creationId xmlns:p14="http://schemas.microsoft.com/office/powerpoint/2010/main" val="2642301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2605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818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a:extLst>
              <a:ext uri="{FF2B5EF4-FFF2-40B4-BE49-F238E27FC236}">
                <a16:creationId xmlns:a16="http://schemas.microsoft.com/office/drawing/2014/main" id="{95C1DF51-0388-4F1C-A635-04BB8F38E007}"/>
              </a:ext>
            </a:extLst>
          </p:cNvPr>
          <p:cNvSpPr>
            <a:spLocks noGrp="1" noRot="1" noChangeAspect="1" noChangeArrowheads="1" noTextEdit="1"/>
          </p:cNvSpPr>
          <p:nvPr>
            <p:ph type="sldImg"/>
          </p:nvPr>
        </p:nvSpPr>
        <p:spPr>
          <a:ln/>
        </p:spPr>
      </p:sp>
      <p:sp>
        <p:nvSpPr>
          <p:cNvPr id="179203" name="Notes Placeholder 2">
            <a:extLst>
              <a:ext uri="{FF2B5EF4-FFF2-40B4-BE49-F238E27FC236}">
                <a16:creationId xmlns:a16="http://schemas.microsoft.com/office/drawing/2014/main" id="{A34FFD12-C2D6-4626-89DD-F238DB7E5E4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a:latin typeface="Arial" panose="020B0604020202020204" pitchFamily="34" charset="0"/>
                <a:ea typeface="ＭＳ Ｐゴシック" panose="020B0600070205080204" pitchFamily="34" charset="-128"/>
              </a:rPr>
              <a:t>How prevalent is FGM?</a:t>
            </a:r>
          </a:p>
          <a:p>
            <a:r>
              <a:rPr lang="en-GB" altLang="en-US">
                <a:latin typeface="Arial" panose="020B0604020202020204" pitchFamily="34" charset="0"/>
                <a:ea typeface="ＭＳ Ｐゴシック" panose="020B0600070205080204" pitchFamily="34" charset="-128"/>
              </a:rPr>
              <a:t>FGM is usually carried out on girls between infancy and age 15, with the majority of cases occurring between the ages of 5 and 8 years (HM Government, 2011). Because of the hidden nature of the crime, it is difficult to estimate FGM's prevalence, but a study based on 2001 census data in England and Wales estimated that 23,000 girls under the age of 15 could be at risk of FGM each year; and nearly 66,000 women are living with its consequences (Dorkenoo et al, 2007). FGM could be even more prevalent than these figures suggest due to population growth and immigration from practising countries since 2001 (HM Government, 2011).</a:t>
            </a:r>
          </a:p>
          <a:p>
            <a:endParaRPr lang="en-GB" altLang="en-US">
              <a:latin typeface="Arial" panose="020B0604020202020204" pitchFamily="34" charset="0"/>
              <a:ea typeface="ＭＳ Ｐゴシック" panose="020B0600070205080204" pitchFamily="34" charset="-128"/>
            </a:endParaRPr>
          </a:p>
        </p:txBody>
      </p:sp>
      <p:sp>
        <p:nvSpPr>
          <p:cNvPr id="179204" name="Slide Number Placeholder 3">
            <a:extLst>
              <a:ext uri="{FF2B5EF4-FFF2-40B4-BE49-F238E27FC236}">
                <a16:creationId xmlns:a16="http://schemas.microsoft.com/office/drawing/2014/main" id="{CFD7DD14-E024-4046-A01C-B7C6C0E303C0}"/>
              </a:ext>
            </a:extLst>
          </p:cNvPr>
          <p:cNvSpPr>
            <a:spLocks noGrp="1"/>
          </p:cNvSpPr>
          <p:nvPr>
            <p:ph type="sldNum" sz="quarter" idx="5"/>
          </p:nvPr>
        </p:nvSpPr>
        <p:spPr>
          <a:xfrm>
            <a:off x="3781425" y="10172700"/>
            <a:ext cx="2892425" cy="536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79438">
              <a:defRPr sz="2400">
                <a:solidFill>
                  <a:schemeClr val="tx1"/>
                </a:solidFill>
                <a:latin typeface="Arial" panose="020B0604020202020204" pitchFamily="34" charset="0"/>
                <a:ea typeface="ＭＳ Ｐゴシック" panose="020B0600070205080204" pitchFamily="34" charset="-128"/>
              </a:defRPr>
            </a:lvl1pPr>
            <a:lvl2pPr marL="736600" indent="-282575" defTabSz="579438">
              <a:defRPr sz="2400">
                <a:solidFill>
                  <a:schemeClr val="tx1"/>
                </a:solidFill>
                <a:latin typeface="Arial" panose="020B0604020202020204" pitchFamily="34" charset="0"/>
                <a:ea typeface="ＭＳ Ｐゴシック" panose="020B0600070205080204" pitchFamily="34" charset="-128"/>
              </a:defRPr>
            </a:lvl2pPr>
            <a:lvl3pPr marL="1133475" indent="-225425" defTabSz="579438">
              <a:defRPr sz="2400">
                <a:solidFill>
                  <a:schemeClr val="tx1"/>
                </a:solidFill>
                <a:latin typeface="Arial" panose="020B0604020202020204" pitchFamily="34" charset="0"/>
                <a:ea typeface="ＭＳ Ｐゴシック" panose="020B0600070205080204" pitchFamily="34" charset="-128"/>
              </a:defRPr>
            </a:lvl3pPr>
            <a:lvl4pPr marL="1587500" indent="-225425" defTabSz="579438">
              <a:defRPr sz="2400">
                <a:solidFill>
                  <a:schemeClr val="tx1"/>
                </a:solidFill>
                <a:latin typeface="Arial" panose="020B0604020202020204" pitchFamily="34" charset="0"/>
                <a:ea typeface="ＭＳ Ｐゴシック" panose="020B0600070205080204" pitchFamily="34" charset="-128"/>
              </a:defRPr>
            </a:lvl4pPr>
            <a:lvl5pPr marL="2041525" indent="-225425" defTabSz="579438">
              <a:defRPr sz="2400">
                <a:solidFill>
                  <a:schemeClr val="tx1"/>
                </a:solidFill>
                <a:latin typeface="Arial" panose="020B0604020202020204" pitchFamily="34" charset="0"/>
                <a:ea typeface="ＭＳ Ｐゴシック" panose="020B0600070205080204" pitchFamily="34" charset="-128"/>
              </a:defRPr>
            </a:lvl5pPr>
            <a:lvl6pPr marL="2498725" indent="-225425" defTabSz="57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55925" indent="-225425" defTabSz="57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13125" indent="-225425" defTabSz="57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70325" indent="-225425" defTabSz="57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579438" rtl="0" eaLnBrk="1" fontAlgn="base" latinLnBrk="0" hangingPunct="0">
              <a:lnSpc>
                <a:spcPct val="100000"/>
              </a:lnSpc>
              <a:spcBef>
                <a:spcPct val="0"/>
              </a:spcBef>
              <a:spcAft>
                <a:spcPct val="0"/>
              </a:spcAft>
              <a:buClrTx/>
              <a:buSzTx/>
              <a:buFontTx/>
              <a:buNone/>
              <a:tabLst/>
              <a:defRPr/>
            </a:pPr>
            <a:fld id="{CEE35A59-C10D-4B54-AA43-29778B4DFA42}"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sym typeface="Avenir Heavy"/>
              </a:rPr>
              <a:pPr marL="0" marR="0" lvl="0" indent="0" algn="l" defTabSz="579438" rtl="0" eaLnBrk="1" fontAlgn="base" latinLnBrk="0" hangingPunct="0">
                <a:lnSpc>
                  <a:spcPct val="100000"/>
                </a:lnSpc>
                <a:spcBef>
                  <a:spcPct val="0"/>
                </a:spcBef>
                <a:spcAft>
                  <a:spcPct val="0"/>
                </a:spcAft>
                <a:buClrTx/>
                <a:buSzTx/>
                <a:buFontTx/>
                <a:buNone/>
                <a:tabLst/>
                <a:defRPr/>
              </a:pPr>
              <a:t>41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sym typeface="Avenir Heavy"/>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PlaceHolder 1"/>
          <p:cNvSpPr>
            <a:spLocks noGrp="1"/>
          </p:cNvSpPr>
          <p:nvPr>
            <p:ph type="body"/>
          </p:nvPr>
        </p:nvSpPr>
        <p:spPr>
          <a:xfrm>
            <a:off x="679683" y="4715283"/>
            <a:ext cx="5437799" cy="4466520"/>
          </a:xfrm>
          <a:prstGeom prst="rect">
            <a:avLst/>
          </a:prstGeom>
        </p:spPr>
        <p:txBody>
          <a:bodyPr/>
          <a:lstStyle/>
          <a:p>
            <a:endParaRPr/>
          </a:p>
        </p:txBody>
      </p:sp>
      <p:sp>
        <p:nvSpPr>
          <p:cNvPr id="475" name="TextShape 2"/>
          <p:cNvSpPr txBox="1"/>
          <p:nvPr/>
        </p:nvSpPr>
        <p:spPr>
          <a:xfrm>
            <a:off x="3850560" y="9428763"/>
            <a:ext cx="2945160" cy="496080"/>
          </a:xfrm>
          <a:prstGeom prst="rect">
            <a:avLst/>
          </a:prstGeom>
          <a:noFill/>
          <a:ln>
            <a:noFill/>
          </a:ln>
        </p:spPr>
        <p:txBody>
          <a:bodyPr lIns="91397" tIns="45699" rIns="91397" bIns="45699" anchor="b"/>
          <a:lstStyle/>
          <a:p>
            <a:pPr marL="0" marR="0" lvl="0" indent="0" algn="r" defTabSz="913978" rtl="0" eaLnBrk="1" fontAlgn="auto" latinLnBrk="0" hangingPunct="1">
              <a:lnSpc>
                <a:spcPct val="100000"/>
              </a:lnSpc>
              <a:spcBef>
                <a:spcPts val="0"/>
              </a:spcBef>
              <a:spcAft>
                <a:spcPts val="0"/>
              </a:spcAft>
              <a:buClrTx/>
              <a:buSzTx/>
              <a:buFontTx/>
              <a:buNone/>
              <a:tabLst/>
              <a:defRPr/>
            </a:pPr>
            <a:fld id="{72F6EF83-B81D-4806-ACDA-586D45E062F7}" type="slidenum">
              <a:rPr kumimoji="0" lang="en-GB" sz="1200" b="0" i="0" u="none" strike="noStrike" kern="1200" cap="none" spc="0" normalizeH="0" baseline="0" noProof="0">
                <a:ln>
                  <a:noFill/>
                </a:ln>
                <a:solidFill>
                  <a:srgbClr val="000000"/>
                </a:solidFill>
                <a:effectLst/>
                <a:uLnTx/>
                <a:uFillTx/>
                <a:latin typeface="Arial"/>
                <a:sym typeface="Avenir Heavy"/>
              </a:rPr>
              <a:pPr marL="0" marR="0" lvl="0" indent="0" algn="r" defTabSz="913978" rtl="0" eaLnBrk="1" fontAlgn="auto" latinLnBrk="0" hangingPunct="1">
                <a:lnSpc>
                  <a:spcPct val="100000"/>
                </a:lnSpc>
                <a:spcBef>
                  <a:spcPts val="0"/>
                </a:spcBef>
                <a:spcAft>
                  <a:spcPts val="0"/>
                </a:spcAft>
                <a:buClrTx/>
                <a:buSzTx/>
                <a:buFontTx/>
                <a:buNone/>
                <a:tabLst/>
                <a:defRPr/>
              </a:pPr>
              <a:t>61</a:t>
            </a:fld>
            <a:endParaRPr kumimoji="0" sz="1800" b="0" i="0" u="none" strike="noStrike" kern="1200" cap="none" spc="0" normalizeH="0" baseline="0" noProof="0">
              <a:ln>
                <a:noFill/>
              </a:ln>
              <a:solidFill>
                <a:prstClr val="black"/>
              </a:solidFill>
              <a:effectLst/>
              <a:uLnTx/>
              <a:uFillTx/>
              <a:latin typeface="Arial"/>
              <a:sym typeface="Avenir Heavy"/>
            </a:endParaRPr>
          </a:p>
        </p:txBody>
      </p:sp>
    </p:spTree>
    <p:extLst>
      <p:ext uri="{BB962C8B-B14F-4D97-AF65-F5344CB8AC3E}">
        <p14:creationId xmlns:p14="http://schemas.microsoft.com/office/powerpoint/2010/main" val="685065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a:extLst>
              <a:ext uri="{FF2B5EF4-FFF2-40B4-BE49-F238E27FC236}">
                <a16:creationId xmlns:a16="http://schemas.microsoft.com/office/drawing/2014/main" id="{D440E5C3-5C5E-48BA-B787-DE4627A29CAD}"/>
              </a:ext>
            </a:extLst>
          </p:cNvPr>
          <p:cNvSpPr>
            <a:spLocks noGrp="1" noRot="1" noChangeAspect="1" noChangeArrowheads="1" noTextEdit="1"/>
          </p:cNvSpPr>
          <p:nvPr>
            <p:ph type="sldImg"/>
          </p:nvPr>
        </p:nvSpPr>
        <p:spPr>
          <a:ln/>
        </p:spPr>
      </p:sp>
      <p:sp>
        <p:nvSpPr>
          <p:cNvPr id="164867" name="Notes Placeholder 2">
            <a:extLst>
              <a:ext uri="{FF2B5EF4-FFF2-40B4-BE49-F238E27FC236}">
                <a16:creationId xmlns:a16="http://schemas.microsoft.com/office/drawing/2014/main" id="{34C56555-0E9D-49A0-B445-44E868EA417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a typeface="ＭＳ Ｐゴシック" panose="020B0600070205080204" pitchFamily="34" charset="-128"/>
            </a:endParaRPr>
          </a:p>
        </p:txBody>
      </p:sp>
      <p:sp>
        <p:nvSpPr>
          <p:cNvPr id="164868" name="Slide Number Placeholder 3">
            <a:extLst>
              <a:ext uri="{FF2B5EF4-FFF2-40B4-BE49-F238E27FC236}">
                <a16:creationId xmlns:a16="http://schemas.microsoft.com/office/drawing/2014/main" id="{38D3019C-F988-4220-850D-9461ACD3034E}"/>
              </a:ext>
            </a:extLst>
          </p:cNvPr>
          <p:cNvSpPr>
            <a:spLocks noGrp="1"/>
          </p:cNvSpPr>
          <p:nvPr>
            <p:ph type="sldNum" sz="quarter" idx="5"/>
          </p:nvPr>
        </p:nvSpPr>
        <p:spPr>
          <a:xfrm>
            <a:off x="3781425" y="10172700"/>
            <a:ext cx="2892425" cy="536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79438">
              <a:defRPr sz="2400">
                <a:solidFill>
                  <a:schemeClr val="tx1"/>
                </a:solidFill>
                <a:latin typeface="Arial" panose="020B0604020202020204" pitchFamily="34" charset="0"/>
                <a:ea typeface="ＭＳ Ｐゴシック" panose="020B0600070205080204" pitchFamily="34" charset="-128"/>
              </a:defRPr>
            </a:lvl1pPr>
            <a:lvl2pPr marL="736600" indent="-282575" defTabSz="579438">
              <a:defRPr sz="2400">
                <a:solidFill>
                  <a:schemeClr val="tx1"/>
                </a:solidFill>
                <a:latin typeface="Arial" panose="020B0604020202020204" pitchFamily="34" charset="0"/>
                <a:ea typeface="ＭＳ Ｐゴシック" panose="020B0600070205080204" pitchFamily="34" charset="-128"/>
              </a:defRPr>
            </a:lvl2pPr>
            <a:lvl3pPr marL="1133475" indent="-225425" defTabSz="579438">
              <a:defRPr sz="2400">
                <a:solidFill>
                  <a:schemeClr val="tx1"/>
                </a:solidFill>
                <a:latin typeface="Arial" panose="020B0604020202020204" pitchFamily="34" charset="0"/>
                <a:ea typeface="ＭＳ Ｐゴシック" panose="020B0600070205080204" pitchFamily="34" charset="-128"/>
              </a:defRPr>
            </a:lvl3pPr>
            <a:lvl4pPr marL="1587500" indent="-225425" defTabSz="579438">
              <a:defRPr sz="2400">
                <a:solidFill>
                  <a:schemeClr val="tx1"/>
                </a:solidFill>
                <a:latin typeface="Arial" panose="020B0604020202020204" pitchFamily="34" charset="0"/>
                <a:ea typeface="ＭＳ Ｐゴシック" panose="020B0600070205080204" pitchFamily="34" charset="-128"/>
              </a:defRPr>
            </a:lvl4pPr>
            <a:lvl5pPr marL="2041525" indent="-225425" defTabSz="579438">
              <a:defRPr sz="2400">
                <a:solidFill>
                  <a:schemeClr val="tx1"/>
                </a:solidFill>
                <a:latin typeface="Arial" panose="020B0604020202020204" pitchFamily="34" charset="0"/>
                <a:ea typeface="ＭＳ Ｐゴシック" panose="020B0600070205080204" pitchFamily="34" charset="-128"/>
              </a:defRPr>
            </a:lvl5pPr>
            <a:lvl6pPr marL="2498725" indent="-225425" defTabSz="57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55925" indent="-225425" defTabSz="57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13125" indent="-225425" defTabSz="57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70325" indent="-225425" defTabSz="57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579438" rtl="0" eaLnBrk="1" fontAlgn="base" latinLnBrk="0" hangingPunct="0">
              <a:lnSpc>
                <a:spcPct val="100000"/>
              </a:lnSpc>
              <a:spcBef>
                <a:spcPct val="0"/>
              </a:spcBef>
              <a:spcAft>
                <a:spcPct val="0"/>
              </a:spcAft>
              <a:buClrTx/>
              <a:buSzTx/>
              <a:buFontTx/>
              <a:buNone/>
              <a:tabLst/>
              <a:defRPr/>
            </a:pPr>
            <a:fld id="{F2B461D7-AD02-49E7-ABFC-64553AD5695F}" type="slidenum">
              <a:rPr kumimoji="0" lang="en-GB" altLang="en-US" sz="1300" b="0" i="0" u="none" strike="noStrike" kern="1200" cap="none" spc="0" normalizeH="0" baseline="0" noProof="0" smtClean="0">
                <a:ln>
                  <a:noFill/>
                </a:ln>
                <a:solidFill>
                  <a:srgbClr val="000000"/>
                </a:solidFill>
                <a:effectLst/>
                <a:uLnTx/>
                <a:uFillTx/>
                <a:latin typeface="Calibri" panose="020F0502020204030204" pitchFamily="34" charset="0"/>
                <a:ea typeface="Avenir Heavy"/>
                <a:cs typeface="Avenir Heavy"/>
                <a:sym typeface="Avenir Heavy"/>
              </a:rPr>
              <a:pPr marL="0" marR="0" lvl="0" indent="0" algn="r" defTabSz="579438" rtl="0" eaLnBrk="1" fontAlgn="base" latinLnBrk="0" hangingPunct="0">
                <a:lnSpc>
                  <a:spcPct val="100000"/>
                </a:lnSpc>
                <a:spcBef>
                  <a:spcPct val="0"/>
                </a:spcBef>
                <a:spcAft>
                  <a:spcPct val="0"/>
                </a:spcAft>
                <a:buClrTx/>
                <a:buSzTx/>
                <a:buFontTx/>
                <a:buNone/>
                <a:tabLst/>
                <a:defRPr/>
              </a:pPr>
              <a:t>74</a:t>
            </a:fld>
            <a:endParaRPr kumimoji="0" lang="en-GB" altLang="en-US" sz="1300" b="0" i="0" u="none" strike="noStrike" kern="1200" cap="none" spc="0" normalizeH="0" baseline="0" noProof="0">
              <a:ln>
                <a:noFill/>
              </a:ln>
              <a:solidFill>
                <a:srgbClr val="000000"/>
              </a:solidFill>
              <a:effectLst/>
              <a:uLnTx/>
              <a:uFillTx/>
              <a:latin typeface="Calibri" panose="020F0502020204030204" pitchFamily="34" charset="0"/>
              <a:ea typeface="Avenir Heavy"/>
              <a:cs typeface="Avenir Heavy"/>
              <a:sym typeface="Avenir Heavy"/>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2.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5.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Closing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3977" y="4160050"/>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377001911"/>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losing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3977" y="4160050"/>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 name="Slide Number">
            <a:extLst>
              <a:ext uri="{FF2B5EF4-FFF2-40B4-BE49-F238E27FC236}">
                <a16:creationId xmlns:a16="http://schemas.microsoft.com/office/drawing/2014/main" id="{CD2E0630-5121-48C0-9559-2E610EFF1A11}"/>
              </a:ext>
            </a:extLst>
          </p:cNvPr>
          <p:cNvSpPr>
            <a:spLocks noGrp="1"/>
          </p:cNvSpPr>
          <p:nvPr>
            <p:ph type="sldNum" sz="quarter" idx="10"/>
          </p:nvPr>
        </p:nvSpPr>
        <p:spPr/>
        <p:txBody>
          <a:bodyPr/>
          <a:lstStyle>
            <a:lvl1pPr eaLnBrk="0">
              <a:defRPr/>
            </a:lvl1pPr>
          </a:lstStyle>
          <a:p>
            <a:pPr>
              <a:defRPr/>
            </a:pPr>
            <a:fld id="{B9EA1EBA-DFF4-47D9-BF70-F44DB3F5A80C}" type="slidenum">
              <a:rPr lang="en-US" altLang="en-US"/>
              <a:pPr>
                <a:defRPr/>
              </a:pPr>
              <a:t>‹#›</a:t>
            </a:fld>
            <a:endParaRPr lang="en-US" altLang="en-US"/>
          </a:p>
        </p:txBody>
      </p:sp>
    </p:spTree>
    <p:extLst>
      <p:ext uri="{BB962C8B-B14F-4D97-AF65-F5344CB8AC3E}">
        <p14:creationId xmlns:p14="http://schemas.microsoft.com/office/powerpoint/2010/main" val="2450140268"/>
      </p:ext>
    </p:extLst>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4800"/>
          </a:xfrm>
          <a:prstGeom prst="rect">
            <a:avLst/>
          </a:prstGeom>
        </p:spPr>
        <p:txBody>
          <a:bodyPr/>
          <a:lstStyle/>
          <a:p>
            <a:endParaRPr/>
          </a:p>
        </p:txBody>
      </p:sp>
      <p:sp>
        <p:nvSpPr>
          <p:cNvPr id="108" name="PlaceHolder 2"/>
          <p:cNvSpPr>
            <a:spLocks noGrp="1"/>
          </p:cNvSpPr>
          <p:nvPr>
            <p:ph type="body"/>
          </p:nvPr>
        </p:nvSpPr>
        <p:spPr>
          <a:xfrm>
            <a:off x="457200" y="1604520"/>
            <a:ext cx="4015800" cy="1896840"/>
          </a:xfrm>
          <a:prstGeom prst="rect">
            <a:avLst/>
          </a:prstGeom>
        </p:spPr>
        <p:txBody>
          <a:bodyPr/>
          <a:lstStyle/>
          <a:p>
            <a:endParaRPr/>
          </a:p>
        </p:txBody>
      </p:sp>
      <p:sp>
        <p:nvSpPr>
          <p:cNvPr id="109" name="PlaceHolder 3"/>
          <p:cNvSpPr>
            <a:spLocks noGrp="1"/>
          </p:cNvSpPr>
          <p:nvPr>
            <p:ph type="body"/>
          </p:nvPr>
        </p:nvSpPr>
        <p:spPr>
          <a:xfrm>
            <a:off x="4674240" y="1604520"/>
            <a:ext cx="4015800" cy="1896840"/>
          </a:xfrm>
          <a:prstGeom prst="rect">
            <a:avLst/>
          </a:prstGeom>
        </p:spPr>
        <p:txBody>
          <a:bodyPr/>
          <a:lstStyle/>
          <a:p>
            <a:endParaRPr/>
          </a:p>
        </p:txBody>
      </p:sp>
      <p:sp>
        <p:nvSpPr>
          <p:cNvPr id="110" name="PlaceHolder 4"/>
          <p:cNvSpPr>
            <a:spLocks noGrp="1"/>
          </p:cNvSpPr>
          <p:nvPr>
            <p:ph type="body"/>
          </p:nvPr>
        </p:nvSpPr>
        <p:spPr>
          <a:xfrm>
            <a:off x="4674240" y="3682080"/>
            <a:ext cx="4015800" cy="1896840"/>
          </a:xfrm>
          <a:prstGeom prst="rect">
            <a:avLst/>
          </a:prstGeom>
        </p:spPr>
        <p:txBody>
          <a:bodyPr/>
          <a:lstStyle/>
          <a:p>
            <a:endParaRPr/>
          </a:p>
        </p:txBody>
      </p:sp>
      <p:sp>
        <p:nvSpPr>
          <p:cNvPr id="111" name="PlaceHolder 5"/>
          <p:cNvSpPr>
            <a:spLocks noGrp="1"/>
          </p:cNvSpPr>
          <p:nvPr>
            <p:ph type="body"/>
          </p:nvPr>
        </p:nvSpPr>
        <p:spPr>
          <a:xfrm>
            <a:off x="457200" y="3682080"/>
            <a:ext cx="4015800" cy="1896840"/>
          </a:xfrm>
          <a:prstGeom prst="rect">
            <a:avLst/>
          </a:prstGeom>
        </p:spPr>
        <p:txBody>
          <a:bodyPr/>
          <a:lstStyle/>
          <a:p>
            <a:endParaRPr/>
          </a:p>
        </p:txBody>
      </p:sp>
    </p:spTree>
    <p:extLst>
      <p:ext uri="{BB962C8B-B14F-4D97-AF65-F5344CB8AC3E}">
        <p14:creationId xmlns:p14="http://schemas.microsoft.com/office/powerpoint/2010/main" val="14163039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C1246557-2CBF-4D66-9300-195BCAB768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625" y="1604964"/>
            <a:ext cx="4984750" cy="397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1D53F4E8-C558-4A47-B22C-31FE37A664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625" y="1604964"/>
            <a:ext cx="4984750" cy="397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 name="PlaceHolder 1"/>
          <p:cNvSpPr>
            <a:spLocks noGrp="1"/>
          </p:cNvSpPr>
          <p:nvPr>
            <p:ph type="title"/>
          </p:nvPr>
        </p:nvSpPr>
        <p:spPr>
          <a:xfrm>
            <a:off x="457200" y="273600"/>
            <a:ext cx="8229240" cy="1144800"/>
          </a:xfrm>
          <a:prstGeom prst="rect">
            <a:avLst/>
          </a:prstGeom>
        </p:spPr>
        <p:txBody>
          <a:bodyPr/>
          <a:lstStyle/>
          <a:p>
            <a:endParaRPr/>
          </a:p>
        </p:txBody>
      </p:sp>
      <p:sp>
        <p:nvSpPr>
          <p:cNvPr id="113" name="PlaceHolder 2"/>
          <p:cNvSpPr>
            <a:spLocks noGrp="1"/>
          </p:cNvSpPr>
          <p:nvPr>
            <p:ph type="body"/>
          </p:nvPr>
        </p:nvSpPr>
        <p:spPr>
          <a:xfrm>
            <a:off x="457200" y="1604520"/>
            <a:ext cx="8229240" cy="3977280"/>
          </a:xfrm>
          <a:prstGeom prst="rect">
            <a:avLst/>
          </a:prstGeom>
        </p:spPr>
        <p:txBody>
          <a:bodyPr/>
          <a:lstStyle/>
          <a:p>
            <a:endParaRPr/>
          </a:p>
        </p:txBody>
      </p:sp>
      <p:sp>
        <p:nvSpPr>
          <p:cNvPr id="114" name="PlaceHolder 3"/>
          <p:cNvSpPr>
            <a:spLocks noGrp="1"/>
          </p:cNvSpPr>
          <p:nvPr>
            <p:ph type="body"/>
          </p:nvPr>
        </p:nvSpPr>
        <p:spPr>
          <a:xfrm>
            <a:off x="457200" y="1604520"/>
            <a:ext cx="8229240" cy="3977280"/>
          </a:xfrm>
          <a:prstGeom prst="rect">
            <a:avLst/>
          </a:prstGeom>
        </p:spPr>
        <p:txBody>
          <a:bodyPr/>
          <a:lstStyle/>
          <a:p>
            <a:endParaRPr/>
          </a:p>
        </p:txBody>
      </p:sp>
    </p:spTree>
    <p:extLst>
      <p:ext uri="{BB962C8B-B14F-4D97-AF65-F5344CB8AC3E}">
        <p14:creationId xmlns:p14="http://schemas.microsoft.com/office/powerpoint/2010/main" val="415242054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x">
  <p:cSld name="Closing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3977" y="4160051"/>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 name="Slide Number">
            <a:extLst>
              <a:ext uri="{FF2B5EF4-FFF2-40B4-BE49-F238E27FC236}">
                <a16:creationId xmlns:a16="http://schemas.microsoft.com/office/drawing/2014/main" id="{8151015C-79AB-451D-914E-3CD328E13F01}"/>
              </a:ext>
            </a:extLst>
          </p:cNvPr>
          <p:cNvSpPr>
            <a:spLocks noGrp="1"/>
          </p:cNvSpPr>
          <p:nvPr>
            <p:ph type="sldNum" sz="quarter" idx="10"/>
          </p:nvPr>
        </p:nvSpPr>
        <p:spPr/>
        <p:txBody>
          <a:bodyPr/>
          <a:lstStyle>
            <a:lvl1pPr>
              <a:defRPr/>
            </a:lvl1pPr>
          </a:lstStyle>
          <a:p>
            <a:pPr>
              <a:defRPr/>
            </a:pPr>
            <a:fld id="{ED7040B2-FA29-4E79-A825-5EEC8C3A505F}" type="slidenum">
              <a:rPr lang="en-US" altLang="en-US"/>
              <a:pPr>
                <a:defRPr/>
              </a:pPr>
              <a:t>‹#›</a:t>
            </a:fld>
            <a:endParaRPr lang="en-US" altLang="en-US"/>
          </a:p>
        </p:txBody>
      </p:sp>
    </p:spTree>
    <p:extLst>
      <p:ext uri="{BB962C8B-B14F-4D97-AF65-F5344CB8AC3E}">
        <p14:creationId xmlns:p14="http://schemas.microsoft.com/office/powerpoint/2010/main" val="1649318785"/>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3"/>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472319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745325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382944"/>
      </p:ext>
    </p:extLst>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cSld name="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2" y="3071812"/>
            <a:ext cx="2730393"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7" y="4171228"/>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22744756"/>
      </p:ext>
    </p:extLst>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1370130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365307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52807137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2" name="Picture 91" descr="pp2">
            <a:extLst>
              <a:ext uri="{FF2B5EF4-FFF2-40B4-BE49-F238E27FC236}">
                <a16:creationId xmlns:a16="http://schemas.microsoft.com/office/drawing/2014/main" id="{8A388984-D7B1-4DBE-994E-735E7C9B42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71438"/>
            <a:ext cx="9297988" cy="700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212412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cSld name="Titl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2" y="3071812"/>
            <a:ext cx="2730393"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7" y="4171228"/>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C45B0518-DC43-42F6-9739-B927136EBD68}"/>
              </a:ext>
            </a:extLst>
          </p:cNvPr>
          <p:cNvSpPr>
            <a:spLocks noGrp="1"/>
          </p:cNvSpPr>
          <p:nvPr>
            <p:ph type="sldNum" sz="quarter" idx="10"/>
          </p:nvPr>
        </p:nvSpPr>
        <p:spPr/>
        <p:txBody>
          <a:bodyPr/>
          <a:lstStyle>
            <a:lvl1pPr defTabSz="914353" eaLnBrk="0" fontAlgn="base">
              <a:spcBef>
                <a:spcPct val="0"/>
              </a:spcBef>
              <a:spcAft>
                <a:spcPct val="0"/>
              </a:spcAft>
              <a:defRPr kern="1200"/>
            </a:lvl1pPr>
          </a:lstStyle>
          <a:p>
            <a:pPr>
              <a:defRPr/>
            </a:pPr>
            <a:fld id="{0E183FD7-DC95-4C56-A314-0AD4B1AB890C}" type="slidenum">
              <a:rPr/>
              <a:pPr>
                <a:defRPr/>
              </a:pPr>
              <a:t>‹#›</a:t>
            </a:fld>
            <a:endParaRPr/>
          </a:p>
        </p:txBody>
      </p:sp>
    </p:spTree>
    <p:extLst>
      <p:ext uri="{BB962C8B-B14F-4D97-AF65-F5344CB8AC3E}">
        <p14:creationId xmlns:p14="http://schemas.microsoft.com/office/powerpoint/2010/main" val="4127102800"/>
      </p:ext>
    </p:extLst>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74B137C1-FA3E-4C95-980F-6DA176788627}"/>
              </a:ext>
            </a:extLst>
          </p:cNvPr>
          <p:cNvSpPr>
            <a:spLocks noGrp="1"/>
          </p:cNvSpPr>
          <p:nvPr>
            <p:ph type="sldNum" sz="quarter" idx="10"/>
          </p:nvPr>
        </p:nvSpPr>
        <p:spPr/>
        <p:txBody>
          <a:bodyPr/>
          <a:lstStyle>
            <a:lvl1pPr defTabSz="914353" eaLnBrk="0" fontAlgn="base">
              <a:spcBef>
                <a:spcPct val="0"/>
              </a:spcBef>
              <a:spcAft>
                <a:spcPct val="0"/>
              </a:spcAft>
              <a:defRPr kern="1200"/>
            </a:lvl1pPr>
          </a:lstStyle>
          <a:p>
            <a:pPr>
              <a:defRPr/>
            </a:pPr>
            <a:fld id="{925E02E3-70EC-4DD7-83D2-3C19521298FD}" type="slidenum">
              <a:rPr/>
              <a:pPr>
                <a:defRPr/>
              </a:pPr>
              <a:t>‹#›</a:t>
            </a:fld>
            <a:endParaRPr/>
          </a:p>
        </p:txBody>
      </p:sp>
    </p:spTree>
    <p:extLst>
      <p:ext uri="{BB962C8B-B14F-4D97-AF65-F5344CB8AC3E}">
        <p14:creationId xmlns:p14="http://schemas.microsoft.com/office/powerpoint/2010/main" val="1363721232"/>
      </p:ext>
    </p:extLst>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type="tx">
  <p:cSld name="Closing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3977" y="4160050"/>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 name="Slide Number">
            <a:extLst>
              <a:ext uri="{FF2B5EF4-FFF2-40B4-BE49-F238E27FC236}">
                <a16:creationId xmlns:a16="http://schemas.microsoft.com/office/drawing/2014/main" id="{B4FE0DB6-F0B1-499D-8F7A-5D80B399B187}"/>
              </a:ext>
            </a:extLst>
          </p:cNvPr>
          <p:cNvSpPr>
            <a:spLocks noGrp="1"/>
          </p:cNvSpPr>
          <p:nvPr>
            <p:ph type="sldNum" sz="quarter" idx="10"/>
          </p:nvPr>
        </p:nvSpPr>
        <p:spPr/>
        <p:txBody>
          <a:bodyPr/>
          <a:lstStyle>
            <a:lvl1pPr defTabSz="914353" eaLnBrk="0" fontAlgn="base">
              <a:spcBef>
                <a:spcPct val="0"/>
              </a:spcBef>
              <a:spcAft>
                <a:spcPct val="0"/>
              </a:spcAft>
              <a:defRPr kern="1200"/>
            </a:lvl1pPr>
          </a:lstStyle>
          <a:p>
            <a:pPr>
              <a:defRPr/>
            </a:pPr>
            <a:fld id="{D6ABEA3A-DE99-4DFC-A800-2A759EAE2247}" type="slidenum">
              <a:rPr/>
              <a:pPr>
                <a:defRPr/>
              </a:pPr>
              <a:t>‹#›</a:t>
            </a:fld>
            <a:endParaRPr/>
          </a:p>
        </p:txBody>
      </p:sp>
    </p:spTree>
    <p:extLst>
      <p:ext uri="{BB962C8B-B14F-4D97-AF65-F5344CB8AC3E}">
        <p14:creationId xmlns:p14="http://schemas.microsoft.com/office/powerpoint/2010/main" val="3290927587"/>
      </p:ext>
    </p:extLst>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2" name="Picture 91" descr="pp2">
            <a:extLst>
              <a:ext uri="{FF2B5EF4-FFF2-40B4-BE49-F238E27FC236}">
                <a16:creationId xmlns:a16="http://schemas.microsoft.com/office/drawing/2014/main" id="{58F601C2-DF47-4EDA-83E5-43DAAA2B14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99" y="-71438"/>
            <a:ext cx="9297988" cy="700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50747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3">
              <a:defRPr/>
            </a:pPr>
            <a:r>
              <a:rPr lang="en-GB" sz="1000">
                <a:solidFill>
                  <a:srgbClr val="000000"/>
                </a:solidFill>
                <a:latin typeface="Lucida Sans Unicode"/>
              </a:rPr>
              <a:t>18/10/16</a:t>
            </a:r>
            <a:endParaRPr lang="en-GB"/>
          </a:p>
        </p:txBody>
      </p:sp>
      <p:sp>
        <p:nvSpPr>
          <p:cNvPr id="3" name="Footer Placeholder 2"/>
          <p:cNvSpPr>
            <a:spLocks noGrp="1"/>
          </p:cNvSpPr>
          <p:nvPr>
            <p:ph type="ftr" sz="quarter" idx="11"/>
          </p:nvPr>
        </p:nvSpPr>
        <p:spPr/>
        <p:txBody>
          <a:bodyPr/>
          <a:lstStyle/>
          <a:p>
            <a:pPr defTabSz="914353">
              <a:defRPr/>
            </a:pPr>
            <a:endParaRPr lang="en-GB"/>
          </a:p>
        </p:txBody>
      </p:sp>
      <p:sp>
        <p:nvSpPr>
          <p:cNvPr id="4" name="Slide Number Placeholder 3"/>
          <p:cNvSpPr>
            <a:spLocks noGrp="1"/>
          </p:cNvSpPr>
          <p:nvPr>
            <p:ph type="sldNum" sz="quarter" idx="12"/>
          </p:nvPr>
        </p:nvSpPr>
        <p:spPr>
          <a:xfrm>
            <a:off x="6420286" y="9252375"/>
            <a:ext cx="270908" cy="256480"/>
          </a:xfrm>
        </p:spPr>
        <p:txBody>
          <a:bodyPr/>
          <a:lstStyle/>
          <a:p>
            <a:pPr algn="r" hangingPunct="1">
              <a:defRPr/>
            </a:pPr>
            <a:fld id="{B81022BA-D974-47DD-8DB6-EC6B8BC5B7B4}" type="slidenum">
              <a:rPr lang="en-GB" sz="1000" smtClean="0">
                <a:latin typeface="Lucida Sans Unicode"/>
              </a:rPr>
              <a:pPr algn="r" hangingPunct="1">
                <a:defRPr/>
              </a:pPr>
              <a:t>‹#›</a:t>
            </a:fld>
            <a:endParaRPr lang="en-GB"/>
          </a:p>
        </p:txBody>
      </p:sp>
    </p:spTree>
    <p:extLst>
      <p:ext uri="{BB962C8B-B14F-4D97-AF65-F5344CB8AC3E}">
        <p14:creationId xmlns:p14="http://schemas.microsoft.com/office/powerpoint/2010/main" val="114612341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2" y="3071812"/>
            <a:ext cx="2730393"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7" y="4171228"/>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7A2A98B8-CEAC-4F54-BB3F-60B60D64AE55}"/>
              </a:ext>
            </a:extLst>
          </p:cNvPr>
          <p:cNvSpPr>
            <a:spLocks noGrp="1"/>
          </p:cNvSpPr>
          <p:nvPr>
            <p:ph type="sldNum" sz="quarter" idx="10"/>
          </p:nvPr>
        </p:nvSpPr>
        <p:spPr/>
        <p:txBody>
          <a:bodyPr/>
          <a:lstStyle>
            <a:lvl1pPr defTabSz="914306" eaLnBrk="0" fontAlgn="base">
              <a:spcBef>
                <a:spcPct val="0"/>
              </a:spcBef>
              <a:spcAft>
                <a:spcPct val="0"/>
              </a:spcAft>
              <a:defRPr kern="1200"/>
            </a:lvl1pPr>
          </a:lstStyle>
          <a:p>
            <a:pPr>
              <a:defRPr/>
            </a:pPr>
            <a:fld id="{B756A179-FF9C-468D-AAD0-55F680FBE175}" type="slidenum">
              <a:rPr/>
              <a:pPr>
                <a:defRPr/>
              </a:pPr>
              <a:t>‹#›</a:t>
            </a:fld>
            <a:endParaRPr/>
          </a:p>
        </p:txBody>
      </p:sp>
    </p:spTree>
    <p:extLst>
      <p:ext uri="{BB962C8B-B14F-4D97-AF65-F5344CB8AC3E}">
        <p14:creationId xmlns:p14="http://schemas.microsoft.com/office/powerpoint/2010/main" val="1726330683"/>
      </p:ext>
    </p:extLst>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931468A9-C6B8-40FF-AF30-66506966F017}"/>
              </a:ext>
            </a:extLst>
          </p:cNvPr>
          <p:cNvSpPr>
            <a:spLocks noGrp="1"/>
          </p:cNvSpPr>
          <p:nvPr>
            <p:ph type="sldNum" sz="quarter" idx="10"/>
          </p:nvPr>
        </p:nvSpPr>
        <p:spPr/>
        <p:txBody>
          <a:bodyPr/>
          <a:lstStyle>
            <a:lvl1pPr defTabSz="914306" eaLnBrk="0" fontAlgn="base">
              <a:spcBef>
                <a:spcPct val="0"/>
              </a:spcBef>
              <a:spcAft>
                <a:spcPct val="0"/>
              </a:spcAft>
              <a:defRPr kern="1200"/>
            </a:lvl1pPr>
          </a:lstStyle>
          <a:p>
            <a:pPr>
              <a:defRPr/>
            </a:pPr>
            <a:fld id="{61628F55-089E-4373-B9F1-1B39EAE31036}" type="slidenum">
              <a:rPr/>
              <a:pPr>
                <a:defRPr/>
              </a:pPr>
              <a:t>‹#›</a:t>
            </a:fld>
            <a:endParaRPr/>
          </a:p>
        </p:txBody>
      </p:sp>
    </p:spTree>
    <p:extLst>
      <p:ext uri="{BB962C8B-B14F-4D97-AF65-F5344CB8AC3E}">
        <p14:creationId xmlns:p14="http://schemas.microsoft.com/office/powerpoint/2010/main" val="351305250"/>
      </p:ext>
    </p:extLst>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type="tx">
  <p:cSld name="Closing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3977" y="4160051"/>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 name="Slide Number">
            <a:extLst>
              <a:ext uri="{FF2B5EF4-FFF2-40B4-BE49-F238E27FC236}">
                <a16:creationId xmlns:a16="http://schemas.microsoft.com/office/drawing/2014/main" id="{C30D45F9-9805-4D7F-B11C-316E82BE2564}"/>
              </a:ext>
            </a:extLst>
          </p:cNvPr>
          <p:cNvSpPr>
            <a:spLocks noGrp="1"/>
          </p:cNvSpPr>
          <p:nvPr>
            <p:ph type="sldNum" sz="quarter" idx="10"/>
          </p:nvPr>
        </p:nvSpPr>
        <p:spPr/>
        <p:txBody>
          <a:bodyPr/>
          <a:lstStyle>
            <a:lvl1pPr defTabSz="914306" eaLnBrk="0" fontAlgn="base">
              <a:spcBef>
                <a:spcPct val="0"/>
              </a:spcBef>
              <a:spcAft>
                <a:spcPct val="0"/>
              </a:spcAft>
              <a:defRPr kern="1200"/>
            </a:lvl1pPr>
          </a:lstStyle>
          <a:p>
            <a:pPr>
              <a:defRPr/>
            </a:pPr>
            <a:fld id="{2DCF01A3-02DC-4094-A6B8-2E52A6CA88A9}" type="slidenum">
              <a:rPr/>
              <a:pPr>
                <a:defRPr/>
              </a:pPr>
              <a:t>‹#›</a:t>
            </a:fld>
            <a:endParaRPr/>
          </a:p>
        </p:txBody>
      </p:sp>
    </p:spTree>
    <p:extLst>
      <p:ext uri="{BB962C8B-B14F-4D97-AF65-F5344CB8AC3E}">
        <p14:creationId xmlns:p14="http://schemas.microsoft.com/office/powerpoint/2010/main" val="1679631789"/>
      </p:ext>
    </p:extLst>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2" name="Picture 91" descr="pp2">
            <a:extLst>
              <a:ext uri="{FF2B5EF4-FFF2-40B4-BE49-F238E27FC236}">
                <a16:creationId xmlns:a16="http://schemas.microsoft.com/office/drawing/2014/main" id="{A1D430D4-BC5F-418F-B3B6-DA8C7E90A9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71438"/>
            <a:ext cx="9297988" cy="700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474765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8A7558-852D-4DFC-9737-F0756AEF70BE}"/>
              </a:ext>
            </a:extLst>
          </p:cNvPr>
          <p:cNvSpPr>
            <a:spLocks noGrp="1"/>
          </p:cNvSpPr>
          <p:nvPr>
            <p:ph type="dt" sz="half" idx="10"/>
          </p:nvPr>
        </p:nvSpPr>
        <p:spPr>
          <a:xfrm>
            <a:off x="0" y="0"/>
            <a:ext cx="0" cy="0"/>
          </a:xfrm>
        </p:spPr>
        <p:txBody>
          <a:bodyPr/>
          <a:lstStyle>
            <a:lvl1pPr defTabSz="914306" hangingPunct="1">
              <a:defRPr sz="1000">
                <a:solidFill>
                  <a:srgbClr val="000000"/>
                </a:solidFill>
                <a:latin typeface="Lucida Sans Unicode"/>
              </a:defRPr>
            </a:lvl1pPr>
          </a:lstStyle>
          <a:p>
            <a:pPr>
              <a:defRPr/>
            </a:pPr>
            <a:r>
              <a:rPr lang="en-GB"/>
              <a:t>18/10/16</a:t>
            </a:r>
            <a:endParaRPr lang="en-GB" sz="1800">
              <a:solidFill>
                <a:schemeClr val="tx1"/>
              </a:solidFill>
              <a:latin typeface="Arial" panose="020B0604020202020204" pitchFamily="34" charset="0"/>
            </a:endParaRPr>
          </a:p>
        </p:txBody>
      </p:sp>
      <p:sp>
        <p:nvSpPr>
          <p:cNvPr id="3" name="Footer Placeholder 2">
            <a:extLst>
              <a:ext uri="{FF2B5EF4-FFF2-40B4-BE49-F238E27FC236}">
                <a16:creationId xmlns:a16="http://schemas.microsoft.com/office/drawing/2014/main" id="{E713D003-9511-4D4E-8A65-174CD3B59EA7}"/>
              </a:ext>
            </a:extLst>
          </p:cNvPr>
          <p:cNvSpPr>
            <a:spLocks noGrp="1"/>
          </p:cNvSpPr>
          <p:nvPr>
            <p:ph type="ftr" sz="quarter" idx="11"/>
          </p:nvPr>
        </p:nvSpPr>
        <p:spPr>
          <a:xfrm>
            <a:off x="0" y="0"/>
            <a:ext cx="0" cy="0"/>
          </a:xfrm>
        </p:spPr>
        <p:txBody>
          <a:bodyPr/>
          <a:lstStyle>
            <a:lvl1pPr defTabSz="914306" hangingPunct="1">
              <a:defRPr sz="1800"/>
            </a:lvl1pPr>
          </a:lstStyle>
          <a:p>
            <a:pPr>
              <a:defRPr/>
            </a:pPr>
            <a:endParaRPr lang="en-GB"/>
          </a:p>
        </p:txBody>
      </p:sp>
      <p:sp>
        <p:nvSpPr>
          <p:cNvPr id="4" name="Slide Number Placeholder 3">
            <a:extLst>
              <a:ext uri="{FF2B5EF4-FFF2-40B4-BE49-F238E27FC236}">
                <a16:creationId xmlns:a16="http://schemas.microsoft.com/office/drawing/2014/main" id="{FF852AC4-FA8C-40EF-8475-88EF43C5A5C7}"/>
              </a:ext>
            </a:extLst>
          </p:cNvPr>
          <p:cNvSpPr>
            <a:spLocks noGrp="1"/>
          </p:cNvSpPr>
          <p:nvPr>
            <p:ph type="sldNum" sz="quarter" idx="12"/>
          </p:nvPr>
        </p:nvSpPr>
        <p:spPr>
          <a:xfrm>
            <a:off x="6420405" y="9251951"/>
            <a:ext cx="270908" cy="256480"/>
          </a:xfrm>
        </p:spPr>
        <p:txBody>
          <a:bodyPr/>
          <a:lstStyle>
            <a:lvl1pPr algn="r" hangingPunct="1">
              <a:defRPr sz="1000">
                <a:latin typeface="Lucida Sans Unicode"/>
              </a:defRPr>
            </a:lvl1pPr>
          </a:lstStyle>
          <a:p>
            <a:pPr>
              <a:defRPr/>
            </a:pPr>
            <a:fld id="{8CADAF49-F2DC-46B9-A5BA-A5EFABD268AD}" type="slidenum">
              <a:rPr lang="en-GB"/>
              <a:pPr>
                <a:defRPr/>
              </a:pPr>
              <a:t>‹#›</a:t>
            </a:fld>
            <a:endParaRPr lang="en-GB" sz="1266">
              <a:latin typeface="Helvetica Light"/>
            </a:endParaRPr>
          </a:p>
        </p:txBody>
      </p:sp>
    </p:spTree>
    <p:extLst>
      <p:ext uri="{BB962C8B-B14F-4D97-AF65-F5344CB8AC3E}">
        <p14:creationId xmlns:p14="http://schemas.microsoft.com/office/powerpoint/2010/main" val="2676901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81" indent="0" algn="ctr">
              <a:buNone/>
              <a:defRPr sz="1500"/>
            </a:lvl2pPr>
            <a:lvl3pPr marL="685762" indent="0" algn="ctr">
              <a:buNone/>
              <a:defRPr sz="1350"/>
            </a:lvl3pPr>
            <a:lvl4pPr marL="1028643" indent="0" algn="ctr">
              <a:buNone/>
              <a:defRPr sz="1200"/>
            </a:lvl4pPr>
            <a:lvl5pPr marL="1371524" indent="0" algn="ctr">
              <a:buNone/>
              <a:defRPr sz="1200"/>
            </a:lvl5pPr>
            <a:lvl6pPr marL="1714405" indent="0" algn="ctr">
              <a:buNone/>
              <a:defRPr sz="1200"/>
            </a:lvl6pPr>
            <a:lvl7pPr marL="2057285" indent="0" algn="ctr">
              <a:buNone/>
              <a:defRPr sz="1200"/>
            </a:lvl7pPr>
            <a:lvl8pPr marL="2400167" indent="0" algn="ctr">
              <a:buNone/>
              <a:defRPr sz="1200"/>
            </a:lvl8pPr>
            <a:lvl9pPr marL="2743048"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7A17EB-5C53-4604-AA57-69B4B06C9B48}" type="datetimeFigureOut">
              <a:rPr lang="en-GB" smtClean="0"/>
              <a:t>25/07/2022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297A6A-60E1-4885-B2C0-79C182363047}" type="slidenum">
              <a:rPr lang="en-GB" smtClean="0"/>
              <a:t>‹#›</a:t>
            </a:fld>
            <a:endParaRPr lang="en-GB"/>
          </a:p>
        </p:txBody>
      </p:sp>
    </p:spTree>
    <p:extLst>
      <p:ext uri="{BB962C8B-B14F-4D97-AF65-F5344CB8AC3E}">
        <p14:creationId xmlns:p14="http://schemas.microsoft.com/office/powerpoint/2010/main" val="20857152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2" y="3071813"/>
            <a:ext cx="2730392"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7" y="4171229"/>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C6CD7591-EFF1-4159-91E4-E3E07DC136E5}"/>
              </a:ext>
            </a:extLst>
          </p:cNvPr>
          <p:cNvSpPr>
            <a:spLocks noGrp="1"/>
          </p:cNvSpPr>
          <p:nvPr>
            <p:ph type="sldNum" sz="quarter" idx="10"/>
          </p:nvPr>
        </p:nvSpPr>
        <p:spPr/>
        <p:txBody>
          <a:bodyPr/>
          <a:lstStyle>
            <a:lvl1pPr>
              <a:defRPr smtClean="0"/>
            </a:lvl1pPr>
          </a:lstStyle>
          <a:p>
            <a:pPr>
              <a:defRPr/>
            </a:pPr>
            <a:fld id="{EAE8DD68-07FF-4ABE-A31E-55099978209C}" type="slidenum">
              <a:rPr lang="en-US" altLang="en-US"/>
              <a:pPr>
                <a:defRPr/>
              </a:pPr>
              <a:t>‹#›</a:t>
            </a:fld>
            <a:endParaRPr lang="en-US" altLang="en-US"/>
          </a:p>
        </p:txBody>
      </p:sp>
    </p:spTree>
    <p:extLst>
      <p:ext uri="{BB962C8B-B14F-4D97-AF65-F5344CB8AC3E}">
        <p14:creationId xmlns:p14="http://schemas.microsoft.com/office/powerpoint/2010/main" val="447611233"/>
      </p:ext>
    </p:extLst>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type="tx">
  <p:cSld name="Closing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3977" y="4160051"/>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 name="Slide Number">
            <a:extLst>
              <a:ext uri="{FF2B5EF4-FFF2-40B4-BE49-F238E27FC236}">
                <a16:creationId xmlns:a16="http://schemas.microsoft.com/office/drawing/2014/main" id="{B247C188-98D9-4CFD-8431-A463353B1F9B}"/>
              </a:ext>
            </a:extLst>
          </p:cNvPr>
          <p:cNvSpPr>
            <a:spLocks noGrp="1"/>
          </p:cNvSpPr>
          <p:nvPr>
            <p:ph type="sldNum" sz="quarter" idx="10"/>
          </p:nvPr>
        </p:nvSpPr>
        <p:spPr/>
        <p:txBody>
          <a:bodyPr/>
          <a:lstStyle>
            <a:lvl1pPr>
              <a:defRPr smtClean="0"/>
            </a:lvl1pPr>
          </a:lstStyle>
          <a:p>
            <a:pPr>
              <a:defRPr/>
            </a:pPr>
            <a:fld id="{5C6562CC-9C34-442A-B00A-C2EF373FDBD3}" type="slidenum">
              <a:rPr lang="en-US" altLang="en-US"/>
              <a:pPr>
                <a:defRPr/>
              </a:pPr>
              <a:t>‹#›</a:t>
            </a:fld>
            <a:endParaRPr lang="en-US" altLang="en-US"/>
          </a:p>
        </p:txBody>
      </p:sp>
    </p:spTree>
    <p:extLst>
      <p:ext uri="{BB962C8B-B14F-4D97-AF65-F5344CB8AC3E}">
        <p14:creationId xmlns:p14="http://schemas.microsoft.com/office/powerpoint/2010/main" val="1715468897"/>
      </p:ext>
    </p:extLst>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3"/>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3311031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5935161"/>
      </p:ext>
    </p:extLst>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type="tx">
  <p:cSld name="Closing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3977" y="4160052"/>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579660749"/>
      </p:ext>
    </p:extLst>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4"/>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7190034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293213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7370182"/>
      </p:ext>
    </p:extLst>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22"/>
        <p:cNvGrpSpPr/>
        <p:nvPr/>
      </p:nvGrpSpPr>
      <p:grpSpPr>
        <a:xfrm>
          <a:off x="0" y="0"/>
          <a:ext cx="0" cy="0"/>
          <a:chOff x="0" y="0"/>
          <a:chExt cx="0" cy="0"/>
        </a:xfrm>
      </p:grpSpPr>
      <p:sp>
        <p:nvSpPr>
          <p:cNvPr id="34" name="Google Shape;34;p2"/>
          <p:cNvSpPr txBox="1">
            <a:spLocks noGrp="1"/>
          </p:cNvSpPr>
          <p:nvPr>
            <p:ph type="ctrTitle"/>
          </p:nvPr>
        </p:nvSpPr>
        <p:spPr>
          <a:xfrm>
            <a:off x="1130300" y="2404534"/>
            <a:ext cx="5825202" cy="1646302"/>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Clr>
                <a:schemeClr val="accent1"/>
              </a:buClr>
              <a:buSzPts val="5400"/>
              <a:buFont typeface="Trebuchet MS"/>
              <a:buNone/>
              <a:defRPr sz="405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
          <p:cNvSpPr txBox="1">
            <a:spLocks noGrp="1"/>
          </p:cNvSpPr>
          <p:nvPr>
            <p:ph type="subTitle" idx="1"/>
          </p:nvPr>
        </p:nvSpPr>
        <p:spPr>
          <a:xfrm>
            <a:off x="1130300" y="4050833"/>
            <a:ext cx="5825202" cy="1096899"/>
          </a:xfrm>
          <a:prstGeom prst="rect">
            <a:avLst/>
          </a:prstGeom>
          <a:noFill/>
          <a:ln>
            <a:noFill/>
          </a:ln>
        </p:spPr>
        <p:txBody>
          <a:bodyPr spcFirstLastPara="1" wrap="square" lIns="91425" tIns="45700" rIns="91425" bIns="45700" anchor="t" anchorCtr="0">
            <a:noAutofit/>
          </a:bodyPr>
          <a:lstStyle>
            <a:lvl1pPr lvl="0" algn="r">
              <a:lnSpc>
                <a:spcPct val="100000"/>
              </a:lnSpc>
              <a:spcBef>
                <a:spcPts val="750"/>
              </a:spcBef>
              <a:spcAft>
                <a:spcPts val="0"/>
              </a:spcAft>
              <a:buSzPts val="1440"/>
              <a:buNone/>
              <a:defRPr>
                <a:solidFill>
                  <a:srgbClr val="7F7F7F"/>
                </a:solidFill>
              </a:defRPr>
            </a:lvl1pPr>
            <a:lvl2pPr lvl="1" algn="ctr">
              <a:lnSpc>
                <a:spcPct val="100000"/>
              </a:lnSpc>
              <a:spcBef>
                <a:spcPts val="750"/>
              </a:spcBef>
              <a:spcAft>
                <a:spcPts val="0"/>
              </a:spcAft>
              <a:buSzPts val="1280"/>
              <a:buNone/>
              <a:defRPr>
                <a:solidFill>
                  <a:srgbClr val="888888"/>
                </a:solidFill>
              </a:defRPr>
            </a:lvl2pPr>
            <a:lvl3pPr lvl="2" algn="ctr">
              <a:lnSpc>
                <a:spcPct val="100000"/>
              </a:lnSpc>
              <a:spcBef>
                <a:spcPts val="750"/>
              </a:spcBef>
              <a:spcAft>
                <a:spcPts val="0"/>
              </a:spcAft>
              <a:buSzPts val="1120"/>
              <a:buNone/>
              <a:defRPr>
                <a:solidFill>
                  <a:srgbClr val="888888"/>
                </a:solidFill>
              </a:defRPr>
            </a:lvl3pPr>
            <a:lvl4pPr lvl="3" algn="ctr">
              <a:lnSpc>
                <a:spcPct val="100000"/>
              </a:lnSpc>
              <a:spcBef>
                <a:spcPts val="750"/>
              </a:spcBef>
              <a:spcAft>
                <a:spcPts val="0"/>
              </a:spcAft>
              <a:buSzPts val="960"/>
              <a:buNone/>
              <a:defRPr>
                <a:solidFill>
                  <a:srgbClr val="888888"/>
                </a:solidFill>
              </a:defRPr>
            </a:lvl4pPr>
            <a:lvl5pPr lvl="4" algn="ctr">
              <a:lnSpc>
                <a:spcPct val="100000"/>
              </a:lnSpc>
              <a:spcBef>
                <a:spcPts val="750"/>
              </a:spcBef>
              <a:spcAft>
                <a:spcPts val="0"/>
              </a:spcAft>
              <a:buSzPts val="960"/>
              <a:buNone/>
              <a:defRPr>
                <a:solidFill>
                  <a:srgbClr val="888888"/>
                </a:solidFill>
              </a:defRPr>
            </a:lvl5pPr>
            <a:lvl6pPr lvl="5" algn="ctr">
              <a:lnSpc>
                <a:spcPct val="100000"/>
              </a:lnSpc>
              <a:spcBef>
                <a:spcPts val="750"/>
              </a:spcBef>
              <a:spcAft>
                <a:spcPts val="0"/>
              </a:spcAft>
              <a:buSzPts val="960"/>
              <a:buNone/>
              <a:defRPr>
                <a:solidFill>
                  <a:srgbClr val="888888"/>
                </a:solidFill>
              </a:defRPr>
            </a:lvl6pPr>
            <a:lvl7pPr lvl="6" algn="ctr">
              <a:lnSpc>
                <a:spcPct val="100000"/>
              </a:lnSpc>
              <a:spcBef>
                <a:spcPts val="750"/>
              </a:spcBef>
              <a:spcAft>
                <a:spcPts val="0"/>
              </a:spcAft>
              <a:buSzPts val="960"/>
              <a:buNone/>
              <a:defRPr>
                <a:solidFill>
                  <a:srgbClr val="888888"/>
                </a:solidFill>
              </a:defRPr>
            </a:lvl7pPr>
            <a:lvl8pPr lvl="7" algn="ctr">
              <a:lnSpc>
                <a:spcPct val="100000"/>
              </a:lnSpc>
              <a:spcBef>
                <a:spcPts val="750"/>
              </a:spcBef>
              <a:spcAft>
                <a:spcPts val="0"/>
              </a:spcAft>
              <a:buSzPts val="960"/>
              <a:buNone/>
              <a:defRPr>
                <a:solidFill>
                  <a:srgbClr val="888888"/>
                </a:solidFill>
              </a:defRPr>
            </a:lvl8pPr>
            <a:lvl9pPr lvl="8" algn="ctr">
              <a:lnSpc>
                <a:spcPct val="100000"/>
              </a:lnSpc>
              <a:spcBef>
                <a:spcPts val="750"/>
              </a:spcBef>
              <a:spcAft>
                <a:spcPts val="0"/>
              </a:spcAft>
              <a:buSzPts val="960"/>
              <a:buNone/>
              <a:defRPr>
                <a:solidFill>
                  <a:srgbClr val="888888"/>
                </a:solidFill>
              </a:defRPr>
            </a:lvl9pPr>
          </a:lstStyle>
          <a:p>
            <a:endParaRPr/>
          </a:p>
        </p:txBody>
      </p:sp>
      <p:sp>
        <p:nvSpPr>
          <p:cNvPr id="36" name="Google Shape;36;p2"/>
          <p:cNvSpPr txBox="1">
            <a:spLocks noGrp="1"/>
          </p:cNvSpPr>
          <p:nvPr>
            <p:ph type="dt" idx="10"/>
          </p:nvPr>
        </p:nvSpPr>
        <p:spPr>
          <a:xfrm>
            <a:off x="5403852" y="6041364"/>
            <a:ext cx="683954"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
          <p:cNvSpPr txBox="1">
            <a:spLocks noGrp="1"/>
          </p:cNvSpPr>
          <p:nvPr>
            <p:ph type="ftr" idx="11"/>
          </p:nvPr>
        </p:nvSpPr>
        <p:spPr>
          <a:xfrm>
            <a:off x="508002" y="6041364"/>
            <a:ext cx="47232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
          <p:cNvSpPr txBox="1">
            <a:spLocks noGrp="1"/>
          </p:cNvSpPr>
          <p:nvPr>
            <p:ph type="sldNum" idx="12"/>
          </p:nvPr>
        </p:nvSpPr>
        <p:spPr>
          <a:xfrm>
            <a:off x="6442999" y="6041364"/>
            <a:ext cx="51250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9995630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9"/>
        <p:cNvGrpSpPr/>
        <p:nvPr/>
      </p:nvGrpSpPr>
      <p:grpSpPr>
        <a:xfrm>
          <a:off x="0" y="0"/>
          <a:ext cx="0" cy="0"/>
          <a:chOff x="0" y="0"/>
          <a:chExt cx="0" cy="0"/>
        </a:xfrm>
      </p:grpSpPr>
      <p:sp>
        <p:nvSpPr>
          <p:cNvPr id="40" name="Google Shape;40;p3"/>
          <p:cNvSpPr txBox="1">
            <a:spLocks noGrp="1"/>
          </p:cNvSpPr>
          <p:nvPr>
            <p:ph type="title"/>
          </p:nvPr>
        </p:nvSpPr>
        <p:spPr>
          <a:xfrm>
            <a:off x="508002" y="609601"/>
            <a:ext cx="6447501" cy="1320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
          <p:cNvSpPr txBox="1">
            <a:spLocks noGrp="1"/>
          </p:cNvSpPr>
          <p:nvPr>
            <p:ph type="body" idx="1"/>
          </p:nvPr>
        </p:nvSpPr>
        <p:spPr>
          <a:xfrm>
            <a:off x="506809" y="2160983"/>
            <a:ext cx="3139218" cy="576262"/>
          </a:xfrm>
          <a:prstGeom prst="rect">
            <a:avLst/>
          </a:prstGeom>
          <a:noFill/>
          <a:ln>
            <a:noFill/>
          </a:ln>
        </p:spPr>
        <p:txBody>
          <a:bodyPr spcFirstLastPara="1" wrap="square" lIns="91425" tIns="45700" rIns="91425" bIns="45700" anchor="b" anchorCtr="0">
            <a:noAutofit/>
          </a:bodyPr>
          <a:lstStyle>
            <a:lvl1pPr marL="342881" lvl="0" indent="-171441" algn="l">
              <a:lnSpc>
                <a:spcPct val="100000"/>
              </a:lnSpc>
              <a:spcBef>
                <a:spcPts val="750"/>
              </a:spcBef>
              <a:spcAft>
                <a:spcPts val="0"/>
              </a:spcAft>
              <a:buSzPts val="1920"/>
              <a:buNone/>
              <a:defRPr sz="1800" b="0"/>
            </a:lvl1pPr>
            <a:lvl2pPr marL="685762" lvl="1" indent="-171441" algn="l">
              <a:lnSpc>
                <a:spcPct val="100000"/>
              </a:lnSpc>
              <a:spcBef>
                <a:spcPts val="750"/>
              </a:spcBef>
              <a:spcAft>
                <a:spcPts val="0"/>
              </a:spcAft>
              <a:buSzPts val="1600"/>
              <a:buNone/>
              <a:defRPr sz="1500" b="1"/>
            </a:lvl2pPr>
            <a:lvl3pPr marL="1028643" lvl="2" indent="-171441" algn="l">
              <a:lnSpc>
                <a:spcPct val="100000"/>
              </a:lnSpc>
              <a:spcBef>
                <a:spcPts val="750"/>
              </a:spcBef>
              <a:spcAft>
                <a:spcPts val="0"/>
              </a:spcAft>
              <a:buSzPts val="1440"/>
              <a:buNone/>
              <a:defRPr sz="1350" b="1"/>
            </a:lvl3pPr>
            <a:lvl4pPr marL="1371524" lvl="3" indent="-171441" algn="l">
              <a:lnSpc>
                <a:spcPct val="100000"/>
              </a:lnSpc>
              <a:spcBef>
                <a:spcPts val="750"/>
              </a:spcBef>
              <a:spcAft>
                <a:spcPts val="0"/>
              </a:spcAft>
              <a:buSzPts val="1280"/>
              <a:buNone/>
              <a:defRPr sz="1200" b="1"/>
            </a:lvl4pPr>
            <a:lvl5pPr marL="1714405" lvl="4" indent="-171441" algn="l">
              <a:lnSpc>
                <a:spcPct val="100000"/>
              </a:lnSpc>
              <a:spcBef>
                <a:spcPts val="750"/>
              </a:spcBef>
              <a:spcAft>
                <a:spcPts val="0"/>
              </a:spcAft>
              <a:buSzPts val="1280"/>
              <a:buNone/>
              <a:defRPr sz="1200" b="1"/>
            </a:lvl5pPr>
            <a:lvl6pPr marL="2057285" lvl="5" indent="-171441" algn="l">
              <a:lnSpc>
                <a:spcPct val="100000"/>
              </a:lnSpc>
              <a:spcBef>
                <a:spcPts val="750"/>
              </a:spcBef>
              <a:spcAft>
                <a:spcPts val="0"/>
              </a:spcAft>
              <a:buSzPts val="1280"/>
              <a:buNone/>
              <a:defRPr sz="1200" b="1"/>
            </a:lvl6pPr>
            <a:lvl7pPr marL="2400167" lvl="6" indent="-171441" algn="l">
              <a:lnSpc>
                <a:spcPct val="100000"/>
              </a:lnSpc>
              <a:spcBef>
                <a:spcPts val="750"/>
              </a:spcBef>
              <a:spcAft>
                <a:spcPts val="0"/>
              </a:spcAft>
              <a:buSzPts val="1280"/>
              <a:buNone/>
              <a:defRPr sz="1200" b="1"/>
            </a:lvl7pPr>
            <a:lvl8pPr marL="2743048" lvl="7" indent="-171441" algn="l">
              <a:lnSpc>
                <a:spcPct val="100000"/>
              </a:lnSpc>
              <a:spcBef>
                <a:spcPts val="750"/>
              </a:spcBef>
              <a:spcAft>
                <a:spcPts val="0"/>
              </a:spcAft>
              <a:buSzPts val="1280"/>
              <a:buNone/>
              <a:defRPr sz="1200" b="1"/>
            </a:lvl8pPr>
            <a:lvl9pPr marL="3085929" lvl="8" indent="-171441" algn="l">
              <a:lnSpc>
                <a:spcPct val="100000"/>
              </a:lnSpc>
              <a:spcBef>
                <a:spcPts val="750"/>
              </a:spcBef>
              <a:spcAft>
                <a:spcPts val="0"/>
              </a:spcAft>
              <a:buSzPts val="1280"/>
              <a:buNone/>
              <a:defRPr sz="1200" b="1"/>
            </a:lvl9pPr>
          </a:lstStyle>
          <a:p>
            <a:endParaRPr/>
          </a:p>
        </p:txBody>
      </p:sp>
      <p:sp>
        <p:nvSpPr>
          <p:cNvPr id="42" name="Google Shape;42;p3"/>
          <p:cNvSpPr txBox="1">
            <a:spLocks noGrp="1"/>
          </p:cNvSpPr>
          <p:nvPr>
            <p:ph type="body" idx="2"/>
          </p:nvPr>
        </p:nvSpPr>
        <p:spPr>
          <a:xfrm>
            <a:off x="506809" y="2737247"/>
            <a:ext cx="3139218" cy="3304117"/>
          </a:xfrm>
          <a:prstGeom prst="rect">
            <a:avLst/>
          </a:prstGeom>
          <a:noFill/>
          <a:ln>
            <a:noFill/>
          </a:ln>
        </p:spPr>
        <p:txBody>
          <a:bodyPr spcFirstLastPara="1" wrap="square" lIns="91425" tIns="45700" rIns="91425" bIns="45700" anchor="t" anchorCtr="0">
            <a:noAutofit/>
          </a:bodyPr>
          <a:lstStyle>
            <a:lvl1pPr marL="342881" lvl="0" indent="-240017" algn="l">
              <a:lnSpc>
                <a:spcPct val="100000"/>
              </a:lnSpc>
              <a:spcBef>
                <a:spcPts val="750"/>
              </a:spcBef>
              <a:spcAft>
                <a:spcPts val="0"/>
              </a:spcAft>
              <a:buSzPts val="1440"/>
              <a:buChar char="►"/>
              <a:defRPr/>
            </a:lvl1pPr>
            <a:lvl2pPr marL="685762" lvl="1" indent="-240017" algn="l">
              <a:lnSpc>
                <a:spcPct val="100000"/>
              </a:lnSpc>
              <a:spcBef>
                <a:spcPts val="750"/>
              </a:spcBef>
              <a:spcAft>
                <a:spcPts val="0"/>
              </a:spcAft>
              <a:buSzPts val="1440"/>
              <a:buChar char="►"/>
              <a:defRPr/>
            </a:lvl2pPr>
            <a:lvl3pPr marL="1028643" lvl="2" indent="-240016" algn="l">
              <a:lnSpc>
                <a:spcPct val="100000"/>
              </a:lnSpc>
              <a:spcBef>
                <a:spcPts val="750"/>
              </a:spcBef>
              <a:spcAft>
                <a:spcPts val="0"/>
              </a:spcAft>
              <a:buSzPts val="1440"/>
              <a:buChar char="►"/>
              <a:defRPr/>
            </a:lvl3pPr>
            <a:lvl4pPr marL="1371524" lvl="3" indent="-240016" algn="l">
              <a:lnSpc>
                <a:spcPct val="100000"/>
              </a:lnSpc>
              <a:spcBef>
                <a:spcPts val="750"/>
              </a:spcBef>
              <a:spcAft>
                <a:spcPts val="0"/>
              </a:spcAft>
              <a:buSzPts val="1440"/>
              <a:buChar char="►"/>
              <a:defRPr/>
            </a:lvl4pPr>
            <a:lvl5pPr marL="1714405" lvl="4" indent="-240016" algn="l">
              <a:lnSpc>
                <a:spcPct val="100000"/>
              </a:lnSpc>
              <a:spcBef>
                <a:spcPts val="750"/>
              </a:spcBef>
              <a:spcAft>
                <a:spcPts val="0"/>
              </a:spcAft>
              <a:buSzPts val="1440"/>
              <a:buChar char="►"/>
              <a:defRPr/>
            </a:lvl5pPr>
            <a:lvl6pPr marL="2057285" lvl="5" indent="-240016" algn="l">
              <a:lnSpc>
                <a:spcPct val="100000"/>
              </a:lnSpc>
              <a:spcBef>
                <a:spcPts val="750"/>
              </a:spcBef>
              <a:spcAft>
                <a:spcPts val="0"/>
              </a:spcAft>
              <a:buSzPts val="1440"/>
              <a:buChar char="►"/>
              <a:defRPr/>
            </a:lvl6pPr>
            <a:lvl7pPr marL="2400167" lvl="6" indent="-240016" algn="l">
              <a:lnSpc>
                <a:spcPct val="100000"/>
              </a:lnSpc>
              <a:spcBef>
                <a:spcPts val="750"/>
              </a:spcBef>
              <a:spcAft>
                <a:spcPts val="0"/>
              </a:spcAft>
              <a:buSzPts val="1440"/>
              <a:buChar char="►"/>
              <a:defRPr/>
            </a:lvl7pPr>
            <a:lvl8pPr marL="2743048" lvl="7" indent="-240017" algn="l">
              <a:lnSpc>
                <a:spcPct val="100000"/>
              </a:lnSpc>
              <a:spcBef>
                <a:spcPts val="750"/>
              </a:spcBef>
              <a:spcAft>
                <a:spcPts val="0"/>
              </a:spcAft>
              <a:buSzPts val="1440"/>
              <a:buChar char="►"/>
              <a:defRPr/>
            </a:lvl8pPr>
            <a:lvl9pPr marL="3085929" lvl="8" indent="-240017" algn="l">
              <a:lnSpc>
                <a:spcPct val="100000"/>
              </a:lnSpc>
              <a:spcBef>
                <a:spcPts val="750"/>
              </a:spcBef>
              <a:spcAft>
                <a:spcPts val="0"/>
              </a:spcAft>
              <a:buSzPts val="1440"/>
              <a:buChar char="►"/>
              <a:defRPr/>
            </a:lvl9pPr>
          </a:lstStyle>
          <a:p>
            <a:endParaRPr/>
          </a:p>
        </p:txBody>
      </p:sp>
      <p:sp>
        <p:nvSpPr>
          <p:cNvPr id="43" name="Google Shape;43;p3"/>
          <p:cNvSpPr txBox="1">
            <a:spLocks noGrp="1"/>
          </p:cNvSpPr>
          <p:nvPr>
            <p:ph type="body" idx="3"/>
          </p:nvPr>
        </p:nvSpPr>
        <p:spPr>
          <a:xfrm>
            <a:off x="3816289" y="2160983"/>
            <a:ext cx="3139213" cy="576262"/>
          </a:xfrm>
          <a:prstGeom prst="rect">
            <a:avLst/>
          </a:prstGeom>
          <a:noFill/>
          <a:ln>
            <a:noFill/>
          </a:ln>
        </p:spPr>
        <p:txBody>
          <a:bodyPr spcFirstLastPara="1" wrap="square" lIns="91425" tIns="45700" rIns="91425" bIns="45700" anchor="b" anchorCtr="0">
            <a:noAutofit/>
          </a:bodyPr>
          <a:lstStyle>
            <a:lvl1pPr marL="342881" lvl="0" indent="-171441" algn="l">
              <a:lnSpc>
                <a:spcPct val="100000"/>
              </a:lnSpc>
              <a:spcBef>
                <a:spcPts val="750"/>
              </a:spcBef>
              <a:spcAft>
                <a:spcPts val="0"/>
              </a:spcAft>
              <a:buSzPts val="1920"/>
              <a:buNone/>
              <a:defRPr sz="1800" b="0"/>
            </a:lvl1pPr>
            <a:lvl2pPr marL="685762" lvl="1" indent="-171441" algn="l">
              <a:lnSpc>
                <a:spcPct val="100000"/>
              </a:lnSpc>
              <a:spcBef>
                <a:spcPts val="750"/>
              </a:spcBef>
              <a:spcAft>
                <a:spcPts val="0"/>
              </a:spcAft>
              <a:buSzPts val="1600"/>
              <a:buNone/>
              <a:defRPr sz="1500" b="1"/>
            </a:lvl2pPr>
            <a:lvl3pPr marL="1028643" lvl="2" indent="-171441" algn="l">
              <a:lnSpc>
                <a:spcPct val="100000"/>
              </a:lnSpc>
              <a:spcBef>
                <a:spcPts val="750"/>
              </a:spcBef>
              <a:spcAft>
                <a:spcPts val="0"/>
              </a:spcAft>
              <a:buSzPts val="1440"/>
              <a:buNone/>
              <a:defRPr sz="1350" b="1"/>
            </a:lvl3pPr>
            <a:lvl4pPr marL="1371524" lvl="3" indent="-171441" algn="l">
              <a:lnSpc>
                <a:spcPct val="100000"/>
              </a:lnSpc>
              <a:spcBef>
                <a:spcPts val="750"/>
              </a:spcBef>
              <a:spcAft>
                <a:spcPts val="0"/>
              </a:spcAft>
              <a:buSzPts val="1280"/>
              <a:buNone/>
              <a:defRPr sz="1200" b="1"/>
            </a:lvl4pPr>
            <a:lvl5pPr marL="1714405" lvl="4" indent="-171441" algn="l">
              <a:lnSpc>
                <a:spcPct val="100000"/>
              </a:lnSpc>
              <a:spcBef>
                <a:spcPts val="750"/>
              </a:spcBef>
              <a:spcAft>
                <a:spcPts val="0"/>
              </a:spcAft>
              <a:buSzPts val="1280"/>
              <a:buNone/>
              <a:defRPr sz="1200" b="1"/>
            </a:lvl5pPr>
            <a:lvl6pPr marL="2057285" lvl="5" indent="-171441" algn="l">
              <a:lnSpc>
                <a:spcPct val="100000"/>
              </a:lnSpc>
              <a:spcBef>
                <a:spcPts val="750"/>
              </a:spcBef>
              <a:spcAft>
                <a:spcPts val="0"/>
              </a:spcAft>
              <a:buSzPts val="1280"/>
              <a:buNone/>
              <a:defRPr sz="1200" b="1"/>
            </a:lvl6pPr>
            <a:lvl7pPr marL="2400167" lvl="6" indent="-171441" algn="l">
              <a:lnSpc>
                <a:spcPct val="100000"/>
              </a:lnSpc>
              <a:spcBef>
                <a:spcPts val="750"/>
              </a:spcBef>
              <a:spcAft>
                <a:spcPts val="0"/>
              </a:spcAft>
              <a:buSzPts val="1280"/>
              <a:buNone/>
              <a:defRPr sz="1200" b="1"/>
            </a:lvl7pPr>
            <a:lvl8pPr marL="2743048" lvl="7" indent="-171441" algn="l">
              <a:lnSpc>
                <a:spcPct val="100000"/>
              </a:lnSpc>
              <a:spcBef>
                <a:spcPts val="750"/>
              </a:spcBef>
              <a:spcAft>
                <a:spcPts val="0"/>
              </a:spcAft>
              <a:buSzPts val="1280"/>
              <a:buNone/>
              <a:defRPr sz="1200" b="1"/>
            </a:lvl8pPr>
            <a:lvl9pPr marL="3085929" lvl="8" indent="-171441" algn="l">
              <a:lnSpc>
                <a:spcPct val="100000"/>
              </a:lnSpc>
              <a:spcBef>
                <a:spcPts val="750"/>
              </a:spcBef>
              <a:spcAft>
                <a:spcPts val="0"/>
              </a:spcAft>
              <a:buSzPts val="1280"/>
              <a:buNone/>
              <a:defRPr sz="1200" b="1"/>
            </a:lvl9pPr>
          </a:lstStyle>
          <a:p>
            <a:endParaRPr/>
          </a:p>
        </p:txBody>
      </p:sp>
      <p:sp>
        <p:nvSpPr>
          <p:cNvPr id="44" name="Google Shape;44;p3"/>
          <p:cNvSpPr txBox="1">
            <a:spLocks noGrp="1"/>
          </p:cNvSpPr>
          <p:nvPr>
            <p:ph type="body" idx="4"/>
          </p:nvPr>
        </p:nvSpPr>
        <p:spPr>
          <a:xfrm>
            <a:off x="3816289" y="2737247"/>
            <a:ext cx="3139213" cy="3304117"/>
          </a:xfrm>
          <a:prstGeom prst="rect">
            <a:avLst/>
          </a:prstGeom>
          <a:noFill/>
          <a:ln>
            <a:noFill/>
          </a:ln>
        </p:spPr>
        <p:txBody>
          <a:bodyPr spcFirstLastPara="1" wrap="square" lIns="91425" tIns="45700" rIns="91425" bIns="45700" anchor="t" anchorCtr="0">
            <a:noAutofit/>
          </a:bodyPr>
          <a:lstStyle>
            <a:lvl1pPr marL="342881" lvl="0" indent="-240017" algn="l">
              <a:lnSpc>
                <a:spcPct val="100000"/>
              </a:lnSpc>
              <a:spcBef>
                <a:spcPts val="750"/>
              </a:spcBef>
              <a:spcAft>
                <a:spcPts val="0"/>
              </a:spcAft>
              <a:buSzPts val="1440"/>
              <a:buChar char="►"/>
              <a:defRPr/>
            </a:lvl1pPr>
            <a:lvl2pPr marL="685762" lvl="1" indent="-240017" algn="l">
              <a:lnSpc>
                <a:spcPct val="100000"/>
              </a:lnSpc>
              <a:spcBef>
                <a:spcPts val="750"/>
              </a:spcBef>
              <a:spcAft>
                <a:spcPts val="0"/>
              </a:spcAft>
              <a:buSzPts val="1440"/>
              <a:buChar char="►"/>
              <a:defRPr/>
            </a:lvl2pPr>
            <a:lvl3pPr marL="1028643" lvl="2" indent="-240016" algn="l">
              <a:lnSpc>
                <a:spcPct val="100000"/>
              </a:lnSpc>
              <a:spcBef>
                <a:spcPts val="750"/>
              </a:spcBef>
              <a:spcAft>
                <a:spcPts val="0"/>
              </a:spcAft>
              <a:buSzPts val="1440"/>
              <a:buChar char="►"/>
              <a:defRPr/>
            </a:lvl3pPr>
            <a:lvl4pPr marL="1371524" lvl="3" indent="-240016" algn="l">
              <a:lnSpc>
                <a:spcPct val="100000"/>
              </a:lnSpc>
              <a:spcBef>
                <a:spcPts val="750"/>
              </a:spcBef>
              <a:spcAft>
                <a:spcPts val="0"/>
              </a:spcAft>
              <a:buSzPts val="1440"/>
              <a:buChar char="►"/>
              <a:defRPr/>
            </a:lvl4pPr>
            <a:lvl5pPr marL="1714405" lvl="4" indent="-240016" algn="l">
              <a:lnSpc>
                <a:spcPct val="100000"/>
              </a:lnSpc>
              <a:spcBef>
                <a:spcPts val="750"/>
              </a:spcBef>
              <a:spcAft>
                <a:spcPts val="0"/>
              </a:spcAft>
              <a:buSzPts val="1440"/>
              <a:buChar char="►"/>
              <a:defRPr/>
            </a:lvl5pPr>
            <a:lvl6pPr marL="2057285" lvl="5" indent="-240016" algn="l">
              <a:lnSpc>
                <a:spcPct val="100000"/>
              </a:lnSpc>
              <a:spcBef>
                <a:spcPts val="750"/>
              </a:spcBef>
              <a:spcAft>
                <a:spcPts val="0"/>
              </a:spcAft>
              <a:buSzPts val="1440"/>
              <a:buChar char="►"/>
              <a:defRPr/>
            </a:lvl6pPr>
            <a:lvl7pPr marL="2400167" lvl="6" indent="-240016" algn="l">
              <a:lnSpc>
                <a:spcPct val="100000"/>
              </a:lnSpc>
              <a:spcBef>
                <a:spcPts val="750"/>
              </a:spcBef>
              <a:spcAft>
                <a:spcPts val="0"/>
              </a:spcAft>
              <a:buSzPts val="1440"/>
              <a:buChar char="►"/>
              <a:defRPr/>
            </a:lvl7pPr>
            <a:lvl8pPr marL="2743048" lvl="7" indent="-240017" algn="l">
              <a:lnSpc>
                <a:spcPct val="100000"/>
              </a:lnSpc>
              <a:spcBef>
                <a:spcPts val="750"/>
              </a:spcBef>
              <a:spcAft>
                <a:spcPts val="0"/>
              </a:spcAft>
              <a:buSzPts val="1440"/>
              <a:buChar char="►"/>
              <a:defRPr/>
            </a:lvl8pPr>
            <a:lvl9pPr marL="3085929" lvl="8" indent="-240017" algn="l">
              <a:lnSpc>
                <a:spcPct val="100000"/>
              </a:lnSpc>
              <a:spcBef>
                <a:spcPts val="750"/>
              </a:spcBef>
              <a:spcAft>
                <a:spcPts val="0"/>
              </a:spcAft>
              <a:buSzPts val="1440"/>
              <a:buChar char="►"/>
              <a:defRPr/>
            </a:lvl9pPr>
          </a:lstStyle>
          <a:p>
            <a:endParaRPr/>
          </a:p>
        </p:txBody>
      </p:sp>
      <p:sp>
        <p:nvSpPr>
          <p:cNvPr id="45" name="Google Shape;45;p3"/>
          <p:cNvSpPr txBox="1">
            <a:spLocks noGrp="1"/>
          </p:cNvSpPr>
          <p:nvPr>
            <p:ph type="dt" idx="10"/>
          </p:nvPr>
        </p:nvSpPr>
        <p:spPr>
          <a:xfrm>
            <a:off x="5403852" y="6041364"/>
            <a:ext cx="683954"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
          <p:cNvSpPr txBox="1">
            <a:spLocks noGrp="1"/>
          </p:cNvSpPr>
          <p:nvPr>
            <p:ph type="ftr" idx="11"/>
          </p:nvPr>
        </p:nvSpPr>
        <p:spPr>
          <a:xfrm>
            <a:off x="508002" y="6041364"/>
            <a:ext cx="47232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
          <p:cNvSpPr txBox="1">
            <a:spLocks noGrp="1"/>
          </p:cNvSpPr>
          <p:nvPr>
            <p:ph type="sldNum" idx="12"/>
          </p:nvPr>
        </p:nvSpPr>
        <p:spPr>
          <a:xfrm>
            <a:off x="6442999" y="6041364"/>
            <a:ext cx="51250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766427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7A17EB-5C53-4604-AA57-69B4B06C9B48}" type="datetimeFigureOut">
              <a:rPr lang="en-GB" smtClean="0"/>
              <a:t>25/07/2022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297A6A-60E1-4885-B2C0-79C182363047}" type="slidenum">
              <a:rPr lang="en-GB" smtClean="0"/>
              <a:t>‹#›</a:t>
            </a:fld>
            <a:endParaRPr lang="en-GB"/>
          </a:p>
        </p:txBody>
      </p:sp>
    </p:spTree>
    <p:extLst>
      <p:ext uri="{BB962C8B-B14F-4D97-AF65-F5344CB8AC3E}">
        <p14:creationId xmlns:p14="http://schemas.microsoft.com/office/powerpoint/2010/main" val="42390620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2" y="3071812"/>
            <a:ext cx="2730393"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7" y="4171228"/>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C4D63FEA-9B97-4A12-8345-4D06FC0AB5D0}"/>
              </a:ext>
            </a:extLst>
          </p:cNvPr>
          <p:cNvSpPr>
            <a:spLocks noGrp="1"/>
          </p:cNvSpPr>
          <p:nvPr>
            <p:ph type="sldNum" sz="quarter" idx="10"/>
          </p:nvPr>
        </p:nvSpPr>
        <p:spPr/>
        <p:txBody>
          <a:bodyPr/>
          <a:lstStyle>
            <a:lvl1pPr>
              <a:defRPr smtClean="0"/>
            </a:lvl1pPr>
          </a:lstStyle>
          <a:p>
            <a:pPr>
              <a:defRPr/>
            </a:pPr>
            <a:fld id="{D866344F-1F97-4764-9BA0-8F4EAFD24E50}" type="slidenum">
              <a:rPr lang="en-US" altLang="en-US"/>
              <a:pPr>
                <a:defRPr/>
              </a:pPr>
              <a:t>‹#›</a:t>
            </a:fld>
            <a:endParaRPr lang="en-US" altLang="en-US"/>
          </a:p>
        </p:txBody>
      </p:sp>
    </p:spTree>
    <p:extLst>
      <p:ext uri="{BB962C8B-B14F-4D97-AF65-F5344CB8AC3E}">
        <p14:creationId xmlns:p14="http://schemas.microsoft.com/office/powerpoint/2010/main" val="1462168809"/>
      </p:ext>
    </p:extLst>
  </p:cSld>
  <p:clrMapOvr>
    <a:masterClrMapping/>
  </p:clrMapOvr>
  <p:transition spd="med"/>
</p:sldLayout>
</file>

<file path=ppt/slideLayouts/slideLayout131.xml><?xml version="1.0" encoding="utf-8"?>
<p:sldLayout xmlns:a="http://schemas.openxmlformats.org/drawingml/2006/main" xmlns:r="http://schemas.openxmlformats.org/officeDocument/2006/relationships" xmlns:p="http://schemas.openxmlformats.org/presentationml/2006/main" type="tx">
  <p:cSld name="Closing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3977" y="4160050"/>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 name="Slide Number">
            <a:extLst>
              <a:ext uri="{FF2B5EF4-FFF2-40B4-BE49-F238E27FC236}">
                <a16:creationId xmlns:a16="http://schemas.microsoft.com/office/drawing/2014/main" id="{69DF0785-3570-45EC-878E-D40F780927E3}"/>
              </a:ext>
            </a:extLst>
          </p:cNvPr>
          <p:cNvSpPr>
            <a:spLocks noGrp="1"/>
          </p:cNvSpPr>
          <p:nvPr>
            <p:ph type="sldNum" sz="quarter" idx="10"/>
          </p:nvPr>
        </p:nvSpPr>
        <p:spPr/>
        <p:txBody>
          <a:bodyPr/>
          <a:lstStyle>
            <a:lvl1pPr>
              <a:defRPr smtClean="0"/>
            </a:lvl1pPr>
          </a:lstStyle>
          <a:p>
            <a:pPr>
              <a:defRPr/>
            </a:pPr>
            <a:fld id="{0142E781-70BF-4867-A38E-8A1AF4355CE3}" type="slidenum">
              <a:rPr lang="en-US" altLang="en-US"/>
              <a:pPr>
                <a:defRPr/>
              </a:pPr>
              <a:t>‹#›</a:t>
            </a:fld>
            <a:endParaRPr lang="en-US" altLang="en-US"/>
          </a:p>
        </p:txBody>
      </p:sp>
    </p:spTree>
    <p:extLst>
      <p:ext uri="{BB962C8B-B14F-4D97-AF65-F5344CB8AC3E}">
        <p14:creationId xmlns:p14="http://schemas.microsoft.com/office/powerpoint/2010/main" val="265352042"/>
      </p:ext>
    </p:extLst>
  </p:cSld>
  <p:clrMapOvr>
    <a:masterClrMapping/>
  </p:clrMapOvr>
  <p:transition spd="med"/>
</p:sldLayout>
</file>

<file path=ppt/slideLayouts/slideLayout132.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38FFCF85-CC4D-465F-825F-E43F26A23CFF}"/>
              </a:ext>
            </a:extLst>
          </p:cNvPr>
          <p:cNvSpPr>
            <a:spLocks noGrp="1"/>
          </p:cNvSpPr>
          <p:nvPr>
            <p:ph type="sldNum" sz="quarter" idx="10"/>
          </p:nvPr>
        </p:nvSpPr>
        <p:spPr>
          <a:ln/>
        </p:spPr>
        <p:txBody>
          <a:bodyPr/>
          <a:lstStyle>
            <a:lvl1pPr>
              <a:defRPr/>
            </a:lvl1pPr>
          </a:lstStyle>
          <a:p>
            <a:pPr>
              <a:defRPr/>
            </a:pPr>
            <a:fld id="{F8406F4F-6651-4664-8173-95CC5C5AF0DC}" type="slidenum">
              <a:rPr lang="en-US" altLang="en-US"/>
              <a:pPr>
                <a:defRPr/>
              </a:pPr>
              <a:t>‹#›</a:t>
            </a:fld>
            <a:endParaRPr lang="en-US" altLang="en-US"/>
          </a:p>
        </p:txBody>
      </p:sp>
    </p:spTree>
    <p:extLst>
      <p:ext uri="{BB962C8B-B14F-4D97-AF65-F5344CB8AC3E}">
        <p14:creationId xmlns:p14="http://schemas.microsoft.com/office/powerpoint/2010/main" val="2931688135"/>
      </p:ext>
    </p:extLst>
  </p:cSld>
  <p:clrMapOvr>
    <a:masterClrMapping/>
  </p:clrMapOvr>
  <p:transition spd="med"/>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0850669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84"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234279477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86"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extLst>
      <p:ext uri="{BB962C8B-B14F-4D97-AF65-F5344CB8AC3E}">
        <p14:creationId xmlns:p14="http://schemas.microsoft.com/office/powerpoint/2010/main" val="367272074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88"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89"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extLst>
      <p:ext uri="{BB962C8B-B14F-4D97-AF65-F5344CB8AC3E}">
        <p14:creationId xmlns:p14="http://schemas.microsoft.com/office/powerpoint/2010/main" val="13586837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Tree>
    <p:extLst>
      <p:ext uri="{BB962C8B-B14F-4D97-AF65-F5344CB8AC3E}">
        <p14:creationId xmlns:p14="http://schemas.microsoft.com/office/powerpoint/2010/main" val="146570681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1"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295929938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93"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94"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95"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extLst>
      <p:ext uri="{BB962C8B-B14F-4D97-AF65-F5344CB8AC3E}">
        <p14:creationId xmlns:p14="http://schemas.microsoft.com/office/powerpoint/2010/main" val="158559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7"/>
            <a:ext cx="7886700" cy="1500187"/>
          </a:xfrm>
        </p:spPr>
        <p:txBody>
          <a:bodyPr/>
          <a:lstStyle>
            <a:lvl1pPr marL="0" indent="0">
              <a:buNone/>
              <a:defRPr sz="1800">
                <a:solidFill>
                  <a:schemeClr val="tx1"/>
                </a:solidFill>
              </a:defRPr>
            </a:lvl1pPr>
            <a:lvl2pPr marL="342881" indent="0">
              <a:buNone/>
              <a:defRPr sz="1500">
                <a:solidFill>
                  <a:schemeClr val="tx1">
                    <a:tint val="75000"/>
                  </a:schemeClr>
                </a:solidFill>
              </a:defRPr>
            </a:lvl2pPr>
            <a:lvl3pPr marL="685762" indent="0">
              <a:buNone/>
              <a:defRPr sz="1350">
                <a:solidFill>
                  <a:schemeClr val="tx1">
                    <a:tint val="75000"/>
                  </a:schemeClr>
                </a:solidFill>
              </a:defRPr>
            </a:lvl3pPr>
            <a:lvl4pPr marL="1028643" indent="0">
              <a:buNone/>
              <a:defRPr sz="1200">
                <a:solidFill>
                  <a:schemeClr val="tx1">
                    <a:tint val="75000"/>
                  </a:schemeClr>
                </a:solidFill>
              </a:defRPr>
            </a:lvl4pPr>
            <a:lvl5pPr marL="1371524" indent="0">
              <a:buNone/>
              <a:defRPr sz="1200">
                <a:solidFill>
                  <a:schemeClr val="tx1">
                    <a:tint val="75000"/>
                  </a:schemeClr>
                </a:solidFill>
              </a:defRPr>
            </a:lvl5pPr>
            <a:lvl6pPr marL="1714405" indent="0">
              <a:buNone/>
              <a:defRPr sz="1200">
                <a:solidFill>
                  <a:schemeClr val="tx1">
                    <a:tint val="75000"/>
                  </a:schemeClr>
                </a:solidFill>
              </a:defRPr>
            </a:lvl6pPr>
            <a:lvl7pPr marL="2057285" indent="0">
              <a:buNone/>
              <a:defRPr sz="1200">
                <a:solidFill>
                  <a:schemeClr val="tx1">
                    <a:tint val="75000"/>
                  </a:schemeClr>
                </a:solidFill>
              </a:defRPr>
            </a:lvl7pPr>
            <a:lvl8pPr marL="2400167" indent="0">
              <a:buNone/>
              <a:defRPr sz="1200">
                <a:solidFill>
                  <a:schemeClr val="tx1">
                    <a:tint val="75000"/>
                  </a:schemeClr>
                </a:solidFill>
              </a:defRPr>
            </a:lvl8pPr>
            <a:lvl9pPr marL="2743048"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7A17EB-5C53-4604-AA57-69B4B06C9B48}" type="datetimeFigureOut">
              <a:rPr lang="en-GB" smtClean="0"/>
              <a:t>25/07/2022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297A6A-60E1-4885-B2C0-79C182363047}" type="slidenum">
              <a:rPr lang="en-GB" smtClean="0"/>
              <a:t>‹#›</a:t>
            </a:fld>
            <a:endParaRPr lang="en-GB"/>
          </a:p>
        </p:txBody>
      </p:sp>
    </p:spTree>
    <p:extLst>
      <p:ext uri="{BB962C8B-B14F-4D97-AF65-F5344CB8AC3E}">
        <p14:creationId xmlns:p14="http://schemas.microsoft.com/office/powerpoint/2010/main" val="410541807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97"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98"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99"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extLst>
      <p:ext uri="{BB962C8B-B14F-4D97-AF65-F5344CB8AC3E}">
        <p14:creationId xmlns:p14="http://schemas.microsoft.com/office/powerpoint/2010/main" val="341092333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01"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02"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03"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extLst>
      <p:ext uri="{BB962C8B-B14F-4D97-AF65-F5344CB8AC3E}">
        <p14:creationId xmlns:p14="http://schemas.microsoft.com/office/powerpoint/2010/main" val="57075859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05"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106"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extLst>
      <p:ext uri="{BB962C8B-B14F-4D97-AF65-F5344CB8AC3E}">
        <p14:creationId xmlns:p14="http://schemas.microsoft.com/office/powerpoint/2010/main" val="77629374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08"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09"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10"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111"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extLst>
      <p:ext uri="{BB962C8B-B14F-4D97-AF65-F5344CB8AC3E}">
        <p14:creationId xmlns:p14="http://schemas.microsoft.com/office/powerpoint/2010/main" val="147700769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13"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114"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115" name="Picture 114"/>
          <p:cNvPicPr/>
          <p:nvPr/>
        </p:nvPicPr>
        <p:blipFill>
          <a:blip r:embed="rId2" cstate="print"/>
          <a:stretch/>
        </p:blipFill>
        <p:spPr>
          <a:xfrm>
            <a:off x="2079000" y="1604520"/>
            <a:ext cx="4984920" cy="3977280"/>
          </a:xfrm>
          <a:prstGeom prst="rect">
            <a:avLst/>
          </a:prstGeom>
          <a:ln>
            <a:noFill/>
          </a:ln>
        </p:spPr>
      </p:pic>
      <p:pic>
        <p:nvPicPr>
          <p:cNvPr id="116" name="Picture 115"/>
          <p:cNvPicPr/>
          <p:nvPr/>
        </p:nvPicPr>
        <p:blipFill>
          <a:blip r:embed="rId2" cstate="print"/>
          <a:stretch/>
        </p:blipFill>
        <p:spPr>
          <a:xfrm>
            <a:off x="2079000" y="1604520"/>
            <a:ext cx="4984920" cy="3977280"/>
          </a:xfrm>
          <a:prstGeom prst="rect">
            <a:avLst/>
          </a:prstGeom>
          <a:ln>
            <a:noFill/>
          </a:ln>
        </p:spPr>
      </p:pic>
    </p:spTree>
    <p:extLst>
      <p:ext uri="{BB962C8B-B14F-4D97-AF65-F5344CB8AC3E}">
        <p14:creationId xmlns:p14="http://schemas.microsoft.com/office/powerpoint/2010/main" val="257220243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a:defRPr/>
            </a:pPr>
            <a:fld id="{8619C8C1-FC4B-4D52-84D1-E3D6E8EF5422}" type="datetimeFigureOut">
              <a:rPr lang="en-US" smtClean="0">
                <a:solidFill>
                  <a:prstClr val="black">
                    <a:tint val="75000"/>
                  </a:prstClr>
                </a:solidFill>
              </a:rPr>
              <a:pPr>
                <a:defRPr/>
              </a:pPr>
              <a:t>7/25/2022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DEA7E08-78FA-4962-B6A9-2CA2EDBFED4B}"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41688328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4649A587-E62D-4F3F-8BFB-221B1CFF11C3}" type="datetimeFigureOut">
              <a:rPr lang="en-US" smtClean="0">
                <a:solidFill>
                  <a:prstClr val="black">
                    <a:tint val="75000"/>
                  </a:prstClr>
                </a:solidFill>
              </a:rPr>
              <a:pPr>
                <a:defRPr/>
              </a:pPr>
              <a:t>7/25/2022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E7E6F27-B26A-430D-96C1-2192700F5340}"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31579073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882" indent="0">
              <a:buNone/>
              <a:defRPr sz="1500">
                <a:solidFill>
                  <a:schemeClr val="tx1">
                    <a:tint val="75000"/>
                  </a:schemeClr>
                </a:solidFill>
              </a:defRPr>
            </a:lvl2pPr>
            <a:lvl3pPr marL="685765" indent="0">
              <a:buNone/>
              <a:defRPr sz="1350">
                <a:solidFill>
                  <a:schemeClr val="tx1">
                    <a:tint val="75000"/>
                  </a:schemeClr>
                </a:solidFill>
              </a:defRPr>
            </a:lvl3pPr>
            <a:lvl4pPr marL="1028647" indent="0">
              <a:buNone/>
              <a:defRPr sz="1200">
                <a:solidFill>
                  <a:schemeClr val="tx1">
                    <a:tint val="75000"/>
                  </a:schemeClr>
                </a:solidFill>
              </a:defRPr>
            </a:lvl4pPr>
            <a:lvl5pPr marL="1371530" indent="0">
              <a:buNone/>
              <a:defRPr sz="1200">
                <a:solidFill>
                  <a:schemeClr val="tx1">
                    <a:tint val="75000"/>
                  </a:schemeClr>
                </a:solidFill>
              </a:defRPr>
            </a:lvl5pPr>
            <a:lvl6pPr marL="1714412" indent="0">
              <a:buNone/>
              <a:defRPr sz="1200">
                <a:solidFill>
                  <a:schemeClr val="tx1">
                    <a:tint val="75000"/>
                  </a:schemeClr>
                </a:solidFill>
              </a:defRPr>
            </a:lvl6pPr>
            <a:lvl7pPr marL="2057295" indent="0">
              <a:buNone/>
              <a:defRPr sz="1200">
                <a:solidFill>
                  <a:schemeClr val="tx1">
                    <a:tint val="75000"/>
                  </a:schemeClr>
                </a:solidFill>
              </a:defRPr>
            </a:lvl7pPr>
            <a:lvl8pPr marL="2400177" indent="0">
              <a:buNone/>
              <a:defRPr sz="1200">
                <a:solidFill>
                  <a:schemeClr val="tx1">
                    <a:tint val="75000"/>
                  </a:schemeClr>
                </a:solidFill>
              </a:defRPr>
            </a:lvl8pPr>
            <a:lvl9pPr marL="274306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A81CF74-7415-443B-9F6F-0355E4C6BDDE}" type="datetimeFigureOut">
              <a:rPr lang="en-US" smtClean="0">
                <a:solidFill>
                  <a:prstClr val="black">
                    <a:tint val="75000"/>
                  </a:prstClr>
                </a:solidFill>
              </a:rPr>
              <a:pPr>
                <a:defRPr/>
              </a:pPr>
              <a:t>7/25/2022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B457ABD-66E8-4A03-9A5F-7A24E6AA66F7}"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98967473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a:defRPr/>
            </a:pPr>
            <a:fld id="{BA70E467-D26B-4995-AB00-B633B5AD4F8F}" type="datetimeFigureOut">
              <a:rPr lang="en-US" smtClean="0">
                <a:solidFill>
                  <a:prstClr val="black">
                    <a:tint val="75000"/>
                  </a:prstClr>
                </a:solidFill>
              </a:rPr>
              <a:pPr>
                <a:defRPr/>
              </a:pPr>
              <a:t>7/25/2022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5D142F9-1B59-4726-9464-9E0CEA73AC9B}"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88707935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82" indent="0">
              <a:buNone/>
              <a:defRPr sz="1500" b="1"/>
            </a:lvl2pPr>
            <a:lvl3pPr marL="685765" indent="0">
              <a:buNone/>
              <a:defRPr sz="1350" b="1"/>
            </a:lvl3pPr>
            <a:lvl4pPr marL="1028647" indent="0">
              <a:buNone/>
              <a:defRPr sz="1200" b="1"/>
            </a:lvl4pPr>
            <a:lvl5pPr marL="1371530" indent="0">
              <a:buNone/>
              <a:defRPr sz="1200" b="1"/>
            </a:lvl5pPr>
            <a:lvl6pPr marL="1714412" indent="0">
              <a:buNone/>
              <a:defRPr sz="1200" b="1"/>
            </a:lvl6pPr>
            <a:lvl7pPr marL="2057295" indent="0">
              <a:buNone/>
              <a:defRPr sz="1200" b="1"/>
            </a:lvl7pPr>
            <a:lvl8pPr marL="2400177" indent="0">
              <a:buNone/>
              <a:defRPr sz="1200" b="1"/>
            </a:lvl8pPr>
            <a:lvl9pPr marL="274306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882" indent="0">
              <a:buNone/>
              <a:defRPr sz="1500" b="1"/>
            </a:lvl2pPr>
            <a:lvl3pPr marL="685765" indent="0">
              <a:buNone/>
              <a:defRPr sz="1350" b="1"/>
            </a:lvl3pPr>
            <a:lvl4pPr marL="1028647" indent="0">
              <a:buNone/>
              <a:defRPr sz="1200" b="1"/>
            </a:lvl4pPr>
            <a:lvl5pPr marL="1371530" indent="0">
              <a:buNone/>
              <a:defRPr sz="1200" b="1"/>
            </a:lvl5pPr>
            <a:lvl6pPr marL="1714412" indent="0">
              <a:buNone/>
              <a:defRPr sz="1200" b="1"/>
            </a:lvl6pPr>
            <a:lvl7pPr marL="2057295" indent="0">
              <a:buNone/>
              <a:defRPr sz="1200" b="1"/>
            </a:lvl7pPr>
            <a:lvl8pPr marL="2400177" indent="0">
              <a:buNone/>
              <a:defRPr sz="1200" b="1"/>
            </a:lvl8pPr>
            <a:lvl9pPr marL="274306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a:defRPr/>
            </a:pPr>
            <a:fld id="{38082096-FDF3-44AD-9320-3F164A04746B}" type="datetimeFigureOut">
              <a:rPr lang="en-US" smtClean="0">
                <a:solidFill>
                  <a:prstClr val="black">
                    <a:tint val="75000"/>
                  </a:prstClr>
                </a:solidFill>
              </a:rPr>
              <a:pPr>
                <a:defRPr/>
              </a:pPr>
              <a:t>7/25/2022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315EEB37-3248-46C1-A3E8-7276FD18748E}"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452321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7A17EB-5C53-4604-AA57-69B4B06C9B48}" type="datetimeFigureOut">
              <a:rPr lang="en-GB" smtClean="0"/>
              <a:t>25/07/2022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297A6A-60E1-4885-B2C0-79C182363047}" type="slidenum">
              <a:rPr lang="en-GB" smtClean="0"/>
              <a:t>‹#›</a:t>
            </a:fld>
            <a:endParaRPr lang="en-GB"/>
          </a:p>
        </p:txBody>
      </p:sp>
    </p:spTree>
    <p:extLst>
      <p:ext uri="{BB962C8B-B14F-4D97-AF65-F5344CB8AC3E}">
        <p14:creationId xmlns:p14="http://schemas.microsoft.com/office/powerpoint/2010/main" val="188396956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fld id="{E878177E-3266-48A8-B79A-5A45D27659B7}" type="datetimeFigureOut">
              <a:rPr lang="en-US" smtClean="0">
                <a:solidFill>
                  <a:prstClr val="black">
                    <a:tint val="75000"/>
                  </a:prstClr>
                </a:solidFill>
              </a:rPr>
              <a:pPr>
                <a:defRPr/>
              </a:pPr>
              <a:t>7/25/2022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13804809-6DA4-41B8-B501-CB17EEA478B0}"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2846577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A491963-2743-4387-BF86-3E704E6140E2}" type="datetimeFigureOut">
              <a:rPr lang="en-US" smtClean="0">
                <a:solidFill>
                  <a:prstClr val="black">
                    <a:tint val="75000"/>
                  </a:prstClr>
                </a:solidFill>
              </a:rPr>
              <a:pPr>
                <a:defRPr/>
              </a:pPr>
              <a:t>7/25/2022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852DDA42-90A3-4114-97F6-90FFC8964DA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87448245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82" indent="0">
              <a:buNone/>
              <a:defRPr sz="1050"/>
            </a:lvl2pPr>
            <a:lvl3pPr marL="685765" indent="0">
              <a:buNone/>
              <a:defRPr sz="900"/>
            </a:lvl3pPr>
            <a:lvl4pPr marL="1028647" indent="0">
              <a:buNone/>
              <a:defRPr sz="750"/>
            </a:lvl4pPr>
            <a:lvl5pPr marL="1371530" indent="0">
              <a:buNone/>
              <a:defRPr sz="750"/>
            </a:lvl5pPr>
            <a:lvl6pPr marL="1714412" indent="0">
              <a:buNone/>
              <a:defRPr sz="750"/>
            </a:lvl6pPr>
            <a:lvl7pPr marL="2057295" indent="0">
              <a:buNone/>
              <a:defRPr sz="750"/>
            </a:lvl7pPr>
            <a:lvl8pPr marL="2400177" indent="0">
              <a:buNone/>
              <a:defRPr sz="750"/>
            </a:lvl8pPr>
            <a:lvl9pPr marL="274306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76C6C7B-9335-47DB-826C-3030A90BC008}" type="datetimeFigureOut">
              <a:rPr lang="en-US" smtClean="0">
                <a:solidFill>
                  <a:prstClr val="black">
                    <a:tint val="75000"/>
                  </a:prstClr>
                </a:solidFill>
              </a:rPr>
              <a:pPr>
                <a:defRPr/>
              </a:pPr>
              <a:t>7/25/2022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214E80F-BB05-4B50-9DBF-8F9886CEB85A}"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68339861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7"/>
            <a:ext cx="4629150" cy="4873625"/>
          </a:xfrm>
        </p:spPr>
        <p:txBody>
          <a:bodyPr/>
          <a:lstStyle>
            <a:lvl1pPr marL="0" indent="0">
              <a:buNone/>
              <a:defRPr sz="2400"/>
            </a:lvl1pPr>
            <a:lvl2pPr marL="342882" indent="0">
              <a:buNone/>
              <a:defRPr sz="2100"/>
            </a:lvl2pPr>
            <a:lvl3pPr marL="685765" indent="0">
              <a:buNone/>
              <a:defRPr sz="1800"/>
            </a:lvl3pPr>
            <a:lvl4pPr marL="1028647" indent="0">
              <a:buNone/>
              <a:defRPr sz="1500"/>
            </a:lvl4pPr>
            <a:lvl5pPr marL="1371530" indent="0">
              <a:buNone/>
              <a:defRPr sz="1500"/>
            </a:lvl5pPr>
            <a:lvl6pPr marL="1714412" indent="0">
              <a:buNone/>
              <a:defRPr sz="1500"/>
            </a:lvl6pPr>
            <a:lvl7pPr marL="2057295" indent="0">
              <a:buNone/>
              <a:defRPr sz="1500"/>
            </a:lvl7pPr>
            <a:lvl8pPr marL="2400177" indent="0">
              <a:buNone/>
              <a:defRPr sz="1500"/>
            </a:lvl8pPr>
            <a:lvl9pPr marL="274306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82" indent="0">
              <a:buNone/>
              <a:defRPr sz="1050"/>
            </a:lvl2pPr>
            <a:lvl3pPr marL="685765" indent="0">
              <a:buNone/>
              <a:defRPr sz="900"/>
            </a:lvl3pPr>
            <a:lvl4pPr marL="1028647" indent="0">
              <a:buNone/>
              <a:defRPr sz="750"/>
            </a:lvl4pPr>
            <a:lvl5pPr marL="1371530" indent="0">
              <a:buNone/>
              <a:defRPr sz="750"/>
            </a:lvl5pPr>
            <a:lvl6pPr marL="1714412" indent="0">
              <a:buNone/>
              <a:defRPr sz="750"/>
            </a:lvl6pPr>
            <a:lvl7pPr marL="2057295" indent="0">
              <a:buNone/>
              <a:defRPr sz="750"/>
            </a:lvl7pPr>
            <a:lvl8pPr marL="2400177" indent="0">
              <a:buNone/>
              <a:defRPr sz="750"/>
            </a:lvl8pPr>
            <a:lvl9pPr marL="274306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655CEAF-2DCE-4798-8356-570966987BA8}" type="datetimeFigureOut">
              <a:rPr lang="en-US" smtClean="0">
                <a:solidFill>
                  <a:prstClr val="black">
                    <a:tint val="75000"/>
                  </a:prstClr>
                </a:solidFill>
              </a:rPr>
              <a:pPr>
                <a:defRPr/>
              </a:pPr>
              <a:t>7/25/2022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65E3C39-95B6-4943-BC10-0A332184996E}"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8024053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A0961919-1A4C-49AE-91BD-E4B96FDA955E}" type="datetimeFigureOut">
              <a:rPr lang="en-US" smtClean="0">
                <a:solidFill>
                  <a:prstClr val="black">
                    <a:tint val="75000"/>
                  </a:prstClr>
                </a:solidFill>
              </a:rPr>
              <a:pPr>
                <a:defRPr/>
              </a:pPr>
              <a:t>7/25/2022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C2C6110-5B95-484C-9833-73FF4B5756D9}"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6814610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F822E27A-5DC4-492D-825B-577CF3D6C567}" type="datetimeFigureOut">
              <a:rPr lang="en-US" smtClean="0">
                <a:solidFill>
                  <a:prstClr val="black">
                    <a:tint val="75000"/>
                  </a:prstClr>
                </a:solidFill>
              </a:rPr>
              <a:pPr>
                <a:defRPr/>
              </a:pPr>
              <a:t>7/25/2022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733307A-E684-4234-BC64-A8F6B95871E1}"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49586467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1" y="1149350"/>
            <a:ext cx="7810500" cy="2324100"/>
          </a:xfrm>
          <a:prstGeom prst="rect">
            <a:avLst/>
          </a:prstGeom>
        </p:spPr>
        <p:txBody>
          <a:bodyPr anchor="b"/>
          <a:lstStyle/>
          <a:p>
            <a:r>
              <a:t>Title Text</a:t>
            </a:r>
          </a:p>
        </p:txBody>
      </p:sp>
      <p:sp>
        <p:nvSpPr>
          <p:cNvPr id="12" name="Body Level One…"/>
          <p:cNvSpPr txBox="1">
            <a:spLocks noGrp="1"/>
          </p:cNvSpPr>
          <p:nvPr>
            <p:ph type="body" sz="quarter" idx="1"/>
          </p:nvPr>
        </p:nvSpPr>
        <p:spPr>
          <a:xfrm>
            <a:off x="666751" y="3536950"/>
            <a:ext cx="7810500" cy="793750"/>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04860920"/>
      </p:ext>
    </p:extLst>
  </p:cSld>
  <p:clrMapOvr>
    <a:masterClrMapping/>
  </p:clrMapOvr>
  <p:transition spd="med"/>
</p:sldLayout>
</file>

<file path=ppt/slideLayouts/slideLayout157.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171575" y="-19049"/>
            <a:ext cx="6800850" cy="6048349"/>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6" y="4756150"/>
            <a:ext cx="8667750" cy="1003300"/>
          </a:xfrm>
          <a:prstGeom prst="rect">
            <a:avLst/>
          </a:prstGeom>
        </p:spPr>
        <p:txBody>
          <a:bodyPr anchor="b"/>
          <a:lstStyle/>
          <a:p>
            <a:r>
              <a:t>Title Text</a:t>
            </a:r>
          </a:p>
        </p:txBody>
      </p:sp>
      <p:sp>
        <p:nvSpPr>
          <p:cNvPr id="22" name="Body Level One…"/>
          <p:cNvSpPr txBox="1">
            <a:spLocks noGrp="1"/>
          </p:cNvSpPr>
          <p:nvPr>
            <p:ph type="body" sz="quarter" idx="1"/>
          </p:nvPr>
        </p:nvSpPr>
        <p:spPr>
          <a:xfrm>
            <a:off x="238126" y="5721350"/>
            <a:ext cx="8667750" cy="793750"/>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00247153"/>
      </p:ext>
    </p:extLst>
  </p:cSld>
  <p:clrMapOvr>
    <a:masterClrMapping/>
  </p:clrMapOvr>
  <p:transition spd="med"/>
</p:sldLayout>
</file>

<file path=ppt/slideLayouts/slideLayout158.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1" y="2266951"/>
            <a:ext cx="7810500" cy="23241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71359654"/>
      </p:ext>
    </p:extLst>
  </p:cSld>
  <p:clrMapOvr>
    <a:masterClrMapping/>
  </p:clrMapOvr>
  <p:transition spd="med"/>
</p:sldLayout>
</file>

<file path=ppt/slideLayouts/slideLayout159.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981326" y="552451"/>
            <a:ext cx="6472238" cy="57531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7" y="476250"/>
            <a:ext cx="3833812" cy="2774950"/>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7" y="3263900"/>
            <a:ext cx="3833812" cy="2863850"/>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27333885"/>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4" y="1681163"/>
            <a:ext cx="3868340" cy="823912"/>
          </a:xfrm>
        </p:spPr>
        <p:txBody>
          <a:bodyPr anchor="b"/>
          <a:lstStyle>
            <a:lvl1pPr marL="0" indent="0">
              <a:buNone/>
              <a:defRPr sz="1800" b="1"/>
            </a:lvl1pPr>
            <a:lvl2pPr marL="342881" indent="0">
              <a:buNone/>
              <a:defRPr sz="1500" b="1"/>
            </a:lvl2pPr>
            <a:lvl3pPr marL="685762" indent="0">
              <a:buNone/>
              <a:defRPr sz="1350" b="1"/>
            </a:lvl3pPr>
            <a:lvl4pPr marL="1028643" indent="0">
              <a:buNone/>
              <a:defRPr sz="1200" b="1"/>
            </a:lvl4pPr>
            <a:lvl5pPr marL="1371524" indent="0">
              <a:buNone/>
              <a:defRPr sz="1200" b="1"/>
            </a:lvl5pPr>
            <a:lvl6pPr marL="1714405" indent="0">
              <a:buNone/>
              <a:defRPr sz="1200" b="1"/>
            </a:lvl6pPr>
            <a:lvl7pPr marL="2057285" indent="0">
              <a:buNone/>
              <a:defRPr sz="1200" b="1"/>
            </a:lvl7pPr>
            <a:lvl8pPr marL="2400167" indent="0">
              <a:buNone/>
              <a:defRPr sz="1200" b="1"/>
            </a:lvl8pPr>
            <a:lvl9pPr marL="2743048" indent="0">
              <a:buNone/>
              <a:defRPr sz="1200" b="1"/>
            </a:lvl9pPr>
          </a:lstStyle>
          <a:p>
            <a:pPr lvl="0"/>
            <a:r>
              <a:rPr lang="en-US"/>
              <a:t>Edit Master text styles</a:t>
            </a:r>
          </a:p>
        </p:txBody>
      </p:sp>
      <p:sp>
        <p:nvSpPr>
          <p:cNvPr id="4" name="Content Placeholder 3"/>
          <p:cNvSpPr>
            <a:spLocks noGrp="1"/>
          </p:cNvSpPr>
          <p:nvPr>
            <p:ph sz="half" idx="2"/>
          </p:nvPr>
        </p:nvSpPr>
        <p:spPr>
          <a:xfrm>
            <a:off x="629844"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881" indent="0">
              <a:buNone/>
              <a:defRPr sz="1500" b="1"/>
            </a:lvl2pPr>
            <a:lvl3pPr marL="685762" indent="0">
              <a:buNone/>
              <a:defRPr sz="1350" b="1"/>
            </a:lvl3pPr>
            <a:lvl4pPr marL="1028643" indent="0">
              <a:buNone/>
              <a:defRPr sz="1200" b="1"/>
            </a:lvl4pPr>
            <a:lvl5pPr marL="1371524" indent="0">
              <a:buNone/>
              <a:defRPr sz="1200" b="1"/>
            </a:lvl5pPr>
            <a:lvl6pPr marL="1714405" indent="0">
              <a:buNone/>
              <a:defRPr sz="1200" b="1"/>
            </a:lvl6pPr>
            <a:lvl7pPr marL="2057285" indent="0">
              <a:buNone/>
              <a:defRPr sz="1200" b="1"/>
            </a:lvl7pPr>
            <a:lvl8pPr marL="2400167" indent="0">
              <a:buNone/>
              <a:defRPr sz="1200" b="1"/>
            </a:lvl8pPr>
            <a:lvl9pPr marL="2743048"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7A17EB-5C53-4604-AA57-69B4B06C9B48}" type="datetimeFigureOut">
              <a:rPr lang="en-GB" smtClean="0"/>
              <a:t>25/07/2022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C297A6A-60E1-4885-B2C0-79C182363047}" type="slidenum">
              <a:rPr lang="en-GB" smtClean="0"/>
              <a:t>‹#›</a:t>
            </a:fld>
            <a:endParaRPr lang="en-GB"/>
          </a:p>
        </p:txBody>
      </p:sp>
    </p:spTree>
    <p:extLst>
      <p:ext uri="{BB962C8B-B14F-4D97-AF65-F5344CB8AC3E}">
        <p14:creationId xmlns:p14="http://schemas.microsoft.com/office/powerpoint/2010/main" val="299387508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15812849"/>
      </p:ext>
    </p:extLst>
  </p:cSld>
  <p:clrMapOvr>
    <a:masterClrMapping/>
  </p:clrMapOvr>
  <p:transition spd="med"/>
</p:sldLayout>
</file>

<file path=ppt/slideLayouts/slideLayout161.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1892152"/>
      </p:ext>
    </p:extLst>
  </p:cSld>
  <p:clrMapOvr>
    <a:masterClrMapping/>
  </p:clrMapOvr>
  <p:transition spd="med"/>
</p:sldLayout>
</file>

<file path=ppt/slideLayouts/slideLayout16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4110038" y="1574801"/>
            <a:ext cx="5229225" cy="46482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3" y="1574801"/>
            <a:ext cx="3833812" cy="4648200"/>
          </a:xfrm>
          <a:prstGeom prst="rect">
            <a:avLst/>
          </a:prstGeom>
        </p:spPr>
        <p:txBody>
          <a:bodyPr/>
          <a:lstStyle>
            <a:lvl1pPr marL="209518" indent="-209518">
              <a:spcBef>
                <a:spcPts val="1687"/>
              </a:spcBef>
              <a:defRPr sz="1425"/>
            </a:lvl1pPr>
            <a:lvl2pPr marL="419038" indent="-209518">
              <a:spcBef>
                <a:spcPts val="1687"/>
              </a:spcBef>
              <a:defRPr sz="1425"/>
            </a:lvl2pPr>
            <a:lvl3pPr marL="628556" indent="-209518">
              <a:spcBef>
                <a:spcPts val="1687"/>
              </a:spcBef>
              <a:defRPr sz="1425"/>
            </a:lvl3pPr>
            <a:lvl4pPr marL="838075" indent="-209518">
              <a:spcBef>
                <a:spcPts val="1687"/>
              </a:spcBef>
              <a:defRPr sz="1425"/>
            </a:lvl4pPr>
            <a:lvl5pPr marL="1047594" indent="-209518">
              <a:spcBef>
                <a:spcPts val="1687"/>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50518598"/>
      </p:ext>
    </p:extLst>
  </p:cSld>
  <p:clrMapOvr>
    <a:masterClrMapping/>
  </p:clrMapOvr>
  <p:transition spd="med"/>
</p:sldLayout>
</file>

<file path=ppt/slideLayouts/slideLayout163.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4" y="889001"/>
            <a:ext cx="7877175" cy="508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10977711"/>
      </p:ext>
    </p:extLst>
  </p:cSld>
  <p:clrMapOvr>
    <a:masterClrMapping/>
  </p:clrMapOvr>
  <p:transition spd="med"/>
</p:sldLayout>
</file>

<file path=ppt/slideLayouts/slideLayout164.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5880502" y="3517900"/>
            <a:ext cx="3148754" cy="280035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5734050" y="565151"/>
            <a:ext cx="3124200" cy="2777067"/>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114300" y="565150"/>
            <a:ext cx="6450806" cy="573405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22511023"/>
      </p:ext>
    </p:extLst>
  </p:cSld>
  <p:clrMapOvr>
    <a:masterClrMapping/>
  </p:clrMapOvr>
  <p:transition spd="med"/>
</p:sldLayout>
</file>

<file path=ppt/slideLayouts/slideLayout165.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895351" y="4476751"/>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14"/>
          </p:nvPr>
        </p:nvSpPr>
        <p:spPr>
          <a:xfrm>
            <a:off x="895351" y="3055056"/>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31292195"/>
      </p:ext>
    </p:extLst>
  </p:cSld>
  <p:clrMapOvr>
    <a:masterClrMapping/>
  </p:clrMapOvr>
  <p:transition spd="med"/>
</p:sldLayout>
</file>

<file path=ppt/slideLayouts/slideLayout166.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1"/>
            <a:ext cx="9144000" cy="8132233"/>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48818231"/>
      </p:ext>
    </p:extLst>
  </p:cSld>
  <p:clrMapOvr>
    <a:masterClrMapping/>
  </p:clrMapOvr>
  <p:transition spd="med"/>
</p:sldLayout>
</file>

<file path=ppt/slideLayouts/slideLayout16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01473021"/>
      </p:ext>
    </p:extLst>
  </p:cSld>
  <p:clrMapOvr>
    <a:masterClrMapping/>
  </p:clrMapOvr>
  <p:transition spd="med"/>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3375"/>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350"/>
            </a:lvl1pPr>
            <a:lvl2pPr marL="257162" indent="0" algn="ctr">
              <a:buNone/>
              <a:defRPr sz="1125"/>
            </a:lvl2pPr>
            <a:lvl3pPr marL="514324" indent="0" algn="ctr">
              <a:buNone/>
              <a:defRPr sz="1013"/>
            </a:lvl3pPr>
            <a:lvl4pPr marL="771486" indent="0" algn="ctr">
              <a:buNone/>
              <a:defRPr sz="900"/>
            </a:lvl4pPr>
            <a:lvl5pPr marL="1028647" indent="0" algn="ctr">
              <a:buNone/>
              <a:defRPr sz="900"/>
            </a:lvl5pPr>
            <a:lvl6pPr marL="1285809" indent="0" algn="ctr">
              <a:buNone/>
              <a:defRPr sz="900"/>
            </a:lvl6pPr>
            <a:lvl7pPr marL="1542971" indent="0" algn="ctr">
              <a:buNone/>
              <a:defRPr sz="900"/>
            </a:lvl7pPr>
            <a:lvl8pPr marL="1800133" indent="0" algn="ctr">
              <a:buNone/>
              <a:defRPr sz="900"/>
            </a:lvl8pPr>
            <a:lvl9pPr marL="2057295" indent="0" algn="ctr">
              <a:buNone/>
              <a:defRPr sz="9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a:defRPr/>
            </a:pPr>
            <a:fld id="{8619C8C1-FC4B-4D52-84D1-E3D6E8EF5422}" type="datetimeFigureOut">
              <a:rPr lang="en-US" smtClean="0">
                <a:solidFill>
                  <a:prstClr val="black">
                    <a:tint val="75000"/>
                  </a:prstClr>
                </a:solidFill>
              </a:rPr>
              <a:pPr>
                <a:defRPr/>
              </a:pPr>
              <a:t>7/25/2022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DEA7E08-78FA-4962-B6A9-2CA2EDBFED4B}"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77578941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4649A587-E62D-4F3F-8BFB-221B1CFF11C3}" type="datetimeFigureOut">
              <a:rPr lang="en-US" smtClean="0">
                <a:solidFill>
                  <a:prstClr val="black">
                    <a:tint val="75000"/>
                  </a:prstClr>
                </a:solidFill>
              </a:rPr>
              <a:pPr>
                <a:defRPr/>
              </a:pPr>
              <a:t>7/25/2022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E7E6F27-B26A-430D-96C1-2192700F5340}"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068959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7A17EB-5C53-4604-AA57-69B4B06C9B48}" type="datetimeFigureOut">
              <a:rPr lang="en-GB" smtClean="0"/>
              <a:t>25/07/2022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C297A6A-60E1-4885-B2C0-79C182363047}" type="slidenum">
              <a:rPr lang="en-GB" smtClean="0"/>
              <a:t>‹#›</a:t>
            </a:fld>
            <a:endParaRPr lang="en-GB"/>
          </a:p>
        </p:txBody>
      </p:sp>
    </p:spTree>
    <p:extLst>
      <p:ext uri="{BB962C8B-B14F-4D97-AF65-F5344CB8AC3E}">
        <p14:creationId xmlns:p14="http://schemas.microsoft.com/office/powerpoint/2010/main" val="357701760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3375"/>
            </a:lvl1pPr>
          </a:lstStyle>
          <a:p>
            <a:r>
              <a:rPr lang="en-US"/>
              <a:t>Click to edit Master title style</a:t>
            </a:r>
            <a:endParaRPr lang="en-GB"/>
          </a:p>
        </p:txBody>
      </p:sp>
      <p:sp>
        <p:nvSpPr>
          <p:cNvPr id="3" name="Text Placeholder 2"/>
          <p:cNvSpPr>
            <a:spLocks noGrp="1"/>
          </p:cNvSpPr>
          <p:nvPr>
            <p:ph type="body" idx="1"/>
          </p:nvPr>
        </p:nvSpPr>
        <p:spPr>
          <a:xfrm>
            <a:off x="623888" y="4589467"/>
            <a:ext cx="7886700" cy="1500187"/>
          </a:xfrm>
        </p:spPr>
        <p:txBody>
          <a:bodyPr/>
          <a:lstStyle>
            <a:lvl1pPr marL="0" indent="0">
              <a:buNone/>
              <a:defRPr sz="1350">
                <a:solidFill>
                  <a:schemeClr val="tx1">
                    <a:tint val="75000"/>
                  </a:schemeClr>
                </a:solidFill>
              </a:defRPr>
            </a:lvl1pPr>
            <a:lvl2pPr marL="257162" indent="0">
              <a:buNone/>
              <a:defRPr sz="1125">
                <a:solidFill>
                  <a:schemeClr val="tx1">
                    <a:tint val="75000"/>
                  </a:schemeClr>
                </a:solidFill>
              </a:defRPr>
            </a:lvl2pPr>
            <a:lvl3pPr marL="514324" indent="0">
              <a:buNone/>
              <a:defRPr sz="1013">
                <a:solidFill>
                  <a:schemeClr val="tx1">
                    <a:tint val="75000"/>
                  </a:schemeClr>
                </a:solidFill>
              </a:defRPr>
            </a:lvl3pPr>
            <a:lvl4pPr marL="771486" indent="0">
              <a:buNone/>
              <a:defRPr sz="900">
                <a:solidFill>
                  <a:schemeClr val="tx1">
                    <a:tint val="75000"/>
                  </a:schemeClr>
                </a:solidFill>
              </a:defRPr>
            </a:lvl4pPr>
            <a:lvl5pPr marL="1028647" indent="0">
              <a:buNone/>
              <a:defRPr sz="900">
                <a:solidFill>
                  <a:schemeClr val="tx1">
                    <a:tint val="75000"/>
                  </a:schemeClr>
                </a:solidFill>
              </a:defRPr>
            </a:lvl5pPr>
            <a:lvl6pPr marL="1285809" indent="0">
              <a:buNone/>
              <a:defRPr sz="900">
                <a:solidFill>
                  <a:schemeClr val="tx1">
                    <a:tint val="75000"/>
                  </a:schemeClr>
                </a:solidFill>
              </a:defRPr>
            </a:lvl6pPr>
            <a:lvl7pPr marL="1542971" indent="0">
              <a:buNone/>
              <a:defRPr sz="900">
                <a:solidFill>
                  <a:schemeClr val="tx1">
                    <a:tint val="75000"/>
                  </a:schemeClr>
                </a:solidFill>
              </a:defRPr>
            </a:lvl7pPr>
            <a:lvl8pPr marL="1800133" indent="0">
              <a:buNone/>
              <a:defRPr sz="900">
                <a:solidFill>
                  <a:schemeClr val="tx1">
                    <a:tint val="75000"/>
                  </a:schemeClr>
                </a:solidFill>
              </a:defRPr>
            </a:lvl8pPr>
            <a:lvl9pPr marL="2057295"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A81CF74-7415-443B-9F6F-0355E4C6BDDE}" type="datetimeFigureOut">
              <a:rPr lang="en-US" smtClean="0">
                <a:solidFill>
                  <a:prstClr val="black">
                    <a:tint val="75000"/>
                  </a:prstClr>
                </a:solidFill>
              </a:rPr>
              <a:pPr>
                <a:defRPr/>
              </a:pPr>
              <a:t>7/25/2022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B457ABD-66E8-4A03-9A5F-7A24E6AA66F7}"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16978446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a:defRPr/>
            </a:pPr>
            <a:fld id="{BA70E467-D26B-4995-AB00-B633B5AD4F8F}" type="datetimeFigureOut">
              <a:rPr lang="en-US" smtClean="0">
                <a:solidFill>
                  <a:prstClr val="black">
                    <a:tint val="75000"/>
                  </a:prstClr>
                </a:solidFill>
              </a:rPr>
              <a:pPr>
                <a:defRPr/>
              </a:pPr>
              <a:t>7/25/2022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5D142F9-1B59-4726-9464-9E0CEA73AC9B}"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50312825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350" b="1"/>
            </a:lvl1pPr>
            <a:lvl2pPr marL="257162" indent="0">
              <a:buNone/>
              <a:defRPr sz="1125" b="1"/>
            </a:lvl2pPr>
            <a:lvl3pPr marL="514324" indent="0">
              <a:buNone/>
              <a:defRPr sz="1013" b="1"/>
            </a:lvl3pPr>
            <a:lvl4pPr marL="771486" indent="0">
              <a:buNone/>
              <a:defRPr sz="900" b="1"/>
            </a:lvl4pPr>
            <a:lvl5pPr marL="1028647" indent="0">
              <a:buNone/>
              <a:defRPr sz="900" b="1"/>
            </a:lvl5pPr>
            <a:lvl6pPr marL="1285809" indent="0">
              <a:buNone/>
              <a:defRPr sz="900" b="1"/>
            </a:lvl6pPr>
            <a:lvl7pPr marL="1542971" indent="0">
              <a:buNone/>
              <a:defRPr sz="900" b="1"/>
            </a:lvl7pPr>
            <a:lvl8pPr marL="1800133" indent="0">
              <a:buNone/>
              <a:defRPr sz="900" b="1"/>
            </a:lvl8pPr>
            <a:lvl9pPr marL="2057295"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350" b="1"/>
            </a:lvl1pPr>
            <a:lvl2pPr marL="257162" indent="0">
              <a:buNone/>
              <a:defRPr sz="1125" b="1"/>
            </a:lvl2pPr>
            <a:lvl3pPr marL="514324" indent="0">
              <a:buNone/>
              <a:defRPr sz="1013" b="1"/>
            </a:lvl3pPr>
            <a:lvl4pPr marL="771486" indent="0">
              <a:buNone/>
              <a:defRPr sz="900" b="1"/>
            </a:lvl4pPr>
            <a:lvl5pPr marL="1028647" indent="0">
              <a:buNone/>
              <a:defRPr sz="900" b="1"/>
            </a:lvl5pPr>
            <a:lvl6pPr marL="1285809" indent="0">
              <a:buNone/>
              <a:defRPr sz="900" b="1"/>
            </a:lvl6pPr>
            <a:lvl7pPr marL="1542971" indent="0">
              <a:buNone/>
              <a:defRPr sz="900" b="1"/>
            </a:lvl7pPr>
            <a:lvl8pPr marL="1800133" indent="0">
              <a:buNone/>
              <a:defRPr sz="900" b="1"/>
            </a:lvl8pPr>
            <a:lvl9pPr marL="2057295"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a:defRPr/>
            </a:pPr>
            <a:fld id="{38082096-FDF3-44AD-9320-3F164A04746B}" type="datetimeFigureOut">
              <a:rPr lang="en-US" smtClean="0">
                <a:solidFill>
                  <a:prstClr val="black">
                    <a:tint val="75000"/>
                  </a:prstClr>
                </a:solidFill>
              </a:rPr>
              <a:pPr>
                <a:defRPr/>
              </a:pPr>
              <a:t>7/25/2022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315EEB37-3248-46C1-A3E8-7276FD18748E}"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25409686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fld id="{E878177E-3266-48A8-B79A-5A45D27659B7}" type="datetimeFigureOut">
              <a:rPr lang="en-US" smtClean="0">
                <a:solidFill>
                  <a:prstClr val="black">
                    <a:tint val="75000"/>
                  </a:prstClr>
                </a:solidFill>
              </a:rPr>
              <a:pPr>
                <a:defRPr/>
              </a:pPr>
              <a:t>7/25/2022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13804809-6DA4-41B8-B501-CB17EEA478B0}"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83203264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A491963-2743-4387-BF86-3E704E6140E2}" type="datetimeFigureOut">
              <a:rPr lang="en-US" smtClean="0">
                <a:solidFill>
                  <a:prstClr val="black">
                    <a:tint val="75000"/>
                  </a:prstClr>
                </a:solidFill>
              </a:rPr>
              <a:pPr>
                <a:defRPr/>
              </a:pPr>
              <a:t>7/25/2022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852DDA42-90A3-4114-97F6-90FFC8964DA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34333382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endParaRPr lang="en-GB"/>
          </a:p>
        </p:txBody>
      </p:sp>
      <p:sp>
        <p:nvSpPr>
          <p:cNvPr id="3" name="Content Placeholder 2"/>
          <p:cNvSpPr>
            <a:spLocks noGrp="1"/>
          </p:cNvSpPr>
          <p:nvPr>
            <p:ph idx="1"/>
          </p:nvPr>
        </p:nvSpPr>
        <p:spPr>
          <a:xfrm>
            <a:off x="3887391" y="987429"/>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62" indent="0">
              <a:buNone/>
              <a:defRPr sz="788"/>
            </a:lvl2pPr>
            <a:lvl3pPr marL="514324" indent="0">
              <a:buNone/>
              <a:defRPr sz="675"/>
            </a:lvl3pPr>
            <a:lvl4pPr marL="771486" indent="0">
              <a:buNone/>
              <a:defRPr sz="563"/>
            </a:lvl4pPr>
            <a:lvl5pPr marL="1028647" indent="0">
              <a:buNone/>
              <a:defRPr sz="563"/>
            </a:lvl5pPr>
            <a:lvl6pPr marL="1285809" indent="0">
              <a:buNone/>
              <a:defRPr sz="563"/>
            </a:lvl6pPr>
            <a:lvl7pPr marL="1542971" indent="0">
              <a:buNone/>
              <a:defRPr sz="563"/>
            </a:lvl7pPr>
            <a:lvl8pPr marL="1800133" indent="0">
              <a:buNone/>
              <a:defRPr sz="563"/>
            </a:lvl8pPr>
            <a:lvl9pPr marL="2057295"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76C6C7B-9335-47DB-826C-3030A90BC008}" type="datetimeFigureOut">
              <a:rPr lang="en-US" smtClean="0">
                <a:solidFill>
                  <a:prstClr val="black">
                    <a:tint val="75000"/>
                  </a:prstClr>
                </a:solidFill>
              </a:rPr>
              <a:pPr>
                <a:defRPr/>
              </a:pPr>
              <a:t>7/25/2022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214E80F-BB05-4B50-9DBF-8F9886CEB85A}"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82538064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endParaRPr lang="en-GB"/>
          </a:p>
        </p:txBody>
      </p:sp>
      <p:sp>
        <p:nvSpPr>
          <p:cNvPr id="3" name="Picture Placeholder 2"/>
          <p:cNvSpPr>
            <a:spLocks noGrp="1"/>
          </p:cNvSpPr>
          <p:nvPr>
            <p:ph type="pic" idx="1"/>
          </p:nvPr>
        </p:nvSpPr>
        <p:spPr>
          <a:xfrm>
            <a:off x="3887391" y="987429"/>
            <a:ext cx="4629150" cy="4873625"/>
          </a:xfrm>
        </p:spPr>
        <p:txBody>
          <a:bodyPr/>
          <a:lstStyle>
            <a:lvl1pPr marL="0" indent="0">
              <a:buNone/>
              <a:defRPr sz="1800"/>
            </a:lvl1pPr>
            <a:lvl2pPr marL="257162" indent="0">
              <a:buNone/>
              <a:defRPr sz="1575"/>
            </a:lvl2pPr>
            <a:lvl3pPr marL="514324" indent="0">
              <a:buNone/>
              <a:defRPr sz="1350"/>
            </a:lvl3pPr>
            <a:lvl4pPr marL="771486" indent="0">
              <a:buNone/>
              <a:defRPr sz="1125"/>
            </a:lvl4pPr>
            <a:lvl5pPr marL="1028647" indent="0">
              <a:buNone/>
              <a:defRPr sz="1125"/>
            </a:lvl5pPr>
            <a:lvl6pPr marL="1285809" indent="0">
              <a:buNone/>
              <a:defRPr sz="1125"/>
            </a:lvl6pPr>
            <a:lvl7pPr marL="1542971" indent="0">
              <a:buNone/>
              <a:defRPr sz="1125"/>
            </a:lvl7pPr>
            <a:lvl8pPr marL="1800133" indent="0">
              <a:buNone/>
              <a:defRPr sz="1125"/>
            </a:lvl8pPr>
            <a:lvl9pPr marL="2057295" indent="0">
              <a:buNone/>
              <a:defRPr sz="1125"/>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62" indent="0">
              <a:buNone/>
              <a:defRPr sz="788"/>
            </a:lvl2pPr>
            <a:lvl3pPr marL="514324" indent="0">
              <a:buNone/>
              <a:defRPr sz="675"/>
            </a:lvl3pPr>
            <a:lvl4pPr marL="771486" indent="0">
              <a:buNone/>
              <a:defRPr sz="563"/>
            </a:lvl4pPr>
            <a:lvl5pPr marL="1028647" indent="0">
              <a:buNone/>
              <a:defRPr sz="563"/>
            </a:lvl5pPr>
            <a:lvl6pPr marL="1285809" indent="0">
              <a:buNone/>
              <a:defRPr sz="563"/>
            </a:lvl6pPr>
            <a:lvl7pPr marL="1542971" indent="0">
              <a:buNone/>
              <a:defRPr sz="563"/>
            </a:lvl7pPr>
            <a:lvl8pPr marL="1800133" indent="0">
              <a:buNone/>
              <a:defRPr sz="563"/>
            </a:lvl8pPr>
            <a:lvl9pPr marL="2057295"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655CEAF-2DCE-4798-8356-570966987BA8}" type="datetimeFigureOut">
              <a:rPr lang="en-US" smtClean="0">
                <a:solidFill>
                  <a:prstClr val="black">
                    <a:tint val="75000"/>
                  </a:prstClr>
                </a:solidFill>
              </a:rPr>
              <a:pPr>
                <a:defRPr/>
              </a:pPr>
              <a:t>7/25/2022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65E3C39-95B6-4943-BC10-0A332184996E}"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3143002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A0961919-1A4C-49AE-91BD-E4B96FDA955E}" type="datetimeFigureOut">
              <a:rPr lang="en-US" smtClean="0">
                <a:solidFill>
                  <a:prstClr val="black">
                    <a:tint val="75000"/>
                  </a:prstClr>
                </a:solidFill>
              </a:rPr>
              <a:pPr>
                <a:defRPr/>
              </a:pPr>
              <a:t>7/25/2022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C2C6110-5B95-484C-9833-73FF4B5756D9}"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91617013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F822E27A-5DC4-492D-825B-577CF3D6C567}" type="datetimeFigureOut">
              <a:rPr lang="en-US" smtClean="0">
                <a:solidFill>
                  <a:prstClr val="black">
                    <a:tint val="75000"/>
                  </a:prstClr>
                </a:solidFill>
              </a:rPr>
              <a:pPr>
                <a:defRPr/>
              </a:pPr>
              <a:t>7/25/2022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733307A-E684-4234-BC64-A8F6B95871E1}"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358345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7A17EB-5C53-4604-AA57-69B4B06C9B48}" type="datetimeFigureOut">
              <a:rPr lang="en-GB" smtClean="0"/>
              <a:t>25/07/2022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C297A6A-60E1-4885-B2C0-79C182363047}" type="slidenum">
              <a:rPr lang="en-GB" smtClean="0"/>
              <a:t>‹#›</a:t>
            </a:fld>
            <a:endParaRPr lang="en-GB"/>
          </a:p>
        </p:txBody>
      </p:sp>
    </p:spTree>
    <p:extLst>
      <p:ext uri="{BB962C8B-B14F-4D97-AF65-F5344CB8AC3E}">
        <p14:creationId xmlns:p14="http://schemas.microsoft.com/office/powerpoint/2010/main" val="3627235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81" indent="0">
              <a:buNone/>
              <a:defRPr sz="1050"/>
            </a:lvl2pPr>
            <a:lvl3pPr marL="685762" indent="0">
              <a:buNone/>
              <a:defRPr sz="900"/>
            </a:lvl3pPr>
            <a:lvl4pPr marL="1028643" indent="0">
              <a:buNone/>
              <a:defRPr sz="750"/>
            </a:lvl4pPr>
            <a:lvl5pPr marL="1371524" indent="0">
              <a:buNone/>
              <a:defRPr sz="750"/>
            </a:lvl5pPr>
            <a:lvl6pPr marL="1714405" indent="0">
              <a:buNone/>
              <a:defRPr sz="750"/>
            </a:lvl6pPr>
            <a:lvl7pPr marL="2057285" indent="0">
              <a:buNone/>
              <a:defRPr sz="750"/>
            </a:lvl7pPr>
            <a:lvl8pPr marL="2400167" indent="0">
              <a:buNone/>
              <a:defRPr sz="750"/>
            </a:lvl8pPr>
            <a:lvl9pPr marL="2743048"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17A17EB-5C53-4604-AA57-69B4B06C9B48}" type="datetimeFigureOut">
              <a:rPr lang="en-GB" smtClean="0"/>
              <a:t>25/07/2022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297A6A-60E1-4885-B2C0-79C182363047}" type="slidenum">
              <a:rPr lang="en-GB" smtClean="0"/>
              <a:t>‹#›</a:t>
            </a:fld>
            <a:endParaRPr lang="en-GB"/>
          </a:p>
        </p:txBody>
      </p:sp>
    </p:spTree>
    <p:extLst>
      <p:ext uri="{BB962C8B-B14F-4D97-AF65-F5344CB8AC3E}">
        <p14:creationId xmlns:p14="http://schemas.microsoft.com/office/powerpoint/2010/main" val="1067956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18993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7"/>
            <a:ext cx="4629150" cy="4873625"/>
          </a:xfrm>
        </p:spPr>
        <p:txBody>
          <a:bodyPr anchor="t"/>
          <a:lstStyle>
            <a:lvl1pPr marL="0" indent="0">
              <a:buNone/>
              <a:defRPr sz="2400"/>
            </a:lvl1pPr>
            <a:lvl2pPr marL="342881" indent="0">
              <a:buNone/>
              <a:defRPr sz="2100"/>
            </a:lvl2pPr>
            <a:lvl3pPr marL="685762" indent="0">
              <a:buNone/>
              <a:defRPr sz="1800"/>
            </a:lvl3pPr>
            <a:lvl4pPr marL="1028643" indent="0">
              <a:buNone/>
              <a:defRPr sz="1500"/>
            </a:lvl4pPr>
            <a:lvl5pPr marL="1371524" indent="0">
              <a:buNone/>
              <a:defRPr sz="1500"/>
            </a:lvl5pPr>
            <a:lvl6pPr marL="1714405" indent="0">
              <a:buNone/>
              <a:defRPr sz="1500"/>
            </a:lvl6pPr>
            <a:lvl7pPr marL="2057285" indent="0">
              <a:buNone/>
              <a:defRPr sz="1500"/>
            </a:lvl7pPr>
            <a:lvl8pPr marL="2400167" indent="0">
              <a:buNone/>
              <a:defRPr sz="1500"/>
            </a:lvl8pPr>
            <a:lvl9pPr marL="2743048"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81" indent="0">
              <a:buNone/>
              <a:defRPr sz="1050"/>
            </a:lvl2pPr>
            <a:lvl3pPr marL="685762" indent="0">
              <a:buNone/>
              <a:defRPr sz="900"/>
            </a:lvl3pPr>
            <a:lvl4pPr marL="1028643" indent="0">
              <a:buNone/>
              <a:defRPr sz="750"/>
            </a:lvl4pPr>
            <a:lvl5pPr marL="1371524" indent="0">
              <a:buNone/>
              <a:defRPr sz="750"/>
            </a:lvl5pPr>
            <a:lvl6pPr marL="1714405" indent="0">
              <a:buNone/>
              <a:defRPr sz="750"/>
            </a:lvl6pPr>
            <a:lvl7pPr marL="2057285" indent="0">
              <a:buNone/>
              <a:defRPr sz="750"/>
            </a:lvl7pPr>
            <a:lvl8pPr marL="2400167" indent="0">
              <a:buNone/>
              <a:defRPr sz="750"/>
            </a:lvl8pPr>
            <a:lvl9pPr marL="2743048"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17A17EB-5C53-4604-AA57-69B4B06C9B48}" type="datetimeFigureOut">
              <a:rPr lang="en-GB" smtClean="0"/>
              <a:t>25/07/2022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297A6A-60E1-4885-B2C0-79C182363047}" type="slidenum">
              <a:rPr lang="en-GB" smtClean="0"/>
              <a:t>‹#›</a:t>
            </a:fld>
            <a:endParaRPr lang="en-GB"/>
          </a:p>
        </p:txBody>
      </p:sp>
    </p:spTree>
    <p:extLst>
      <p:ext uri="{BB962C8B-B14F-4D97-AF65-F5344CB8AC3E}">
        <p14:creationId xmlns:p14="http://schemas.microsoft.com/office/powerpoint/2010/main" val="4198318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7A17EB-5C53-4604-AA57-69B4B06C9B48}" type="datetimeFigureOut">
              <a:rPr lang="en-GB" smtClean="0"/>
              <a:t>25/07/2022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297A6A-60E1-4885-B2C0-79C182363047}" type="slidenum">
              <a:rPr lang="en-GB" smtClean="0"/>
              <a:t>‹#›</a:t>
            </a:fld>
            <a:endParaRPr lang="en-GB"/>
          </a:p>
        </p:txBody>
      </p:sp>
    </p:spTree>
    <p:extLst>
      <p:ext uri="{BB962C8B-B14F-4D97-AF65-F5344CB8AC3E}">
        <p14:creationId xmlns:p14="http://schemas.microsoft.com/office/powerpoint/2010/main" val="24777121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7A17EB-5C53-4604-AA57-69B4B06C9B48}" type="datetimeFigureOut">
              <a:rPr lang="en-GB" smtClean="0"/>
              <a:t>25/07/2022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297A6A-60E1-4885-B2C0-79C182363047}" type="slidenum">
              <a:rPr lang="en-GB" smtClean="0"/>
              <a:t>‹#›</a:t>
            </a:fld>
            <a:endParaRPr lang="en-GB"/>
          </a:p>
        </p:txBody>
      </p:sp>
    </p:spTree>
    <p:extLst>
      <p:ext uri="{BB962C8B-B14F-4D97-AF65-F5344CB8AC3E}">
        <p14:creationId xmlns:p14="http://schemas.microsoft.com/office/powerpoint/2010/main" val="1271264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550"/>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r>
              <a:rPr lang="en-US"/>
              <a:t>‹#›</a:t>
            </a:r>
            <a:endParaRPr lang="en-GB" dirty="0"/>
          </a:p>
        </p:txBody>
      </p:sp>
      <p:sp>
        <p:nvSpPr>
          <p:cNvPr id="4" name="Footer Placeholder 3"/>
          <p:cNvSpPr>
            <a:spLocks noGrp="1"/>
          </p:cNvSpPr>
          <p:nvPr>
            <p:ph type="ftr" sz="quarter" idx="11"/>
          </p:nvPr>
        </p:nvSpPr>
        <p:spPr/>
        <p:txBody>
          <a:bodyPr/>
          <a:lstStyle/>
          <a:p>
            <a:r>
              <a:rPr lang="en-GB"/>
              <a:t>IM Safeguarding Ltd</a:t>
            </a:r>
            <a:endParaRPr lang="en-GB" dirty="0"/>
          </a:p>
        </p:txBody>
      </p:sp>
      <p:sp>
        <p:nvSpPr>
          <p:cNvPr id="5" name="Content Placeholder 2"/>
          <p:cNvSpPr>
            <a:spLocks noGrp="1"/>
          </p:cNvSpPr>
          <p:nvPr>
            <p:ph idx="1"/>
          </p:nvPr>
        </p:nvSpPr>
        <p:spPr>
          <a:xfrm>
            <a:off x="457200" y="1600203"/>
            <a:ext cx="8229600" cy="4525963"/>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6" name="Group 5"/>
          <p:cNvGrpSpPr/>
          <p:nvPr userDrawn="1"/>
        </p:nvGrpSpPr>
        <p:grpSpPr>
          <a:xfrm>
            <a:off x="7452321" y="169200"/>
            <a:ext cx="1536951" cy="1315584"/>
            <a:chOff x="7452320" y="169200"/>
            <a:chExt cx="1536951" cy="1315584"/>
          </a:xfrm>
        </p:grpSpPr>
        <p:sp>
          <p:nvSpPr>
            <p:cNvPr id="7" name="Freeform 6"/>
            <p:cNvSpPr/>
            <p:nvPr userDrawn="1"/>
          </p:nvSpPr>
          <p:spPr>
            <a:xfrm>
              <a:off x="7452320" y="169200"/>
              <a:ext cx="1536951" cy="1315584"/>
            </a:xfrm>
            <a:custGeom>
              <a:avLst/>
              <a:gdLst>
                <a:gd name="connsiteX0" fmla="*/ 0 w 593725"/>
                <a:gd name="connsiteY0" fmla="*/ 0 h 600075"/>
                <a:gd name="connsiteX1" fmla="*/ 495300 w 593725"/>
                <a:gd name="connsiteY1" fmla="*/ 104775 h 600075"/>
                <a:gd name="connsiteX2" fmla="*/ 590550 w 593725"/>
                <a:gd name="connsiteY2" fmla="*/ 600075 h 600075"/>
                <a:gd name="connsiteX0" fmla="*/ 0 w 622883"/>
                <a:gd name="connsiteY0" fmla="*/ 19229 h 619304"/>
                <a:gd name="connsiteX1" fmla="*/ 524458 w 622883"/>
                <a:gd name="connsiteY1" fmla="*/ 100012 h 619304"/>
                <a:gd name="connsiteX2" fmla="*/ 590550 w 622883"/>
                <a:gd name="connsiteY2" fmla="*/ 619304 h 619304"/>
                <a:gd name="connsiteX0" fmla="*/ 0 w 627293"/>
                <a:gd name="connsiteY0" fmla="*/ 19229 h 619304"/>
                <a:gd name="connsiteX1" fmla="*/ 524458 w 627293"/>
                <a:gd name="connsiteY1" fmla="*/ 100012 h 619304"/>
                <a:gd name="connsiteX2" fmla="*/ 617009 w 627293"/>
                <a:gd name="connsiteY2" fmla="*/ 619304 h 619304"/>
                <a:gd name="connsiteX0" fmla="*/ 0 w 658143"/>
                <a:gd name="connsiteY0" fmla="*/ 50002 h 650077"/>
                <a:gd name="connsiteX1" fmla="*/ 555308 w 658143"/>
                <a:gd name="connsiteY1" fmla="*/ 100012 h 650077"/>
                <a:gd name="connsiteX2" fmla="*/ 617009 w 658143"/>
                <a:gd name="connsiteY2" fmla="*/ 650077 h 650077"/>
                <a:gd name="connsiteX0" fmla="*/ 0 w 676280"/>
                <a:gd name="connsiteY0" fmla="*/ 50002 h 650077"/>
                <a:gd name="connsiteX1" fmla="*/ 555308 w 676280"/>
                <a:gd name="connsiteY1" fmla="*/ 100012 h 650077"/>
                <a:gd name="connsiteX2" fmla="*/ 617009 w 676280"/>
                <a:gd name="connsiteY2" fmla="*/ 650077 h 650077"/>
                <a:gd name="connsiteX0" fmla="*/ 0 w 676280"/>
                <a:gd name="connsiteY0" fmla="*/ 41861 h 641936"/>
                <a:gd name="connsiteX1" fmla="*/ 555308 w 676280"/>
                <a:gd name="connsiteY1" fmla="*/ 91871 h 641936"/>
                <a:gd name="connsiteX2" fmla="*/ 617009 w 676280"/>
                <a:gd name="connsiteY2" fmla="*/ 641936 h 641936"/>
                <a:gd name="connsiteX0" fmla="*/ 0 w 676280"/>
                <a:gd name="connsiteY0" fmla="*/ 45932 h 646007"/>
                <a:gd name="connsiteX1" fmla="*/ 555308 w 676280"/>
                <a:gd name="connsiteY1" fmla="*/ 95942 h 646007"/>
                <a:gd name="connsiteX2" fmla="*/ 617009 w 676280"/>
                <a:gd name="connsiteY2" fmla="*/ 646007 h 646007"/>
                <a:gd name="connsiteX0" fmla="*/ 0 w 676280"/>
                <a:gd name="connsiteY0" fmla="*/ 62214 h 662289"/>
                <a:gd name="connsiteX1" fmla="*/ 555308 w 676280"/>
                <a:gd name="connsiteY1" fmla="*/ 112224 h 662289"/>
                <a:gd name="connsiteX2" fmla="*/ 617009 w 676280"/>
                <a:gd name="connsiteY2" fmla="*/ 662289 h 662289"/>
                <a:gd name="connsiteX0" fmla="*/ 0 w 676280"/>
                <a:gd name="connsiteY0" fmla="*/ 58143 h 658218"/>
                <a:gd name="connsiteX1" fmla="*/ 555308 w 676280"/>
                <a:gd name="connsiteY1" fmla="*/ 108153 h 658218"/>
                <a:gd name="connsiteX2" fmla="*/ 617009 w 676280"/>
                <a:gd name="connsiteY2" fmla="*/ 658218 h 658218"/>
                <a:gd name="connsiteX0" fmla="*/ 0 w 650888"/>
                <a:gd name="connsiteY0" fmla="*/ 58143 h 658218"/>
                <a:gd name="connsiteX1" fmla="*/ 555308 w 650888"/>
                <a:gd name="connsiteY1" fmla="*/ 108153 h 658218"/>
                <a:gd name="connsiteX2" fmla="*/ 617009 w 650888"/>
                <a:gd name="connsiteY2" fmla="*/ 658218 h 658218"/>
                <a:gd name="connsiteX0" fmla="*/ 0 w 650888"/>
                <a:gd name="connsiteY0" fmla="*/ 58143 h 662065"/>
                <a:gd name="connsiteX1" fmla="*/ 555308 w 650888"/>
                <a:gd name="connsiteY1" fmla="*/ 108153 h 662065"/>
                <a:gd name="connsiteX2" fmla="*/ 647859 w 650888"/>
                <a:gd name="connsiteY2" fmla="*/ 662065 h 662065"/>
                <a:gd name="connsiteX0" fmla="*/ 0 w 650888"/>
                <a:gd name="connsiteY0" fmla="*/ 58143 h 662065"/>
                <a:gd name="connsiteX1" fmla="*/ 555308 w 650888"/>
                <a:gd name="connsiteY1" fmla="*/ 108153 h 662065"/>
                <a:gd name="connsiteX2" fmla="*/ 647859 w 650888"/>
                <a:gd name="connsiteY2" fmla="*/ 662065 h 662065"/>
                <a:gd name="connsiteX0" fmla="*/ 0 w 686064"/>
                <a:gd name="connsiteY0" fmla="*/ 58143 h 662065"/>
                <a:gd name="connsiteX1" fmla="*/ 555308 w 686064"/>
                <a:gd name="connsiteY1" fmla="*/ 108153 h 662065"/>
                <a:gd name="connsiteX2" fmla="*/ 647859 w 686064"/>
                <a:gd name="connsiteY2" fmla="*/ 662065 h 662065"/>
                <a:gd name="connsiteX0" fmla="*/ 0 w 649446"/>
                <a:gd name="connsiteY0" fmla="*/ 58143 h 662065"/>
                <a:gd name="connsiteX1" fmla="*/ 555308 w 649446"/>
                <a:gd name="connsiteY1" fmla="*/ 108153 h 662065"/>
                <a:gd name="connsiteX2" fmla="*/ 647859 w 649446"/>
                <a:gd name="connsiteY2" fmla="*/ 662065 h 662065"/>
                <a:gd name="connsiteX0" fmla="*/ 0 w 674084"/>
                <a:gd name="connsiteY0" fmla="*/ 58143 h 662065"/>
                <a:gd name="connsiteX1" fmla="*/ 555308 w 674084"/>
                <a:gd name="connsiteY1" fmla="*/ 108153 h 662065"/>
                <a:gd name="connsiteX2" fmla="*/ 647859 w 674084"/>
                <a:gd name="connsiteY2" fmla="*/ 662065 h 662065"/>
                <a:gd name="connsiteX0" fmla="*/ 0 w 674084"/>
                <a:gd name="connsiteY0" fmla="*/ 50304 h 654226"/>
                <a:gd name="connsiteX1" fmla="*/ 154252 w 674084"/>
                <a:gd name="connsiteY1" fmla="*/ 31075 h 654226"/>
                <a:gd name="connsiteX2" fmla="*/ 555308 w 674084"/>
                <a:gd name="connsiteY2" fmla="*/ 100314 h 654226"/>
                <a:gd name="connsiteX3" fmla="*/ 647859 w 674084"/>
                <a:gd name="connsiteY3" fmla="*/ 654226 h 654226"/>
                <a:gd name="connsiteX0" fmla="*/ 0 w 674084"/>
                <a:gd name="connsiteY0" fmla="*/ 0 h 679225"/>
                <a:gd name="connsiteX1" fmla="*/ 154252 w 674084"/>
                <a:gd name="connsiteY1" fmla="*/ 56074 h 679225"/>
                <a:gd name="connsiteX2" fmla="*/ 555308 w 674084"/>
                <a:gd name="connsiteY2" fmla="*/ 125313 h 679225"/>
                <a:gd name="connsiteX3" fmla="*/ 647859 w 674084"/>
                <a:gd name="connsiteY3" fmla="*/ 679225 h 679225"/>
                <a:gd name="connsiteX0" fmla="*/ 0 w 674084"/>
                <a:gd name="connsiteY0" fmla="*/ 0 h 679225"/>
                <a:gd name="connsiteX1" fmla="*/ 555308 w 674084"/>
                <a:gd name="connsiteY1" fmla="*/ 125313 h 679225"/>
                <a:gd name="connsiteX2" fmla="*/ 647859 w 674084"/>
                <a:gd name="connsiteY2" fmla="*/ 679225 h 679225"/>
                <a:gd name="connsiteX0" fmla="*/ 0 w 674084"/>
                <a:gd name="connsiteY0" fmla="*/ 43964 h 667116"/>
                <a:gd name="connsiteX1" fmla="*/ 555308 w 674084"/>
                <a:gd name="connsiteY1" fmla="*/ 113204 h 667116"/>
                <a:gd name="connsiteX2" fmla="*/ 647859 w 674084"/>
                <a:gd name="connsiteY2" fmla="*/ 667116 h 667116"/>
                <a:gd name="connsiteX0" fmla="*/ 0 w 674084"/>
                <a:gd name="connsiteY0" fmla="*/ 43964 h 667116"/>
                <a:gd name="connsiteX1" fmla="*/ 555308 w 674084"/>
                <a:gd name="connsiteY1" fmla="*/ 113204 h 667116"/>
                <a:gd name="connsiteX2" fmla="*/ 647859 w 674084"/>
                <a:gd name="connsiteY2" fmla="*/ 667116 h 667116"/>
                <a:gd name="connsiteX0" fmla="*/ 0 w 674084"/>
                <a:gd name="connsiteY0" fmla="*/ 43964 h 667116"/>
                <a:gd name="connsiteX1" fmla="*/ 555308 w 674084"/>
                <a:gd name="connsiteY1" fmla="*/ 113204 h 667116"/>
                <a:gd name="connsiteX2" fmla="*/ 647859 w 674084"/>
                <a:gd name="connsiteY2" fmla="*/ 667116 h 667116"/>
                <a:gd name="connsiteX0" fmla="*/ 0 w 674084"/>
                <a:gd name="connsiteY0" fmla="*/ 43964 h 667116"/>
                <a:gd name="connsiteX1" fmla="*/ 555308 w 674084"/>
                <a:gd name="connsiteY1" fmla="*/ 113204 h 667116"/>
                <a:gd name="connsiteX2" fmla="*/ 647859 w 674084"/>
                <a:gd name="connsiteY2" fmla="*/ 667116 h 667116"/>
                <a:gd name="connsiteX0" fmla="*/ 0 w 674084"/>
                <a:gd name="connsiteY0" fmla="*/ 43964 h 667116"/>
                <a:gd name="connsiteX1" fmla="*/ 555308 w 674084"/>
                <a:gd name="connsiteY1" fmla="*/ 113204 h 667116"/>
                <a:gd name="connsiteX2" fmla="*/ 647859 w 674084"/>
                <a:gd name="connsiteY2" fmla="*/ 667116 h 667116"/>
                <a:gd name="connsiteX0" fmla="*/ 0 w 674084"/>
                <a:gd name="connsiteY0" fmla="*/ 43964 h 667116"/>
                <a:gd name="connsiteX1" fmla="*/ 555308 w 674084"/>
                <a:gd name="connsiteY1" fmla="*/ 113204 h 667116"/>
                <a:gd name="connsiteX2" fmla="*/ 647859 w 674084"/>
                <a:gd name="connsiteY2" fmla="*/ 667116 h 667116"/>
                <a:gd name="connsiteX0" fmla="*/ 0 w 674084"/>
                <a:gd name="connsiteY0" fmla="*/ 9345 h 632497"/>
                <a:gd name="connsiteX1" fmla="*/ 555308 w 674084"/>
                <a:gd name="connsiteY1" fmla="*/ 113204 h 632497"/>
                <a:gd name="connsiteX2" fmla="*/ 647859 w 674084"/>
                <a:gd name="connsiteY2" fmla="*/ 632497 h 632497"/>
                <a:gd name="connsiteX0" fmla="*/ 0 w 649446"/>
                <a:gd name="connsiteY0" fmla="*/ 9345 h 632497"/>
                <a:gd name="connsiteX1" fmla="*/ 555308 w 649446"/>
                <a:gd name="connsiteY1" fmla="*/ 113204 h 632497"/>
                <a:gd name="connsiteX2" fmla="*/ 647859 w 649446"/>
                <a:gd name="connsiteY2" fmla="*/ 632497 h 632497"/>
                <a:gd name="connsiteX0" fmla="*/ 0 w 649446"/>
                <a:gd name="connsiteY0" fmla="*/ 43965 h 667117"/>
                <a:gd name="connsiteX1" fmla="*/ 555308 w 649446"/>
                <a:gd name="connsiteY1" fmla="*/ 113204 h 667117"/>
                <a:gd name="connsiteX2" fmla="*/ 647859 w 649446"/>
                <a:gd name="connsiteY2" fmla="*/ 667117 h 667117"/>
                <a:gd name="connsiteX0" fmla="*/ 0 w 649446"/>
                <a:gd name="connsiteY0" fmla="*/ 9345 h 632497"/>
                <a:gd name="connsiteX1" fmla="*/ 555308 w 649446"/>
                <a:gd name="connsiteY1" fmla="*/ 113204 h 632497"/>
                <a:gd name="connsiteX2" fmla="*/ 647859 w 649446"/>
                <a:gd name="connsiteY2" fmla="*/ 632497 h 632497"/>
                <a:gd name="connsiteX0" fmla="*/ 0 w 658477"/>
                <a:gd name="connsiteY0" fmla="*/ 9345 h 632497"/>
                <a:gd name="connsiteX1" fmla="*/ 555308 w 658477"/>
                <a:gd name="connsiteY1" fmla="*/ 113204 h 632497"/>
                <a:gd name="connsiteX2" fmla="*/ 647859 w 658477"/>
                <a:gd name="connsiteY2" fmla="*/ 632497 h 632497"/>
              </a:gdLst>
              <a:ahLst/>
              <a:cxnLst>
                <a:cxn ang="0">
                  <a:pos x="connsiteX0" y="connsiteY0"/>
                </a:cxn>
                <a:cxn ang="0">
                  <a:pos x="connsiteX1" y="connsiteY1"/>
                </a:cxn>
                <a:cxn ang="0">
                  <a:pos x="connsiteX2" y="connsiteY2"/>
                </a:cxn>
              </a:cxnLst>
              <a:rect l="l" t="t" r="r" b="b"/>
              <a:pathLst>
                <a:path w="658477" h="632497">
                  <a:moveTo>
                    <a:pt x="0" y="9345"/>
                  </a:moveTo>
                  <a:cubicBezTo>
                    <a:pt x="159622" y="10575"/>
                    <a:pt x="447331" y="0"/>
                    <a:pt x="555308" y="113204"/>
                  </a:cubicBezTo>
                  <a:cubicBezTo>
                    <a:pt x="658477" y="223010"/>
                    <a:pt x="649446" y="435529"/>
                    <a:pt x="647859" y="632497"/>
                  </a:cubicBezTo>
                </a:path>
              </a:pathLst>
            </a:custGeom>
            <a:ln w="38100">
              <a:solidFill>
                <a:srgbClr val="AB003A">
                  <a:alpha val="50000"/>
                </a:srgb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p>
          </p:txBody>
        </p:sp>
        <p:sp>
          <p:nvSpPr>
            <p:cNvPr id="8" name="Freeform 7"/>
            <p:cNvSpPr/>
            <p:nvPr userDrawn="1"/>
          </p:nvSpPr>
          <p:spPr>
            <a:xfrm>
              <a:off x="7740352" y="332656"/>
              <a:ext cx="1080120" cy="864096"/>
            </a:xfrm>
            <a:custGeom>
              <a:avLst/>
              <a:gdLst>
                <a:gd name="connsiteX0" fmla="*/ 0 w 593725"/>
                <a:gd name="connsiteY0" fmla="*/ 0 h 600075"/>
                <a:gd name="connsiteX1" fmla="*/ 495300 w 593725"/>
                <a:gd name="connsiteY1" fmla="*/ 104775 h 600075"/>
                <a:gd name="connsiteX2" fmla="*/ 590550 w 593725"/>
                <a:gd name="connsiteY2" fmla="*/ 600075 h 600075"/>
              </a:gdLst>
              <a:ahLst/>
              <a:cxnLst>
                <a:cxn ang="0">
                  <a:pos x="connsiteX0" y="connsiteY0"/>
                </a:cxn>
                <a:cxn ang="0">
                  <a:pos x="connsiteX1" y="connsiteY1"/>
                </a:cxn>
                <a:cxn ang="0">
                  <a:pos x="connsiteX2" y="connsiteY2"/>
                </a:cxn>
              </a:cxnLst>
              <a:rect l="l" t="t" r="r" b="b"/>
              <a:pathLst>
                <a:path w="593725" h="600075">
                  <a:moveTo>
                    <a:pt x="0" y="0"/>
                  </a:moveTo>
                  <a:cubicBezTo>
                    <a:pt x="198437" y="2381"/>
                    <a:pt x="396875" y="4763"/>
                    <a:pt x="495300" y="104775"/>
                  </a:cubicBezTo>
                  <a:cubicBezTo>
                    <a:pt x="593725" y="204788"/>
                    <a:pt x="592137" y="402431"/>
                    <a:pt x="590550" y="600075"/>
                  </a:cubicBezTo>
                </a:path>
              </a:pathLst>
            </a:custGeom>
            <a:ln w="28575">
              <a:solidFill>
                <a:srgbClr val="AB003A">
                  <a:alpha val="50000"/>
                </a:srgb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p>
          </p:txBody>
        </p:sp>
      </p:grpSp>
    </p:spTree>
    <p:extLst>
      <p:ext uri="{BB962C8B-B14F-4D97-AF65-F5344CB8AC3E}">
        <p14:creationId xmlns:p14="http://schemas.microsoft.com/office/powerpoint/2010/main" val="241250557"/>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4" y="3071865"/>
            <a:ext cx="2730393"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9" y="4171280"/>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01476922"/>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95491861"/>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Closing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4003" y="4160104"/>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577884452"/>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2" name="Picture 91" descr="pp2"/>
          <p:cNvPicPr>
            <a:picLocks noChangeAspect="1" noChangeArrowheads="1"/>
          </p:cNvPicPr>
          <p:nvPr/>
        </p:nvPicPr>
        <p:blipFill>
          <a:blip r:embed="rId2" cstate="print"/>
          <a:srcRect/>
          <a:stretch>
            <a:fillRect/>
          </a:stretch>
        </p:blipFill>
        <p:spPr bwMode="auto">
          <a:xfrm>
            <a:off x="-76199" y="-71438"/>
            <a:ext cx="9297988" cy="7002463"/>
          </a:xfrm>
          <a:prstGeom prst="rect">
            <a:avLst/>
          </a:prstGeom>
          <a:noFill/>
          <a:ln w="9525">
            <a:noFill/>
            <a:miter lim="800000"/>
            <a:headEnd/>
            <a:tailEnd/>
          </a:ln>
        </p:spPr>
      </p:pic>
    </p:spTree>
    <p:extLst>
      <p:ext uri="{BB962C8B-B14F-4D97-AF65-F5344CB8AC3E}">
        <p14:creationId xmlns:p14="http://schemas.microsoft.com/office/powerpoint/2010/main" val="9230830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7"/>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313713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6" name="Shape 66"/>
          <p:cNvSpPr>
            <a:spLocks noGrp="1"/>
          </p:cNvSpPr>
          <p:nvPr>
            <p:ph type="sldNum" sz="quarter" idx="2"/>
          </p:nvPr>
        </p:nvSpPr>
        <p:spPr>
          <a:xfrm>
            <a:off x="4439301" y="6505278"/>
            <a:ext cx="256468" cy="248646"/>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612445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1" y="3071812"/>
            <a:ext cx="2730393"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7" y="4171228"/>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01184552"/>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Closing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3979" y="4160054"/>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937707483"/>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446684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6029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5889889"/>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22"/>
        <p:cNvGrpSpPr/>
        <p:nvPr/>
      </p:nvGrpSpPr>
      <p:grpSpPr>
        <a:xfrm>
          <a:off x="0" y="0"/>
          <a:ext cx="0" cy="0"/>
          <a:chOff x="0" y="0"/>
          <a:chExt cx="0" cy="0"/>
        </a:xfrm>
      </p:grpSpPr>
      <p:sp>
        <p:nvSpPr>
          <p:cNvPr id="34" name="Google Shape;34;p2"/>
          <p:cNvSpPr txBox="1">
            <a:spLocks noGrp="1"/>
          </p:cNvSpPr>
          <p:nvPr>
            <p:ph type="ctrTitle"/>
          </p:nvPr>
        </p:nvSpPr>
        <p:spPr>
          <a:xfrm>
            <a:off x="1130300" y="2404534"/>
            <a:ext cx="5825202" cy="1646302"/>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Clr>
                <a:schemeClr val="accent1"/>
              </a:buClr>
              <a:buSzPts val="5400"/>
              <a:buFont typeface="Trebuchet MS"/>
              <a:buNone/>
              <a:defRPr sz="3037">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
          <p:cNvSpPr txBox="1">
            <a:spLocks noGrp="1"/>
          </p:cNvSpPr>
          <p:nvPr>
            <p:ph type="subTitle" idx="1"/>
          </p:nvPr>
        </p:nvSpPr>
        <p:spPr>
          <a:xfrm>
            <a:off x="1130300" y="4050833"/>
            <a:ext cx="5825202" cy="1096899"/>
          </a:xfrm>
          <a:prstGeom prst="rect">
            <a:avLst/>
          </a:prstGeom>
          <a:noFill/>
          <a:ln>
            <a:noFill/>
          </a:ln>
        </p:spPr>
        <p:txBody>
          <a:bodyPr spcFirstLastPara="1" wrap="square" lIns="91425" tIns="45700" rIns="91425" bIns="45700" anchor="t" anchorCtr="0">
            <a:noAutofit/>
          </a:bodyPr>
          <a:lstStyle>
            <a:lvl1pPr lvl="0" algn="r">
              <a:lnSpc>
                <a:spcPct val="100000"/>
              </a:lnSpc>
              <a:spcBef>
                <a:spcPts val="562"/>
              </a:spcBef>
              <a:spcAft>
                <a:spcPts val="0"/>
              </a:spcAft>
              <a:buSzPts val="1440"/>
              <a:buNone/>
              <a:defRPr>
                <a:solidFill>
                  <a:srgbClr val="7F7F7F"/>
                </a:solidFill>
              </a:defRPr>
            </a:lvl1pPr>
            <a:lvl2pPr lvl="1" algn="ctr">
              <a:lnSpc>
                <a:spcPct val="100000"/>
              </a:lnSpc>
              <a:spcBef>
                <a:spcPts val="562"/>
              </a:spcBef>
              <a:spcAft>
                <a:spcPts val="0"/>
              </a:spcAft>
              <a:buSzPts val="1280"/>
              <a:buNone/>
              <a:defRPr>
                <a:solidFill>
                  <a:srgbClr val="888888"/>
                </a:solidFill>
              </a:defRPr>
            </a:lvl2pPr>
            <a:lvl3pPr lvl="2" algn="ctr">
              <a:lnSpc>
                <a:spcPct val="100000"/>
              </a:lnSpc>
              <a:spcBef>
                <a:spcPts val="562"/>
              </a:spcBef>
              <a:spcAft>
                <a:spcPts val="0"/>
              </a:spcAft>
              <a:buSzPts val="1120"/>
              <a:buNone/>
              <a:defRPr>
                <a:solidFill>
                  <a:srgbClr val="888888"/>
                </a:solidFill>
              </a:defRPr>
            </a:lvl3pPr>
            <a:lvl4pPr lvl="3" algn="ctr">
              <a:lnSpc>
                <a:spcPct val="100000"/>
              </a:lnSpc>
              <a:spcBef>
                <a:spcPts val="562"/>
              </a:spcBef>
              <a:spcAft>
                <a:spcPts val="0"/>
              </a:spcAft>
              <a:buSzPts val="960"/>
              <a:buNone/>
              <a:defRPr>
                <a:solidFill>
                  <a:srgbClr val="888888"/>
                </a:solidFill>
              </a:defRPr>
            </a:lvl4pPr>
            <a:lvl5pPr lvl="4" algn="ctr">
              <a:lnSpc>
                <a:spcPct val="100000"/>
              </a:lnSpc>
              <a:spcBef>
                <a:spcPts val="562"/>
              </a:spcBef>
              <a:spcAft>
                <a:spcPts val="0"/>
              </a:spcAft>
              <a:buSzPts val="960"/>
              <a:buNone/>
              <a:defRPr>
                <a:solidFill>
                  <a:srgbClr val="888888"/>
                </a:solidFill>
              </a:defRPr>
            </a:lvl5pPr>
            <a:lvl6pPr lvl="5" algn="ctr">
              <a:lnSpc>
                <a:spcPct val="100000"/>
              </a:lnSpc>
              <a:spcBef>
                <a:spcPts val="562"/>
              </a:spcBef>
              <a:spcAft>
                <a:spcPts val="0"/>
              </a:spcAft>
              <a:buSzPts val="960"/>
              <a:buNone/>
              <a:defRPr>
                <a:solidFill>
                  <a:srgbClr val="888888"/>
                </a:solidFill>
              </a:defRPr>
            </a:lvl6pPr>
            <a:lvl7pPr lvl="6" algn="ctr">
              <a:lnSpc>
                <a:spcPct val="100000"/>
              </a:lnSpc>
              <a:spcBef>
                <a:spcPts val="562"/>
              </a:spcBef>
              <a:spcAft>
                <a:spcPts val="0"/>
              </a:spcAft>
              <a:buSzPts val="960"/>
              <a:buNone/>
              <a:defRPr>
                <a:solidFill>
                  <a:srgbClr val="888888"/>
                </a:solidFill>
              </a:defRPr>
            </a:lvl7pPr>
            <a:lvl8pPr lvl="7" algn="ctr">
              <a:lnSpc>
                <a:spcPct val="100000"/>
              </a:lnSpc>
              <a:spcBef>
                <a:spcPts val="562"/>
              </a:spcBef>
              <a:spcAft>
                <a:spcPts val="0"/>
              </a:spcAft>
              <a:buSzPts val="960"/>
              <a:buNone/>
              <a:defRPr>
                <a:solidFill>
                  <a:srgbClr val="888888"/>
                </a:solidFill>
              </a:defRPr>
            </a:lvl8pPr>
            <a:lvl9pPr lvl="8" algn="ctr">
              <a:lnSpc>
                <a:spcPct val="100000"/>
              </a:lnSpc>
              <a:spcBef>
                <a:spcPts val="562"/>
              </a:spcBef>
              <a:spcAft>
                <a:spcPts val="0"/>
              </a:spcAft>
              <a:buSzPts val="960"/>
              <a:buNone/>
              <a:defRPr>
                <a:solidFill>
                  <a:srgbClr val="888888"/>
                </a:solidFill>
              </a:defRPr>
            </a:lvl9pPr>
          </a:lstStyle>
          <a:p>
            <a:endParaRPr/>
          </a:p>
        </p:txBody>
      </p:sp>
      <p:sp>
        <p:nvSpPr>
          <p:cNvPr id="36" name="Google Shape;36;p2"/>
          <p:cNvSpPr txBox="1">
            <a:spLocks noGrp="1"/>
          </p:cNvSpPr>
          <p:nvPr>
            <p:ph type="dt" idx="10"/>
          </p:nvPr>
        </p:nvSpPr>
        <p:spPr>
          <a:xfrm>
            <a:off x="5403852" y="6041366"/>
            <a:ext cx="683954"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
          <p:cNvSpPr txBox="1">
            <a:spLocks noGrp="1"/>
          </p:cNvSpPr>
          <p:nvPr>
            <p:ph type="ftr" idx="11"/>
          </p:nvPr>
        </p:nvSpPr>
        <p:spPr>
          <a:xfrm>
            <a:off x="508004" y="6041366"/>
            <a:ext cx="47232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
          <p:cNvSpPr txBox="1">
            <a:spLocks noGrp="1"/>
          </p:cNvSpPr>
          <p:nvPr>
            <p:ph type="sldNum" idx="12"/>
          </p:nvPr>
        </p:nvSpPr>
        <p:spPr>
          <a:xfrm>
            <a:off x="6443001" y="6041366"/>
            <a:ext cx="51250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506"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506"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506"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506"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506"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506"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506"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506"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506" b="0" i="0" u="none" strike="noStrike" cap="none">
                <a:solidFill>
                  <a:schemeClr val="accent1"/>
                </a:solidFill>
                <a:latin typeface="Trebuchet MS"/>
                <a:ea typeface="Trebuchet MS"/>
                <a:cs typeface="Trebuchet MS"/>
                <a:sym typeface="Trebuchet MS"/>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6667007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9"/>
        <p:cNvGrpSpPr/>
        <p:nvPr/>
      </p:nvGrpSpPr>
      <p:grpSpPr>
        <a:xfrm>
          <a:off x="0" y="0"/>
          <a:ext cx="0" cy="0"/>
          <a:chOff x="0" y="0"/>
          <a:chExt cx="0" cy="0"/>
        </a:xfrm>
      </p:grpSpPr>
      <p:sp>
        <p:nvSpPr>
          <p:cNvPr id="40" name="Google Shape;40;p3"/>
          <p:cNvSpPr txBox="1">
            <a:spLocks noGrp="1"/>
          </p:cNvSpPr>
          <p:nvPr>
            <p:ph type="title"/>
          </p:nvPr>
        </p:nvSpPr>
        <p:spPr>
          <a:xfrm>
            <a:off x="508003" y="609601"/>
            <a:ext cx="6447501" cy="1320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
          <p:cNvSpPr txBox="1">
            <a:spLocks noGrp="1"/>
          </p:cNvSpPr>
          <p:nvPr>
            <p:ph type="body" idx="1"/>
          </p:nvPr>
        </p:nvSpPr>
        <p:spPr>
          <a:xfrm>
            <a:off x="506810" y="2160983"/>
            <a:ext cx="3139218" cy="576262"/>
          </a:xfrm>
          <a:prstGeom prst="rect">
            <a:avLst/>
          </a:prstGeom>
          <a:noFill/>
          <a:ln>
            <a:noFill/>
          </a:ln>
        </p:spPr>
        <p:txBody>
          <a:bodyPr spcFirstLastPara="1" wrap="square" lIns="91425" tIns="45700" rIns="91425" bIns="45700" anchor="b" anchorCtr="0">
            <a:noAutofit/>
          </a:bodyPr>
          <a:lstStyle>
            <a:lvl1pPr marL="257147" lvl="0" indent="-128573" algn="l">
              <a:lnSpc>
                <a:spcPct val="100000"/>
              </a:lnSpc>
              <a:spcBef>
                <a:spcPts val="562"/>
              </a:spcBef>
              <a:spcAft>
                <a:spcPts val="0"/>
              </a:spcAft>
              <a:buSzPts val="1920"/>
              <a:buNone/>
              <a:defRPr sz="1350" b="0"/>
            </a:lvl1pPr>
            <a:lvl2pPr marL="514292" lvl="1" indent="-128573" algn="l">
              <a:lnSpc>
                <a:spcPct val="100000"/>
              </a:lnSpc>
              <a:spcBef>
                <a:spcPts val="562"/>
              </a:spcBef>
              <a:spcAft>
                <a:spcPts val="0"/>
              </a:spcAft>
              <a:buSzPts val="1600"/>
              <a:buNone/>
              <a:defRPr sz="1125" b="1"/>
            </a:lvl2pPr>
            <a:lvl3pPr marL="771439" lvl="2" indent="-128573" algn="l">
              <a:lnSpc>
                <a:spcPct val="100000"/>
              </a:lnSpc>
              <a:spcBef>
                <a:spcPts val="562"/>
              </a:spcBef>
              <a:spcAft>
                <a:spcPts val="0"/>
              </a:spcAft>
              <a:buSzPts val="1440"/>
              <a:buNone/>
              <a:defRPr sz="1012" b="1"/>
            </a:lvl3pPr>
            <a:lvl4pPr marL="1028586" lvl="3" indent="-128573" algn="l">
              <a:lnSpc>
                <a:spcPct val="100000"/>
              </a:lnSpc>
              <a:spcBef>
                <a:spcPts val="562"/>
              </a:spcBef>
              <a:spcAft>
                <a:spcPts val="0"/>
              </a:spcAft>
              <a:buSzPts val="1280"/>
              <a:buNone/>
              <a:defRPr sz="900" b="1"/>
            </a:lvl4pPr>
            <a:lvl5pPr marL="1285732" lvl="4" indent="-128573" algn="l">
              <a:lnSpc>
                <a:spcPct val="100000"/>
              </a:lnSpc>
              <a:spcBef>
                <a:spcPts val="562"/>
              </a:spcBef>
              <a:spcAft>
                <a:spcPts val="0"/>
              </a:spcAft>
              <a:buSzPts val="1280"/>
              <a:buNone/>
              <a:defRPr sz="900" b="1"/>
            </a:lvl5pPr>
            <a:lvl6pPr marL="1542878" lvl="5" indent="-128573" algn="l">
              <a:lnSpc>
                <a:spcPct val="100000"/>
              </a:lnSpc>
              <a:spcBef>
                <a:spcPts val="562"/>
              </a:spcBef>
              <a:spcAft>
                <a:spcPts val="0"/>
              </a:spcAft>
              <a:buSzPts val="1280"/>
              <a:buNone/>
              <a:defRPr sz="900" b="1"/>
            </a:lvl6pPr>
            <a:lvl7pPr marL="1800025" lvl="6" indent="-128573" algn="l">
              <a:lnSpc>
                <a:spcPct val="100000"/>
              </a:lnSpc>
              <a:spcBef>
                <a:spcPts val="562"/>
              </a:spcBef>
              <a:spcAft>
                <a:spcPts val="0"/>
              </a:spcAft>
              <a:buSzPts val="1280"/>
              <a:buNone/>
              <a:defRPr sz="900" b="1"/>
            </a:lvl7pPr>
            <a:lvl8pPr marL="2057171" lvl="7" indent="-128573" algn="l">
              <a:lnSpc>
                <a:spcPct val="100000"/>
              </a:lnSpc>
              <a:spcBef>
                <a:spcPts val="562"/>
              </a:spcBef>
              <a:spcAft>
                <a:spcPts val="0"/>
              </a:spcAft>
              <a:buSzPts val="1280"/>
              <a:buNone/>
              <a:defRPr sz="900" b="1"/>
            </a:lvl8pPr>
            <a:lvl9pPr marL="2314318" lvl="8" indent="-128573" algn="l">
              <a:lnSpc>
                <a:spcPct val="100000"/>
              </a:lnSpc>
              <a:spcBef>
                <a:spcPts val="562"/>
              </a:spcBef>
              <a:spcAft>
                <a:spcPts val="0"/>
              </a:spcAft>
              <a:buSzPts val="1280"/>
              <a:buNone/>
              <a:defRPr sz="900" b="1"/>
            </a:lvl9pPr>
          </a:lstStyle>
          <a:p>
            <a:endParaRPr/>
          </a:p>
        </p:txBody>
      </p:sp>
      <p:sp>
        <p:nvSpPr>
          <p:cNvPr id="42" name="Google Shape;42;p3"/>
          <p:cNvSpPr txBox="1">
            <a:spLocks noGrp="1"/>
          </p:cNvSpPr>
          <p:nvPr>
            <p:ph type="body" idx="2"/>
          </p:nvPr>
        </p:nvSpPr>
        <p:spPr>
          <a:xfrm>
            <a:off x="506810" y="2737249"/>
            <a:ext cx="3139218" cy="3304117"/>
          </a:xfrm>
          <a:prstGeom prst="rect">
            <a:avLst/>
          </a:prstGeom>
          <a:noFill/>
          <a:ln>
            <a:noFill/>
          </a:ln>
        </p:spPr>
        <p:txBody>
          <a:bodyPr spcFirstLastPara="1" wrap="square" lIns="91425" tIns="45700" rIns="91425" bIns="45700" anchor="t" anchorCtr="0">
            <a:noAutofit/>
          </a:bodyPr>
          <a:lstStyle>
            <a:lvl1pPr marL="257147" lvl="0" indent="-180003" algn="l">
              <a:lnSpc>
                <a:spcPct val="100000"/>
              </a:lnSpc>
              <a:spcBef>
                <a:spcPts val="562"/>
              </a:spcBef>
              <a:spcAft>
                <a:spcPts val="0"/>
              </a:spcAft>
              <a:buSzPts val="1440"/>
              <a:buChar char="►"/>
              <a:defRPr/>
            </a:lvl1pPr>
            <a:lvl2pPr marL="514292" lvl="1" indent="-180003" algn="l">
              <a:lnSpc>
                <a:spcPct val="100000"/>
              </a:lnSpc>
              <a:spcBef>
                <a:spcPts val="562"/>
              </a:spcBef>
              <a:spcAft>
                <a:spcPts val="0"/>
              </a:spcAft>
              <a:buSzPts val="1440"/>
              <a:buChar char="►"/>
              <a:defRPr/>
            </a:lvl2pPr>
            <a:lvl3pPr marL="771439" lvl="2" indent="-180002" algn="l">
              <a:lnSpc>
                <a:spcPct val="100000"/>
              </a:lnSpc>
              <a:spcBef>
                <a:spcPts val="562"/>
              </a:spcBef>
              <a:spcAft>
                <a:spcPts val="0"/>
              </a:spcAft>
              <a:buSzPts val="1440"/>
              <a:buChar char="►"/>
              <a:defRPr/>
            </a:lvl3pPr>
            <a:lvl4pPr marL="1028586" lvl="3" indent="-180002" algn="l">
              <a:lnSpc>
                <a:spcPct val="100000"/>
              </a:lnSpc>
              <a:spcBef>
                <a:spcPts val="562"/>
              </a:spcBef>
              <a:spcAft>
                <a:spcPts val="0"/>
              </a:spcAft>
              <a:buSzPts val="1440"/>
              <a:buChar char="►"/>
              <a:defRPr/>
            </a:lvl4pPr>
            <a:lvl5pPr marL="1285732" lvl="4" indent="-180002" algn="l">
              <a:lnSpc>
                <a:spcPct val="100000"/>
              </a:lnSpc>
              <a:spcBef>
                <a:spcPts val="562"/>
              </a:spcBef>
              <a:spcAft>
                <a:spcPts val="0"/>
              </a:spcAft>
              <a:buSzPts val="1440"/>
              <a:buChar char="►"/>
              <a:defRPr/>
            </a:lvl5pPr>
            <a:lvl6pPr marL="1542878" lvl="5" indent="-180002" algn="l">
              <a:lnSpc>
                <a:spcPct val="100000"/>
              </a:lnSpc>
              <a:spcBef>
                <a:spcPts val="562"/>
              </a:spcBef>
              <a:spcAft>
                <a:spcPts val="0"/>
              </a:spcAft>
              <a:buSzPts val="1440"/>
              <a:buChar char="►"/>
              <a:defRPr/>
            </a:lvl6pPr>
            <a:lvl7pPr marL="1800025" lvl="6" indent="-180002" algn="l">
              <a:lnSpc>
                <a:spcPct val="100000"/>
              </a:lnSpc>
              <a:spcBef>
                <a:spcPts val="562"/>
              </a:spcBef>
              <a:spcAft>
                <a:spcPts val="0"/>
              </a:spcAft>
              <a:buSzPts val="1440"/>
              <a:buChar char="►"/>
              <a:defRPr/>
            </a:lvl7pPr>
            <a:lvl8pPr marL="2057171" lvl="7" indent="-180003" algn="l">
              <a:lnSpc>
                <a:spcPct val="100000"/>
              </a:lnSpc>
              <a:spcBef>
                <a:spcPts val="562"/>
              </a:spcBef>
              <a:spcAft>
                <a:spcPts val="0"/>
              </a:spcAft>
              <a:buSzPts val="1440"/>
              <a:buChar char="►"/>
              <a:defRPr/>
            </a:lvl8pPr>
            <a:lvl9pPr marL="2314318" lvl="8" indent="-180003" algn="l">
              <a:lnSpc>
                <a:spcPct val="100000"/>
              </a:lnSpc>
              <a:spcBef>
                <a:spcPts val="562"/>
              </a:spcBef>
              <a:spcAft>
                <a:spcPts val="0"/>
              </a:spcAft>
              <a:buSzPts val="1440"/>
              <a:buChar char="►"/>
              <a:defRPr/>
            </a:lvl9pPr>
          </a:lstStyle>
          <a:p>
            <a:endParaRPr/>
          </a:p>
        </p:txBody>
      </p:sp>
      <p:sp>
        <p:nvSpPr>
          <p:cNvPr id="43" name="Google Shape;43;p3"/>
          <p:cNvSpPr txBox="1">
            <a:spLocks noGrp="1"/>
          </p:cNvSpPr>
          <p:nvPr>
            <p:ph type="body" idx="3"/>
          </p:nvPr>
        </p:nvSpPr>
        <p:spPr>
          <a:xfrm>
            <a:off x="3816290" y="2160983"/>
            <a:ext cx="3139213" cy="576262"/>
          </a:xfrm>
          <a:prstGeom prst="rect">
            <a:avLst/>
          </a:prstGeom>
          <a:noFill/>
          <a:ln>
            <a:noFill/>
          </a:ln>
        </p:spPr>
        <p:txBody>
          <a:bodyPr spcFirstLastPara="1" wrap="square" lIns="91425" tIns="45700" rIns="91425" bIns="45700" anchor="b" anchorCtr="0">
            <a:noAutofit/>
          </a:bodyPr>
          <a:lstStyle>
            <a:lvl1pPr marL="257147" lvl="0" indent="-128573" algn="l">
              <a:lnSpc>
                <a:spcPct val="100000"/>
              </a:lnSpc>
              <a:spcBef>
                <a:spcPts val="562"/>
              </a:spcBef>
              <a:spcAft>
                <a:spcPts val="0"/>
              </a:spcAft>
              <a:buSzPts val="1920"/>
              <a:buNone/>
              <a:defRPr sz="1350" b="0"/>
            </a:lvl1pPr>
            <a:lvl2pPr marL="514292" lvl="1" indent="-128573" algn="l">
              <a:lnSpc>
                <a:spcPct val="100000"/>
              </a:lnSpc>
              <a:spcBef>
                <a:spcPts val="562"/>
              </a:spcBef>
              <a:spcAft>
                <a:spcPts val="0"/>
              </a:spcAft>
              <a:buSzPts val="1600"/>
              <a:buNone/>
              <a:defRPr sz="1125" b="1"/>
            </a:lvl2pPr>
            <a:lvl3pPr marL="771439" lvl="2" indent="-128573" algn="l">
              <a:lnSpc>
                <a:spcPct val="100000"/>
              </a:lnSpc>
              <a:spcBef>
                <a:spcPts val="562"/>
              </a:spcBef>
              <a:spcAft>
                <a:spcPts val="0"/>
              </a:spcAft>
              <a:buSzPts val="1440"/>
              <a:buNone/>
              <a:defRPr sz="1012" b="1"/>
            </a:lvl3pPr>
            <a:lvl4pPr marL="1028586" lvl="3" indent="-128573" algn="l">
              <a:lnSpc>
                <a:spcPct val="100000"/>
              </a:lnSpc>
              <a:spcBef>
                <a:spcPts val="562"/>
              </a:spcBef>
              <a:spcAft>
                <a:spcPts val="0"/>
              </a:spcAft>
              <a:buSzPts val="1280"/>
              <a:buNone/>
              <a:defRPr sz="900" b="1"/>
            </a:lvl4pPr>
            <a:lvl5pPr marL="1285732" lvl="4" indent="-128573" algn="l">
              <a:lnSpc>
                <a:spcPct val="100000"/>
              </a:lnSpc>
              <a:spcBef>
                <a:spcPts val="562"/>
              </a:spcBef>
              <a:spcAft>
                <a:spcPts val="0"/>
              </a:spcAft>
              <a:buSzPts val="1280"/>
              <a:buNone/>
              <a:defRPr sz="900" b="1"/>
            </a:lvl5pPr>
            <a:lvl6pPr marL="1542878" lvl="5" indent="-128573" algn="l">
              <a:lnSpc>
                <a:spcPct val="100000"/>
              </a:lnSpc>
              <a:spcBef>
                <a:spcPts val="562"/>
              </a:spcBef>
              <a:spcAft>
                <a:spcPts val="0"/>
              </a:spcAft>
              <a:buSzPts val="1280"/>
              <a:buNone/>
              <a:defRPr sz="900" b="1"/>
            </a:lvl6pPr>
            <a:lvl7pPr marL="1800025" lvl="6" indent="-128573" algn="l">
              <a:lnSpc>
                <a:spcPct val="100000"/>
              </a:lnSpc>
              <a:spcBef>
                <a:spcPts val="562"/>
              </a:spcBef>
              <a:spcAft>
                <a:spcPts val="0"/>
              </a:spcAft>
              <a:buSzPts val="1280"/>
              <a:buNone/>
              <a:defRPr sz="900" b="1"/>
            </a:lvl7pPr>
            <a:lvl8pPr marL="2057171" lvl="7" indent="-128573" algn="l">
              <a:lnSpc>
                <a:spcPct val="100000"/>
              </a:lnSpc>
              <a:spcBef>
                <a:spcPts val="562"/>
              </a:spcBef>
              <a:spcAft>
                <a:spcPts val="0"/>
              </a:spcAft>
              <a:buSzPts val="1280"/>
              <a:buNone/>
              <a:defRPr sz="900" b="1"/>
            </a:lvl8pPr>
            <a:lvl9pPr marL="2314318" lvl="8" indent="-128573" algn="l">
              <a:lnSpc>
                <a:spcPct val="100000"/>
              </a:lnSpc>
              <a:spcBef>
                <a:spcPts val="562"/>
              </a:spcBef>
              <a:spcAft>
                <a:spcPts val="0"/>
              </a:spcAft>
              <a:buSzPts val="1280"/>
              <a:buNone/>
              <a:defRPr sz="900" b="1"/>
            </a:lvl9pPr>
          </a:lstStyle>
          <a:p>
            <a:endParaRPr/>
          </a:p>
        </p:txBody>
      </p:sp>
      <p:sp>
        <p:nvSpPr>
          <p:cNvPr id="44" name="Google Shape;44;p3"/>
          <p:cNvSpPr txBox="1">
            <a:spLocks noGrp="1"/>
          </p:cNvSpPr>
          <p:nvPr>
            <p:ph type="body" idx="4"/>
          </p:nvPr>
        </p:nvSpPr>
        <p:spPr>
          <a:xfrm>
            <a:off x="3816290" y="2737249"/>
            <a:ext cx="3139213" cy="3304117"/>
          </a:xfrm>
          <a:prstGeom prst="rect">
            <a:avLst/>
          </a:prstGeom>
          <a:noFill/>
          <a:ln>
            <a:noFill/>
          </a:ln>
        </p:spPr>
        <p:txBody>
          <a:bodyPr spcFirstLastPara="1" wrap="square" lIns="91425" tIns="45700" rIns="91425" bIns="45700" anchor="t" anchorCtr="0">
            <a:noAutofit/>
          </a:bodyPr>
          <a:lstStyle>
            <a:lvl1pPr marL="257147" lvl="0" indent="-180003" algn="l">
              <a:lnSpc>
                <a:spcPct val="100000"/>
              </a:lnSpc>
              <a:spcBef>
                <a:spcPts val="562"/>
              </a:spcBef>
              <a:spcAft>
                <a:spcPts val="0"/>
              </a:spcAft>
              <a:buSzPts val="1440"/>
              <a:buChar char="►"/>
              <a:defRPr/>
            </a:lvl1pPr>
            <a:lvl2pPr marL="514292" lvl="1" indent="-180003" algn="l">
              <a:lnSpc>
                <a:spcPct val="100000"/>
              </a:lnSpc>
              <a:spcBef>
                <a:spcPts val="562"/>
              </a:spcBef>
              <a:spcAft>
                <a:spcPts val="0"/>
              </a:spcAft>
              <a:buSzPts val="1440"/>
              <a:buChar char="►"/>
              <a:defRPr/>
            </a:lvl2pPr>
            <a:lvl3pPr marL="771439" lvl="2" indent="-180002" algn="l">
              <a:lnSpc>
                <a:spcPct val="100000"/>
              </a:lnSpc>
              <a:spcBef>
                <a:spcPts val="562"/>
              </a:spcBef>
              <a:spcAft>
                <a:spcPts val="0"/>
              </a:spcAft>
              <a:buSzPts val="1440"/>
              <a:buChar char="►"/>
              <a:defRPr/>
            </a:lvl3pPr>
            <a:lvl4pPr marL="1028586" lvl="3" indent="-180002" algn="l">
              <a:lnSpc>
                <a:spcPct val="100000"/>
              </a:lnSpc>
              <a:spcBef>
                <a:spcPts val="562"/>
              </a:spcBef>
              <a:spcAft>
                <a:spcPts val="0"/>
              </a:spcAft>
              <a:buSzPts val="1440"/>
              <a:buChar char="►"/>
              <a:defRPr/>
            </a:lvl4pPr>
            <a:lvl5pPr marL="1285732" lvl="4" indent="-180002" algn="l">
              <a:lnSpc>
                <a:spcPct val="100000"/>
              </a:lnSpc>
              <a:spcBef>
                <a:spcPts val="562"/>
              </a:spcBef>
              <a:spcAft>
                <a:spcPts val="0"/>
              </a:spcAft>
              <a:buSzPts val="1440"/>
              <a:buChar char="►"/>
              <a:defRPr/>
            </a:lvl5pPr>
            <a:lvl6pPr marL="1542878" lvl="5" indent="-180002" algn="l">
              <a:lnSpc>
                <a:spcPct val="100000"/>
              </a:lnSpc>
              <a:spcBef>
                <a:spcPts val="562"/>
              </a:spcBef>
              <a:spcAft>
                <a:spcPts val="0"/>
              </a:spcAft>
              <a:buSzPts val="1440"/>
              <a:buChar char="►"/>
              <a:defRPr/>
            </a:lvl6pPr>
            <a:lvl7pPr marL="1800025" lvl="6" indent="-180002" algn="l">
              <a:lnSpc>
                <a:spcPct val="100000"/>
              </a:lnSpc>
              <a:spcBef>
                <a:spcPts val="562"/>
              </a:spcBef>
              <a:spcAft>
                <a:spcPts val="0"/>
              </a:spcAft>
              <a:buSzPts val="1440"/>
              <a:buChar char="►"/>
              <a:defRPr/>
            </a:lvl7pPr>
            <a:lvl8pPr marL="2057171" lvl="7" indent="-180003" algn="l">
              <a:lnSpc>
                <a:spcPct val="100000"/>
              </a:lnSpc>
              <a:spcBef>
                <a:spcPts val="562"/>
              </a:spcBef>
              <a:spcAft>
                <a:spcPts val="0"/>
              </a:spcAft>
              <a:buSzPts val="1440"/>
              <a:buChar char="►"/>
              <a:defRPr/>
            </a:lvl8pPr>
            <a:lvl9pPr marL="2314318" lvl="8" indent="-180003" algn="l">
              <a:lnSpc>
                <a:spcPct val="100000"/>
              </a:lnSpc>
              <a:spcBef>
                <a:spcPts val="562"/>
              </a:spcBef>
              <a:spcAft>
                <a:spcPts val="0"/>
              </a:spcAft>
              <a:buSzPts val="1440"/>
              <a:buChar char="►"/>
              <a:defRPr/>
            </a:lvl9pPr>
          </a:lstStyle>
          <a:p>
            <a:endParaRPr/>
          </a:p>
        </p:txBody>
      </p:sp>
      <p:sp>
        <p:nvSpPr>
          <p:cNvPr id="45" name="Google Shape;45;p3"/>
          <p:cNvSpPr txBox="1">
            <a:spLocks noGrp="1"/>
          </p:cNvSpPr>
          <p:nvPr>
            <p:ph type="dt" idx="10"/>
          </p:nvPr>
        </p:nvSpPr>
        <p:spPr>
          <a:xfrm>
            <a:off x="5403852" y="6041366"/>
            <a:ext cx="683954"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
          <p:cNvSpPr txBox="1">
            <a:spLocks noGrp="1"/>
          </p:cNvSpPr>
          <p:nvPr>
            <p:ph type="ftr" idx="11"/>
          </p:nvPr>
        </p:nvSpPr>
        <p:spPr>
          <a:xfrm>
            <a:off x="508004" y="6041366"/>
            <a:ext cx="47232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
          <p:cNvSpPr txBox="1">
            <a:spLocks noGrp="1"/>
          </p:cNvSpPr>
          <p:nvPr>
            <p:ph type="sldNum" idx="12"/>
          </p:nvPr>
        </p:nvSpPr>
        <p:spPr>
          <a:xfrm>
            <a:off x="6443001" y="6041366"/>
            <a:ext cx="51250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506"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506"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506"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506"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506"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506"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506"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506"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506" b="0" i="0" u="none" strike="noStrike" cap="none">
                <a:solidFill>
                  <a:schemeClr val="accent1"/>
                </a:solidFill>
                <a:latin typeface="Trebuchet MS"/>
                <a:ea typeface="Trebuchet MS"/>
                <a:cs typeface="Trebuchet MS"/>
                <a:sym typeface="Trebuchet MS"/>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6774937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Closing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3977" y="4160051"/>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986505003"/>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2725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8850476"/>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2" y="3071812"/>
            <a:ext cx="2730393"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7" y="4171228"/>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AF2F8A4F-9BE7-4410-A096-5985E93E3BF3}"/>
              </a:ext>
            </a:extLst>
          </p:cNvPr>
          <p:cNvSpPr>
            <a:spLocks noGrp="1"/>
          </p:cNvSpPr>
          <p:nvPr>
            <p:ph type="sldNum" sz="quarter" idx="10"/>
          </p:nvPr>
        </p:nvSpPr>
        <p:spPr/>
        <p:txBody>
          <a:bodyPr/>
          <a:lstStyle>
            <a:lvl1pPr>
              <a:defRPr/>
            </a:lvl1pPr>
          </a:lstStyle>
          <a:p>
            <a:pPr>
              <a:defRPr/>
            </a:pPr>
            <a:fld id="{E2ACEA25-2C73-4EFF-B99C-2189558193B1}" type="slidenum">
              <a:rPr lang="en-US" altLang="en-US"/>
              <a:pPr>
                <a:defRPr/>
              </a:pPr>
              <a:t>‹#›</a:t>
            </a:fld>
            <a:endParaRPr lang="en-US" altLang="en-US"/>
          </a:p>
        </p:txBody>
      </p:sp>
    </p:spTree>
    <p:extLst>
      <p:ext uri="{BB962C8B-B14F-4D97-AF65-F5344CB8AC3E}">
        <p14:creationId xmlns:p14="http://schemas.microsoft.com/office/powerpoint/2010/main" val="202150709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35065594"/>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Closing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3977" y="4160050"/>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 name="Slide Number">
            <a:extLst>
              <a:ext uri="{FF2B5EF4-FFF2-40B4-BE49-F238E27FC236}">
                <a16:creationId xmlns:a16="http://schemas.microsoft.com/office/drawing/2014/main" id="{CA4BF870-8539-42B9-A192-D6010B64FE72}"/>
              </a:ext>
            </a:extLst>
          </p:cNvPr>
          <p:cNvSpPr>
            <a:spLocks noGrp="1"/>
          </p:cNvSpPr>
          <p:nvPr>
            <p:ph type="sldNum" sz="quarter" idx="10"/>
          </p:nvPr>
        </p:nvSpPr>
        <p:spPr/>
        <p:txBody>
          <a:bodyPr/>
          <a:lstStyle>
            <a:lvl1pPr>
              <a:defRPr/>
            </a:lvl1pPr>
          </a:lstStyle>
          <a:p>
            <a:pPr>
              <a:defRPr/>
            </a:pPr>
            <a:fld id="{2D1C5914-6D0F-4912-BFDA-216843EB87D2}" type="slidenum">
              <a:rPr lang="en-US" altLang="en-US"/>
              <a:pPr>
                <a:defRPr/>
              </a:pPr>
              <a:t>‹#›</a:t>
            </a:fld>
            <a:endParaRPr lang="en-US" altLang="en-US"/>
          </a:p>
        </p:txBody>
      </p:sp>
    </p:spTree>
    <p:extLst>
      <p:ext uri="{BB962C8B-B14F-4D97-AF65-F5344CB8AC3E}">
        <p14:creationId xmlns:p14="http://schemas.microsoft.com/office/powerpoint/2010/main" val="2178194760"/>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1ABB7266-FC38-4F6F-9C33-E3A0718984C8}"/>
              </a:ext>
            </a:extLst>
          </p:cNvPr>
          <p:cNvSpPr>
            <a:spLocks noGrp="1"/>
          </p:cNvSpPr>
          <p:nvPr>
            <p:ph type="sldNum" sz="quarter" idx="10"/>
          </p:nvPr>
        </p:nvSpPr>
        <p:spPr>
          <a:ln/>
        </p:spPr>
        <p:txBody>
          <a:bodyPr/>
          <a:lstStyle>
            <a:lvl1pPr>
              <a:defRPr/>
            </a:lvl1pPr>
          </a:lstStyle>
          <a:p>
            <a:pPr>
              <a:defRPr/>
            </a:pPr>
            <a:fld id="{6C9AB6E3-FAA7-460B-A7B0-8D8B32BE5C50}" type="slidenum">
              <a:rPr lang="en-US" altLang="en-US"/>
              <a:pPr>
                <a:defRPr/>
              </a:pPr>
              <a:t>‹#›</a:t>
            </a:fld>
            <a:endParaRPr lang="en-US" altLang="en-US"/>
          </a:p>
        </p:txBody>
      </p:sp>
    </p:spTree>
    <p:extLst>
      <p:ext uri="{BB962C8B-B14F-4D97-AF65-F5344CB8AC3E}">
        <p14:creationId xmlns:p14="http://schemas.microsoft.com/office/powerpoint/2010/main" val="1858444824"/>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Closing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3977" y="4160051"/>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5529701"/>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3"/>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536001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2" y="3071813"/>
            <a:ext cx="2730392"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7" y="4171229"/>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2E26B628-F368-4933-A63C-5020B304EBB5}"/>
              </a:ext>
            </a:extLst>
          </p:cNvPr>
          <p:cNvSpPr>
            <a:spLocks noGrp="1"/>
          </p:cNvSpPr>
          <p:nvPr>
            <p:ph type="sldNum" sz="quarter" idx="10"/>
          </p:nvPr>
        </p:nvSpPr>
        <p:spPr/>
        <p:txBody>
          <a:bodyPr/>
          <a:lstStyle>
            <a:lvl1pPr>
              <a:defRPr/>
            </a:lvl1pPr>
          </a:lstStyle>
          <a:p>
            <a:fld id="{F9DA0B05-4732-4AA0-A0C2-99E600BC1B95}" type="slidenum">
              <a:rPr lang="en-US" altLang="en-US"/>
              <a:pPr/>
              <a:t>‹#›</a:t>
            </a:fld>
            <a:endParaRPr lang="en-US" altLang="en-US"/>
          </a:p>
        </p:txBody>
      </p:sp>
    </p:spTree>
    <p:extLst>
      <p:ext uri="{BB962C8B-B14F-4D97-AF65-F5344CB8AC3E}">
        <p14:creationId xmlns:p14="http://schemas.microsoft.com/office/powerpoint/2010/main" val="2803690701"/>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Closing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3977" y="4160051"/>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 name="Slide Number">
            <a:extLst>
              <a:ext uri="{FF2B5EF4-FFF2-40B4-BE49-F238E27FC236}">
                <a16:creationId xmlns:a16="http://schemas.microsoft.com/office/drawing/2014/main" id="{73441720-F0E8-4BD6-8D5D-79495DE701BC}"/>
              </a:ext>
            </a:extLst>
          </p:cNvPr>
          <p:cNvSpPr>
            <a:spLocks noGrp="1"/>
          </p:cNvSpPr>
          <p:nvPr>
            <p:ph type="sldNum" sz="quarter" idx="10"/>
          </p:nvPr>
        </p:nvSpPr>
        <p:spPr/>
        <p:txBody>
          <a:bodyPr/>
          <a:lstStyle>
            <a:lvl1pPr>
              <a:defRPr/>
            </a:lvl1pPr>
          </a:lstStyle>
          <a:p>
            <a:fld id="{FD955054-1881-4489-9F0E-DA9BE214D27F}" type="slidenum">
              <a:rPr lang="en-US" altLang="en-US"/>
              <a:pPr/>
              <a:t>‹#›</a:t>
            </a:fld>
            <a:endParaRPr lang="en-US" altLang="en-US"/>
          </a:p>
        </p:txBody>
      </p:sp>
    </p:spTree>
    <p:extLst>
      <p:ext uri="{BB962C8B-B14F-4D97-AF65-F5344CB8AC3E}">
        <p14:creationId xmlns:p14="http://schemas.microsoft.com/office/powerpoint/2010/main" val="2489134964"/>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3"/>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010290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54845735"/>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65" indent="0" algn="ctr">
              <a:buNone/>
              <a:defRPr sz="1500"/>
            </a:lvl2pPr>
            <a:lvl3pPr marL="685730" indent="0" algn="ctr">
              <a:buNone/>
              <a:defRPr sz="1350"/>
            </a:lvl3pPr>
            <a:lvl4pPr marL="1028595" indent="0" algn="ctr">
              <a:buNone/>
              <a:defRPr sz="1200"/>
            </a:lvl4pPr>
            <a:lvl5pPr marL="1371460" indent="0" algn="ctr">
              <a:buNone/>
              <a:defRPr sz="1200"/>
            </a:lvl5pPr>
            <a:lvl6pPr marL="1714324" indent="0" algn="ctr">
              <a:buNone/>
              <a:defRPr sz="1200"/>
            </a:lvl6pPr>
            <a:lvl7pPr marL="2057190" indent="0" algn="ctr">
              <a:buNone/>
              <a:defRPr sz="1200"/>
            </a:lvl7pPr>
            <a:lvl8pPr marL="2400054" indent="0" algn="ctr">
              <a:buNone/>
              <a:defRPr sz="1200"/>
            </a:lvl8pPr>
            <a:lvl9pPr marL="274292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1832C4-8037-434D-AEBA-0BEE903D5D8C}" type="datetimeFigureOut">
              <a:rPr lang="en-GB" smtClean="0">
                <a:solidFill>
                  <a:prstClr val="black">
                    <a:tint val="75000"/>
                  </a:prstClr>
                </a:solidFill>
              </a:rPr>
              <a:pPr/>
              <a:t>25/07/2022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4F205A0-5E93-4D15-9AEB-065A3033CB8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061893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sz="1000">
                <a:solidFill>
                  <a:srgbClr val="000000"/>
                </a:solidFill>
                <a:latin typeface="Lucida Sans Unicode"/>
              </a:rPr>
              <a:t>18/10/16</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81022BA-D974-47DD-8DB6-EC6B8BC5B7B4}" type="slidenum">
              <a:rPr lang="en-GB" sz="1000" smtClean="0">
                <a:solidFill>
                  <a:srgbClr val="000000"/>
                </a:solidFill>
                <a:latin typeface="Lucida Sans Unicode"/>
              </a:rPr>
              <a:pPr/>
              <a:t>‹#›</a:t>
            </a:fld>
            <a:endParaRPr lang="en-GB">
              <a:solidFill>
                <a:prstClr val="black">
                  <a:tint val="75000"/>
                </a:prstClr>
              </a:solidFill>
            </a:endParaRPr>
          </a:p>
        </p:txBody>
      </p:sp>
    </p:spTree>
    <p:extLst>
      <p:ext uri="{BB962C8B-B14F-4D97-AF65-F5344CB8AC3E}">
        <p14:creationId xmlns:p14="http://schemas.microsoft.com/office/powerpoint/2010/main" val="415559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686348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865" indent="0">
              <a:buNone/>
              <a:defRPr sz="1500">
                <a:solidFill>
                  <a:schemeClr val="tx1">
                    <a:tint val="75000"/>
                  </a:schemeClr>
                </a:solidFill>
              </a:defRPr>
            </a:lvl2pPr>
            <a:lvl3pPr marL="685730" indent="0">
              <a:buNone/>
              <a:defRPr sz="1350">
                <a:solidFill>
                  <a:schemeClr val="tx1">
                    <a:tint val="75000"/>
                  </a:schemeClr>
                </a:solidFill>
              </a:defRPr>
            </a:lvl3pPr>
            <a:lvl4pPr marL="1028595" indent="0">
              <a:buNone/>
              <a:defRPr sz="1200">
                <a:solidFill>
                  <a:schemeClr val="tx1">
                    <a:tint val="75000"/>
                  </a:schemeClr>
                </a:solidFill>
              </a:defRPr>
            </a:lvl4pPr>
            <a:lvl5pPr marL="1371460" indent="0">
              <a:buNone/>
              <a:defRPr sz="1200">
                <a:solidFill>
                  <a:schemeClr val="tx1">
                    <a:tint val="75000"/>
                  </a:schemeClr>
                </a:solidFill>
              </a:defRPr>
            </a:lvl5pPr>
            <a:lvl6pPr marL="1714324" indent="0">
              <a:buNone/>
              <a:defRPr sz="1200">
                <a:solidFill>
                  <a:schemeClr val="tx1">
                    <a:tint val="75000"/>
                  </a:schemeClr>
                </a:solidFill>
              </a:defRPr>
            </a:lvl6pPr>
            <a:lvl7pPr marL="2057190" indent="0">
              <a:buNone/>
              <a:defRPr sz="1200">
                <a:solidFill>
                  <a:schemeClr val="tx1">
                    <a:tint val="75000"/>
                  </a:schemeClr>
                </a:solidFill>
              </a:defRPr>
            </a:lvl7pPr>
            <a:lvl8pPr marL="2400054" indent="0">
              <a:buNone/>
              <a:defRPr sz="1200">
                <a:solidFill>
                  <a:schemeClr val="tx1">
                    <a:tint val="75000"/>
                  </a:schemeClr>
                </a:solidFill>
              </a:defRPr>
            </a:lvl8pPr>
            <a:lvl9pPr marL="274292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GB" sz="1000">
                <a:solidFill>
                  <a:srgbClr val="000000"/>
                </a:solidFill>
                <a:latin typeface="Lucida Sans Unicode"/>
              </a:rPr>
              <a:t>18/10/16</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81022BA-D974-47DD-8DB6-EC6B8BC5B7B4}" type="slidenum">
              <a:rPr lang="en-GB" sz="1000" smtClean="0">
                <a:solidFill>
                  <a:srgbClr val="000000"/>
                </a:solidFill>
                <a:latin typeface="Lucida Sans Unicode"/>
              </a:rPr>
              <a:pPr/>
              <a:t>‹#›</a:t>
            </a:fld>
            <a:endParaRPr lang="en-GB">
              <a:solidFill>
                <a:prstClr val="black">
                  <a:tint val="75000"/>
                </a:prstClr>
              </a:solidFill>
            </a:endParaRPr>
          </a:p>
        </p:txBody>
      </p:sp>
    </p:spTree>
    <p:extLst>
      <p:ext uri="{BB962C8B-B14F-4D97-AF65-F5344CB8AC3E}">
        <p14:creationId xmlns:p14="http://schemas.microsoft.com/office/powerpoint/2010/main" val="21649927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sz="1000">
                <a:solidFill>
                  <a:srgbClr val="000000"/>
                </a:solidFill>
                <a:latin typeface="Lucida Sans Unicode"/>
              </a:rPr>
              <a:t>18/10/16</a:t>
            </a:r>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81022BA-D974-47DD-8DB6-EC6B8BC5B7B4}" type="slidenum">
              <a:rPr lang="en-GB" sz="1000" smtClean="0">
                <a:solidFill>
                  <a:srgbClr val="000000"/>
                </a:solidFill>
                <a:latin typeface="Lucida Sans Unicode"/>
              </a:rPr>
              <a:pPr/>
              <a:t>‹#›</a:t>
            </a:fld>
            <a:endParaRPr lang="en-GB">
              <a:solidFill>
                <a:prstClr val="black">
                  <a:tint val="75000"/>
                </a:prstClr>
              </a:solidFill>
            </a:endParaRPr>
          </a:p>
        </p:txBody>
      </p:sp>
    </p:spTree>
    <p:extLst>
      <p:ext uri="{BB962C8B-B14F-4D97-AF65-F5344CB8AC3E}">
        <p14:creationId xmlns:p14="http://schemas.microsoft.com/office/powerpoint/2010/main" val="41841997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65" indent="0">
              <a:buNone/>
              <a:defRPr sz="1500" b="1"/>
            </a:lvl2pPr>
            <a:lvl3pPr marL="685730" indent="0">
              <a:buNone/>
              <a:defRPr sz="1350" b="1"/>
            </a:lvl3pPr>
            <a:lvl4pPr marL="1028595" indent="0">
              <a:buNone/>
              <a:defRPr sz="1200" b="1"/>
            </a:lvl4pPr>
            <a:lvl5pPr marL="1371460" indent="0">
              <a:buNone/>
              <a:defRPr sz="1200" b="1"/>
            </a:lvl5pPr>
            <a:lvl6pPr marL="1714324" indent="0">
              <a:buNone/>
              <a:defRPr sz="1200" b="1"/>
            </a:lvl6pPr>
            <a:lvl7pPr marL="2057190" indent="0">
              <a:buNone/>
              <a:defRPr sz="1200" b="1"/>
            </a:lvl7pPr>
            <a:lvl8pPr marL="2400054" indent="0">
              <a:buNone/>
              <a:defRPr sz="1200" b="1"/>
            </a:lvl8pPr>
            <a:lvl9pPr marL="274292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865" indent="0">
              <a:buNone/>
              <a:defRPr sz="1500" b="1"/>
            </a:lvl2pPr>
            <a:lvl3pPr marL="685730" indent="0">
              <a:buNone/>
              <a:defRPr sz="1350" b="1"/>
            </a:lvl3pPr>
            <a:lvl4pPr marL="1028595" indent="0">
              <a:buNone/>
              <a:defRPr sz="1200" b="1"/>
            </a:lvl4pPr>
            <a:lvl5pPr marL="1371460" indent="0">
              <a:buNone/>
              <a:defRPr sz="1200" b="1"/>
            </a:lvl5pPr>
            <a:lvl6pPr marL="1714324" indent="0">
              <a:buNone/>
              <a:defRPr sz="1200" b="1"/>
            </a:lvl6pPr>
            <a:lvl7pPr marL="2057190" indent="0">
              <a:buNone/>
              <a:defRPr sz="1200" b="1"/>
            </a:lvl7pPr>
            <a:lvl8pPr marL="2400054" indent="0">
              <a:buNone/>
              <a:defRPr sz="1200" b="1"/>
            </a:lvl8pPr>
            <a:lvl9pPr marL="274292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r>
              <a:rPr lang="en-GB" sz="1000">
                <a:solidFill>
                  <a:srgbClr val="000000"/>
                </a:solidFill>
                <a:latin typeface="Lucida Sans Unicode"/>
              </a:rPr>
              <a:t>18/10/16</a:t>
            </a:r>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81022BA-D974-47DD-8DB6-EC6B8BC5B7B4}" type="slidenum">
              <a:rPr lang="en-GB" sz="1000" smtClean="0">
                <a:solidFill>
                  <a:srgbClr val="000000"/>
                </a:solidFill>
                <a:latin typeface="Lucida Sans Unicode"/>
              </a:rPr>
              <a:pPr/>
              <a:t>‹#›</a:t>
            </a:fld>
            <a:endParaRPr lang="en-GB">
              <a:solidFill>
                <a:prstClr val="black">
                  <a:tint val="75000"/>
                </a:prstClr>
              </a:solidFill>
            </a:endParaRPr>
          </a:p>
        </p:txBody>
      </p:sp>
    </p:spTree>
    <p:extLst>
      <p:ext uri="{BB962C8B-B14F-4D97-AF65-F5344CB8AC3E}">
        <p14:creationId xmlns:p14="http://schemas.microsoft.com/office/powerpoint/2010/main" val="14911392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1832C4-8037-434D-AEBA-0BEE903D5D8C}" type="datetimeFigureOut">
              <a:rPr lang="en-GB" smtClean="0">
                <a:solidFill>
                  <a:prstClr val="black">
                    <a:tint val="75000"/>
                  </a:prstClr>
                </a:solidFill>
              </a:rPr>
              <a:pPr/>
              <a:t>25/07/2022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4F205A0-5E93-4D15-9AEB-065A3033CB8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167162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sz="1000">
                <a:solidFill>
                  <a:srgbClr val="000000"/>
                </a:solidFill>
                <a:latin typeface="Lucida Sans Unicode"/>
              </a:rPr>
              <a:t>18/10/16</a:t>
            </a:r>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81022BA-D974-47DD-8DB6-EC6B8BC5B7B4}" type="slidenum">
              <a:rPr lang="en-GB" sz="1000" smtClean="0">
                <a:solidFill>
                  <a:srgbClr val="000000"/>
                </a:solidFill>
                <a:latin typeface="Lucida Sans Unicode"/>
              </a:rPr>
              <a:pPr/>
              <a:t>‹#›</a:t>
            </a:fld>
            <a:endParaRPr lang="en-GB">
              <a:solidFill>
                <a:prstClr val="black">
                  <a:tint val="75000"/>
                </a:prstClr>
              </a:solidFill>
            </a:endParaRPr>
          </a:p>
        </p:txBody>
      </p:sp>
    </p:spTree>
    <p:extLst>
      <p:ext uri="{BB962C8B-B14F-4D97-AF65-F5344CB8AC3E}">
        <p14:creationId xmlns:p14="http://schemas.microsoft.com/office/powerpoint/2010/main" val="28918510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65" indent="0">
              <a:buNone/>
              <a:defRPr sz="1050"/>
            </a:lvl2pPr>
            <a:lvl3pPr marL="685730" indent="0">
              <a:buNone/>
              <a:defRPr sz="900"/>
            </a:lvl3pPr>
            <a:lvl4pPr marL="1028595" indent="0">
              <a:buNone/>
              <a:defRPr sz="750"/>
            </a:lvl4pPr>
            <a:lvl5pPr marL="1371460" indent="0">
              <a:buNone/>
              <a:defRPr sz="750"/>
            </a:lvl5pPr>
            <a:lvl6pPr marL="1714324" indent="0">
              <a:buNone/>
              <a:defRPr sz="750"/>
            </a:lvl6pPr>
            <a:lvl7pPr marL="2057190" indent="0">
              <a:buNone/>
              <a:defRPr sz="750"/>
            </a:lvl7pPr>
            <a:lvl8pPr marL="2400054" indent="0">
              <a:buNone/>
              <a:defRPr sz="750"/>
            </a:lvl8pPr>
            <a:lvl9pPr marL="274292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r>
              <a:rPr lang="en-GB" sz="1000">
                <a:solidFill>
                  <a:srgbClr val="000000"/>
                </a:solidFill>
                <a:latin typeface="Lucida Sans Unicode"/>
              </a:rPr>
              <a:t>18/10/16</a:t>
            </a:r>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81022BA-D974-47DD-8DB6-EC6B8BC5B7B4}" type="slidenum">
              <a:rPr lang="en-GB" sz="1000" smtClean="0">
                <a:solidFill>
                  <a:srgbClr val="000000"/>
                </a:solidFill>
                <a:latin typeface="Lucida Sans Unicode"/>
              </a:rPr>
              <a:pPr/>
              <a:t>‹#›</a:t>
            </a:fld>
            <a:endParaRPr lang="en-GB">
              <a:solidFill>
                <a:prstClr val="black">
                  <a:tint val="75000"/>
                </a:prstClr>
              </a:solidFill>
            </a:endParaRPr>
          </a:p>
        </p:txBody>
      </p:sp>
    </p:spTree>
    <p:extLst>
      <p:ext uri="{BB962C8B-B14F-4D97-AF65-F5344CB8AC3E}">
        <p14:creationId xmlns:p14="http://schemas.microsoft.com/office/powerpoint/2010/main" val="18597778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7"/>
            <a:ext cx="4629150" cy="4873625"/>
          </a:xfrm>
        </p:spPr>
        <p:txBody>
          <a:bodyPr/>
          <a:lstStyle>
            <a:lvl1pPr marL="0" indent="0">
              <a:buNone/>
              <a:defRPr sz="2400"/>
            </a:lvl1pPr>
            <a:lvl2pPr marL="342865" indent="0">
              <a:buNone/>
              <a:defRPr sz="2100"/>
            </a:lvl2pPr>
            <a:lvl3pPr marL="685730" indent="0">
              <a:buNone/>
              <a:defRPr sz="1800"/>
            </a:lvl3pPr>
            <a:lvl4pPr marL="1028595" indent="0">
              <a:buNone/>
              <a:defRPr sz="1500"/>
            </a:lvl4pPr>
            <a:lvl5pPr marL="1371460" indent="0">
              <a:buNone/>
              <a:defRPr sz="1500"/>
            </a:lvl5pPr>
            <a:lvl6pPr marL="1714324" indent="0">
              <a:buNone/>
              <a:defRPr sz="1500"/>
            </a:lvl6pPr>
            <a:lvl7pPr marL="2057190" indent="0">
              <a:buNone/>
              <a:defRPr sz="1500"/>
            </a:lvl7pPr>
            <a:lvl8pPr marL="2400054" indent="0">
              <a:buNone/>
              <a:defRPr sz="1500"/>
            </a:lvl8pPr>
            <a:lvl9pPr marL="274292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65" indent="0">
              <a:buNone/>
              <a:defRPr sz="1050"/>
            </a:lvl2pPr>
            <a:lvl3pPr marL="685730" indent="0">
              <a:buNone/>
              <a:defRPr sz="900"/>
            </a:lvl3pPr>
            <a:lvl4pPr marL="1028595" indent="0">
              <a:buNone/>
              <a:defRPr sz="750"/>
            </a:lvl4pPr>
            <a:lvl5pPr marL="1371460" indent="0">
              <a:buNone/>
              <a:defRPr sz="750"/>
            </a:lvl5pPr>
            <a:lvl6pPr marL="1714324" indent="0">
              <a:buNone/>
              <a:defRPr sz="750"/>
            </a:lvl6pPr>
            <a:lvl7pPr marL="2057190" indent="0">
              <a:buNone/>
              <a:defRPr sz="750"/>
            </a:lvl7pPr>
            <a:lvl8pPr marL="2400054" indent="0">
              <a:buNone/>
              <a:defRPr sz="750"/>
            </a:lvl8pPr>
            <a:lvl9pPr marL="274292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r>
              <a:rPr lang="en-GB" sz="1000">
                <a:solidFill>
                  <a:srgbClr val="000000"/>
                </a:solidFill>
                <a:latin typeface="Lucida Sans Unicode"/>
              </a:rPr>
              <a:t>18/10/16</a:t>
            </a:r>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81022BA-D974-47DD-8DB6-EC6B8BC5B7B4}" type="slidenum">
              <a:rPr lang="en-GB" sz="1000" smtClean="0">
                <a:solidFill>
                  <a:srgbClr val="000000"/>
                </a:solidFill>
                <a:latin typeface="Lucida Sans Unicode"/>
              </a:rPr>
              <a:pPr/>
              <a:t>‹#›</a:t>
            </a:fld>
            <a:endParaRPr lang="en-GB">
              <a:solidFill>
                <a:prstClr val="black">
                  <a:tint val="75000"/>
                </a:prstClr>
              </a:solidFill>
            </a:endParaRPr>
          </a:p>
        </p:txBody>
      </p:sp>
    </p:spTree>
    <p:extLst>
      <p:ext uri="{BB962C8B-B14F-4D97-AF65-F5344CB8AC3E}">
        <p14:creationId xmlns:p14="http://schemas.microsoft.com/office/powerpoint/2010/main" val="35388539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sz="1000">
                <a:solidFill>
                  <a:srgbClr val="000000"/>
                </a:solidFill>
                <a:latin typeface="Lucida Sans Unicode"/>
              </a:rPr>
              <a:t>18/10/16</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81022BA-D974-47DD-8DB6-EC6B8BC5B7B4}" type="slidenum">
              <a:rPr lang="en-GB" sz="1000" smtClean="0">
                <a:solidFill>
                  <a:srgbClr val="000000"/>
                </a:solidFill>
                <a:latin typeface="Lucida Sans Unicode"/>
              </a:rPr>
              <a:pPr/>
              <a:t>‹#›</a:t>
            </a:fld>
            <a:endParaRPr lang="en-GB">
              <a:solidFill>
                <a:prstClr val="black">
                  <a:tint val="75000"/>
                </a:prstClr>
              </a:solidFill>
            </a:endParaRPr>
          </a:p>
        </p:txBody>
      </p:sp>
    </p:spTree>
    <p:extLst>
      <p:ext uri="{BB962C8B-B14F-4D97-AF65-F5344CB8AC3E}">
        <p14:creationId xmlns:p14="http://schemas.microsoft.com/office/powerpoint/2010/main" val="6651439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sz="1000">
                <a:solidFill>
                  <a:srgbClr val="000000"/>
                </a:solidFill>
                <a:latin typeface="Lucida Sans Unicode"/>
              </a:rPr>
              <a:t>18/10/16</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81022BA-D974-47DD-8DB6-EC6B8BC5B7B4}" type="slidenum">
              <a:rPr lang="en-GB" sz="1000" smtClean="0">
                <a:solidFill>
                  <a:srgbClr val="000000"/>
                </a:solidFill>
                <a:latin typeface="Lucida Sans Unicode"/>
              </a:rPr>
              <a:pPr/>
              <a:t>‹#›</a:t>
            </a:fld>
            <a:endParaRPr lang="en-GB">
              <a:solidFill>
                <a:prstClr val="black">
                  <a:tint val="75000"/>
                </a:prstClr>
              </a:solidFill>
            </a:endParaRPr>
          </a:p>
        </p:txBody>
      </p:sp>
    </p:spTree>
    <p:extLst>
      <p:ext uri="{BB962C8B-B14F-4D97-AF65-F5344CB8AC3E}">
        <p14:creationId xmlns:p14="http://schemas.microsoft.com/office/powerpoint/2010/main" val="1410632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2" y="3071812"/>
            <a:ext cx="2730393"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7" y="4171228"/>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C34EE86D-4963-4F37-84BE-EC49E2253E3D}"/>
              </a:ext>
            </a:extLst>
          </p:cNvPr>
          <p:cNvSpPr>
            <a:spLocks noGrp="1"/>
          </p:cNvSpPr>
          <p:nvPr>
            <p:ph type="sldNum" sz="quarter" idx="10"/>
          </p:nvPr>
        </p:nvSpPr>
        <p:spPr/>
        <p:txBody>
          <a:bodyPr/>
          <a:lstStyle>
            <a:lvl1pPr eaLnBrk="0">
              <a:defRPr smtClean="0"/>
            </a:lvl1pPr>
          </a:lstStyle>
          <a:p>
            <a:pPr>
              <a:defRPr/>
            </a:pPr>
            <a:fld id="{1B27E7F9-9252-4E9D-9E34-DF1639979D4B}" type="slidenum">
              <a:rPr lang="en-US" altLang="en-US"/>
              <a:pPr>
                <a:defRPr/>
              </a:pPr>
              <a:t>‹#›</a:t>
            </a:fld>
            <a:endParaRPr lang="en-US" altLang="en-US"/>
          </a:p>
        </p:txBody>
      </p:sp>
    </p:spTree>
    <p:extLst>
      <p:ext uri="{BB962C8B-B14F-4D97-AF65-F5344CB8AC3E}">
        <p14:creationId xmlns:p14="http://schemas.microsoft.com/office/powerpoint/2010/main" val="343959160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9"/>
        <p:cNvGrpSpPr/>
        <p:nvPr/>
      </p:nvGrpSpPr>
      <p:grpSpPr>
        <a:xfrm>
          <a:off x="0" y="0"/>
          <a:ext cx="0" cy="0"/>
          <a:chOff x="0" y="0"/>
          <a:chExt cx="0" cy="0"/>
        </a:xfrm>
      </p:grpSpPr>
      <p:sp>
        <p:nvSpPr>
          <p:cNvPr id="40" name="Google Shape;40;p3"/>
          <p:cNvSpPr txBox="1">
            <a:spLocks noGrp="1"/>
          </p:cNvSpPr>
          <p:nvPr>
            <p:ph type="title"/>
          </p:nvPr>
        </p:nvSpPr>
        <p:spPr>
          <a:xfrm>
            <a:off x="508001" y="609601"/>
            <a:ext cx="6447501" cy="1320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
          <p:cNvSpPr txBox="1">
            <a:spLocks noGrp="1"/>
          </p:cNvSpPr>
          <p:nvPr>
            <p:ph type="body" idx="1"/>
          </p:nvPr>
        </p:nvSpPr>
        <p:spPr>
          <a:xfrm>
            <a:off x="506809" y="2160983"/>
            <a:ext cx="3139218" cy="576262"/>
          </a:xfrm>
          <a:prstGeom prst="rect">
            <a:avLst/>
          </a:prstGeom>
          <a:noFill/>
          <a:ln>
            <a:noFill/>
          </a:ln>
        </p:spPr>
        <p:txBody>
          <a:bodyPr spcFirstLastPara="1" wrap="square" lIns="91425" tIns="45700" rIns="91425" bIns="45700" anchor="b" anchorCtr="0">
            <a:noAutofit/>
          </a:bodyPr>
          <a:lstStyle>
            <a:lvl1pPr marL="342898" lvl="0" indent="-171450" algn="l">
              <a:lnSpc>
                <a:spcPct val="100000"/>
              </a:lnSpc>
              <a:spcBef>
                <a:spcPts val="750"/>
              </a:spcBef>
              <a:spcAft>
                <a:spcPts val="0"/>
              </a:spcAft>
              <a:buSzPts val="1920"/>
              <a:buNone/>
              <a:defRPr sz="1800" b="0"/>
            </a:lvl1pPr>
            <a:lvl2pPr marL="685797" lvl="1" indent="-171450" algn="l">
              <a:lnSpc>
                <a:spcPct val="100000"/>
              </a:lnSpc>
              <a:spcBef>
                <a:spcPts val="750"/>
              </a:spcBef>
              <a:spcAft>
                <a:spcPts val="0"/>
              </a:spcAft>
              <a:buSzPts val="1600"/>
              <a:buNone/>
              <a:defRPr sz="1500" b="1"/>
            </a:lvl2pPr>
            <a:lvl3pPr marL="1028696" lvl="2" indent="-171450" algn="l">
              <a:lnSpc>
                <a:spcPct val="100000"/>
              </a:lnSpc>
              <a:spcBef>
                <a:spcPts val="750"/>
              </a:spcBef>
              <a:spcAft>
                <a:spcPts val="0"/>
              </a:spcAft>
              <a:buSzPts val="1440"/>
              <a:buNone/>
              <a:defRPr sz="1350" b="1"/>
            </a:lvl3pPr>
            <a:lvl4pPr marL="1371594" lvl="3" indent="-171450" algn="l">
              <a:lnSpc>
                <a:spcPct val="100000"/>
              </a:lnSpc>
              <a:spcBef>
                <a:spcPts val="750"/>
              </a:spcBef>
              <a:spcAft>
                <a:spcPts val="0"/>
              </a:spcAft>
              <a:buSzPts val="1280"/>
              <a:buNone/>
              <a:defRPr sz="1200" b="1"/>
            </a:lvl4pPr>
            <a:lvl5pPr marL="1714492" lvl="4" indent="-171450" algn="l">
              <a:lnSpc>
                <a:spcPct val="100000"/>
              </a:lnSpc>
              <a:spcBef>
                <a:spcPts val="750"/>
              </a:spcBef>
              <a:spcAft>
                <a:spcPts val="0"/>
              </a:spcAft>
              <a:buSzPts val="1280"/>
              <a:buNone/>
              <a:defRPr sz="1200" b="1"/>
            </a:lvl5pPr>
            <a:lvl6pPr marL="2057391" lvl="5" indent="-171450" algn="l">
              <a:lnSpc>
                <a:spcPct val="100000"/>
              </a:lnSpc>
              <a:spcBef>
                <a:spcPts val="750"/>
              </a:spcBef>
              <a:spcAft>
                <a:spcPts val="0"/>
              </a:spcAft>
              <a:buSzPts val="1280"/>
              <a:buNone/>
              <a:defRPr sz="1200" b="1"/>
            </a:lvl6pPr>
            <a:lvl7pPr marL="2400290" lvl="6" indent="-171450" algn="l">
              <a:lnSpc>
                <a:spcPct val="100000"/>
              </a:lnSpc>
              <a:spcBef>
                <a:spcPts val="750"/>
              </a:spcBef>
              <a:spcAft>
                <a:spcPts val="0"/>
              </a:spcAft>
              <a:buSzPts val="1280"/>
              <a:buNone/>
              <a:defRPr sz="1200" b="1"/>
            </a:lvl7pPr>
            <a:lvl8pPr marL="2743188" lvl="7" indent="-171450" algn="l">
              <a:lnSpc>
                <a:spcPct val="100000"/>
              </a:lnSpc>
              <a:spcBef>
                <a:spcPts val="750"/>
              </a:spcBef>
              <a:spcAft>
                <a:spcPts val="0"/>
              </a:spcAft>
              <a:buSzPts val="1280"/>
              <a:buNone/>
              <a:defRPr sz="1200" b="1"/>
            </a:lvl8pPr>
            <a:lvl9pPr marL="3086087" lvl="8" indent="-171450" algn="l">
              <a:lnSpc>
                <a:spcPct val="100000"/>
              </a:lnSpc>
              <a:spcBef>
                <a:spcPts val="750"/>
              </a:spcBef>
              <a:spcAft>
                <a:spcPts val="0"/>
              </a:spcAft>
              <a:buSzPts val="1280"/>
              <a:buNone/>
              <a:defRPr sz="1200" b="1"/>
            </a:lvl9pPr>
          </a:lstStyle>
          <a:p>
            <a:endParaRPr/>
          </a:p>
        </p:txBody>
      </p:sp>
      <p:sp>
        <p:nvSpPr>
          <p:cNvPr id="42" name="Google Shape;42;p3"/>
          <p:cNvSpPr txBox="1">
            <a:spLocks noGrp="1"/>
          </p:cNvSpPr>
          <p:nvPr>
            <p:ph type="body" idx="2"/>
          </p:nvPr>
        </p:nvSpPr>
        <p:spPr>
          <a:xfrm>
            <a:off x="506809" y="2737246"/>
            <a:ext cx="3139218" cy="3304117"/>
          </a:xfrm>
          <a:prstGeom prst="rect">
            <a:avLst/>
          </a:prstGeom>
          <a:noFill/>
          <a:ln>
            <a:noFill/>
          </a:ln>
        </p:spPr>
        <p:txBody>
          <a:bodyPr spcFirstLastPara="1" wrap="square" lIns="91425" tIns="45700" rIns="91425" bIns="45700" anchor="t" anchorCtr="0">
            <a:noAutofit/>
          </a:bodyPr>
          <a:lstStyle>
            <a:lvl1pPr marL="342898" lvl="0" indent="-240029" algn="l">
              <a:lnSpc>
                <a:spcPct val="100000"/>
              </a:lnSpc>
              <a:spcBef>
                <a:spcPts val="750"/>
              </a:spcBef>
              <a:spcAft>
                <a:spcPts val="0"/>
              </a:spcAft>
              <a:buSzPts val="1440"/>
              <a:buChar char="►"/>
              <a:defRPr/>
            </a:lvl1pPr>
            <a:lvl2pPr marL="685797" lvl="1" indent="-240029" algn="l">
              <a:lnSpc>
                <a:spcPct val="100000"/>
              </a:lnSpc>
              <a:spcBef>
                <a:spcPts val="750"/>
              </a:spcBef>
              <a:spcAft>
                <a:spcPts val="0"/>
              </a:spcAft>
              <a:buSzPts val="1440"/>
              <a:buChar char="►"/>
              <a:defRPr/>
            </a:lvl2pPr>
            <a:lvl3pPr marL="1028696" lvl="2" indent="-240028" algn="l">
              <a:lnSpc>
                <a:spcPct val="100000"/>
              </a:lnSpc>
              <a:spcBef>
                <a:spcPts val="750"/>
              </a:spcBef>
              <a:spcAft>
                <a:spcPts val="0"/>
              </a:spcAft>
              <a:buSzPts val="1440"/>
              <a:buChar char="►"/>
              <a:defRPr/>
            </a:lvl3pPr>
            <a:lvl4pPr marL="1371594" lvl="3" indent="-240028" algn="l">
              <a:lnSpc>
                <a:spcPct val="100000"/>
              </a:lnSpc>
              <a:spcBef>
                <a:spcPts val="750"/>
              </a:spcBef>
              <a:spcAft>
                <a:spcPts val="0"/>
              </a:spcAft>
              <a:buSzPts val="1440"/>
              <a:buChar char="►"/>
              <a:defRPr/>
            </a:lvl4pPr>
            <a:lvl5pPr marL="1714492" lvl="4" indent="-240028" algn="l">
              <a:lnSpc>
                <a:spcPct val="100000"/>
              </a:lnSpc>
              <a:spcBef>
                <a:spcPts val="750"/>
              </a:spcBef>
              <a:spcAft>
                <a:spcPts val="0"/>
              </a:spcAft>
              <a:buSzPts val="1440"/>
              <a:buChar char="►"/>
              <a:defRPr/>
            </a:lvl5pPr>
            <a:lvl6pPr marL="2057391" lvl="5" indent="-240028" algn="l">
              <a:lnSpc>
                <a:spcPct val="100000"/>
              </a:lnSpc>
              <a:spcBef>
                <a:spcPts val="750"/>
              </a:spcBef>
              <a:spcAft>
                <a:spcPts val="0"/>
              </a:spcAft>
              <a:buSzPts val="1440"/>
              <a:buChar char="►"/>
              <a:defRPr/>
            </a:lvl6pPr>
            <a:lvl7pPr marL="2400290" lvl="6" indent="-240028" algn="l">
              <a:lnSpc>
                <a:spcPct val="100000"/>
              </a:lnSpc>
              <a:spcBef>
                <a:spcPts val="750"/>
              </a:spcBef>
              <a:spcAft>
                <a:spcPts val="0"/>
              </a:spcAft>
              <a:buSzPts val="1440"/>
              <a:buChar char="►"/>
              <a:defRPr/>
            </a:lvl7pPr>
            <a:lvl8pPr marL="2743188" lvl="7" indent="-240029" algn="l">
              <a:lnSpc>
                <a:spcPct val="100000"/>
              </a:lnSpc>
              <a:spcBef>
                <a:spcPts val="750"/>
              </a:spcBef>
              <a:spcAft>
                <a:spcPts val="0"/>
              </a:spcAft>
              <a:buSzPts val="1440"/>
              <a:buChar char="►"/>
              <a:defRPr/>
            </a:lvl8pPr>
            <a:lvl9pPr marL="3086087" lvl="8" indent="-240029" algn="l">
              <a:lnSpc>
                <a:spcPct val="100000"/>
              </a:lnSpc>
              <a:spcBef>
                <a:spcPts val="750"/>
              </a:spcBef>
              <a:spcAft>
                <a:spcPts val="0"/>
              </a:spcAft>
              <a:buSzPts val="1440"/>
              <a:buChar char="►"/>
              <a:defRPr/>
            </a:lvl9pPr>
          </a:lstStyle>
          <a:p>
            <a:endParaRPr/>
          </a:p>
        </p:txBody>
      </p:sp>
      <p:sp>
        <p:nvSpPr>
          <p:cNvPr id="43" name="Google Shape;43;p3"/>
          <p:cNvSpPr txBox="1">
            <a:spLocks noGrp="1"/>
          </p:cNvSpPr>
          <p:nvPr>
            <p:ph type="body" idx="3"/>
          </p:nvPr>
        </p:nvSpPr>
        <p:spPr>
          <a:xfrm>
            <a:off x="3816288" y="2160983"/>
            <a:ext cx="3139213" cy="576262"/>
          </a:xfrm>
          <a:prstGeom prst="rect">
            <a:avLst/>
          </a:prstGeom>
          <a:noFill/>
          <a:ln>
            <a:noFill/>
          </a:ln>
        </p:spPr>
        <p:txBody>
          <a:bodyPr spcFirstLastPara="1" wrap="square" lIns="91425" tIns="45700" rIns="91425" bIns="45700" anchor="b" anchorCtr="0">
            <a:noAutofit/>
          </a:bodyPr>
          <a:lstStyle>
            <a:lvl1pPr marL="342898" lvl="0" indent="-171450" algn="l">
              <a:lnSpc>
                <a:spcPct val="100000"/>
              </a:lnSpc>
              <a:spcBef>
                <a:spcPts val="750"/>
              </a:spcBef>
              <a:spcAft>
                <a:spcPts val="0"/>
              </a:spcAft>
              <a:buSzPts val="1920"/>
              <a:buNone/>
              <a:defRPr sz="1800" b="0"/>
            </a:lvl1pPr>
            <a:lvl2pPr marL="685797" lvl="1" indent="-171450" algn="l">
              <a:lnSpc>
                <a:spcPct val="100000"/>
              </a:lnSpc>
              <a:spcBef>
                <a:spcPts val="750"/>
              </a:spcBef>
              <a:spcAft>
                <a:spcPts val="0"/>
              </a:spcAft>
              <a:buSzPts val="1600"/>
              <a:buNone/>
              <a:defRPr sz="1500" b="1"/>
            </a:lvl2pPr>
            <a:lvl3pPr marL="1028696" lvl="2" indent="-171450" algn="l">
              <a:lnSpc>
                <a:spcPct val="100000"/>
              </a:lnSpc>
              <a:spcBef>
                <a:spcPts val="750"/>
              </a:spcBef>
              <a:spcAft>
                <a:spcPts val="0"/>
              </a:spcAft>
              <a:buSzPts val="1440"/>
              <a:buNone/>
              <a:defRPr sz="1350" b="1"/>
            </a:lvl3pPr>
            <a:lvl4pPr marL="1371594" lvl="3" indent="-171450" algn="l">
              <a:lnSpc>
                <a:spcPct val="100000"/>
              </a:lnSpc>
              <a:spcBef>
                <a:spcPts val="750"/>
              </a:spcBef>
              <a:spcAft>
                <a:spcPts val="0"/>
              </a:spcAft>
              <a:buSzPts val="1280"/>
              <a:buNone/>
              <a:defRPr sz="1200" b="1"/>
            </a:lvl4pPr>
            <a:lvl5pPr marL="1714492" lvl="4" indent="-171450" algn="l">
              <a:lnSpc>
                <a:spcPct val="100000"/>
              </a:lnSpc>
              <a:spcBef>
                <a:spcPts val="750"/>
              </a:spcBef>
              <a:spcAft>
                <a:spcPts val="0"/>
              </a:spcAft>
              <a:buSzPts val="1280"/>
              <a:buNone/>
              <a:defRPr sz="1200" b="1"/>
            </a:lvl5pPr>
            <a:lvl6pPr marL="2057391" lvl="5" indent="-171450" algn="l">
              <a:lnSpc>
                <a:spcPct val="100000"/>
              </a:lnSpc>
              <a:spcBef>
                <a:spcPts val="750"/>
              </a:spcBef>
              <a:spcAft>
                <a:spcPts val="0"/>
              </a:spcAft>
              <a:buSzPts val="1280"/>
              <a:buNone/>
              <a:defRPr sz="1200" b="1"/>
            </a:lvl6pPr>
            <a:lvl7pPr marL="2400290" lvl="6" indent="-171450" algn="l">
              <a:lnSpc>
                <a:spcPct val="100000"/>
              </a:lnSpc>
              <a:spcBef>
                <a:spcPts val="750"/>
              </a:spcBef>
              <a:spcAft>
                <a:spcPts val="0"/>
              </a:spcAft>
              <a:buSzPts val="1280"/>
              <a:buNone/>
              <a:defRPr sz="1200" b="1"/>
            </a:lvl7pPr>
            <a:lvl8pPr marL="2743188" lvl="7" indent="-171450" algn="l">
              <a:lnSpc>
                <a:spcPct val="100000"/>
              </a:lnSpc>
              <a:spcBef>
                <a:spcPts val="750"/>
              </a:spcBef>
              <a:spcAft>
                <a:spcPts val="0"/>
              </a:spcAft>
              <a:buSzPts val="1280"/>
              <a:buNone/>
              <a:defRPr sz="1200" b="1"/>
            </a:lvl8pPr>
            <a:lvl9pPr marL="3086087" lvl="8" indent="-171450" algn="l">
              <a:lnSpc>
                <a:spcPct val="100000"/>
              </a:lnSpc>
              <a:spcBef>
                <a:spcPts val="750"/>
              </a:spcBef>
              <a:spcAft>
                <a:spcPts val="0"/>
              </a:spcAft>
              <a:buSzPts val="1280"/>
              <a:buNone/>
              <a:defRPr sz="1200" b="1"/>
            </a:lvl9pPr>
          </a:lstStyle>
          <a:p>
            <a:endParaRPr/>
          </a:p>
        </p:txBody>
      </p:sp>
      <p:sp>
        <p:nvSpPr>
          <p:cNvPr id="44" name="Google Shape;44;p3"/>
          <p:cNvSpPr txBox="1">
            <a:spLocks noGrp="1"/>
          </p:cNvSpPr>
          <p:nvPr>
            <p:ph type="body" idx="4"/>
          </p:nvPr>
        </p:nvSpPr>
        <p:spPr>
          <a:xfrm>
            <a:off x="3816288" y="2737246"/>
            <a:ext cx="3139213" cy="3304117"/>
          </a:xfrm>
          <a:prstGeom prst="rect">
            <a:avLst/>
          </a:prstGeom>
          <a:noFill/>
          <a:ln>
            <a:noFill/>
          </a:ln>
        </p:spPr>
        <p:txBody>
          <a:bodyPr spcFirstLastPara="1" wrap="square" lIns="91425" tIns="45700" rIns="91425" bIns="45700" anchor="t" anchorCtr="0">
            <a:noAutofit/>
          </a:bodyPr>
          <a:lstStyle>
            <a:lvl1pPr marL="342898" lvl="0" indent="-240029" algn="l">
              <a:lnSpc>
                <a:spcPct val="100000"/>
              </a:lnSpc>
              <a:spcBef>
                <a:spcPts val="750"/>
              </a:spcBef>
              <a:spcAft>
                <a:spcPts val="0"/>
              </a:spcAft>
              <a:buSzPts val="1440"/>
              <a:buChar char="►"/>
              <a:defRPr/>
            </a:lvl1pPr>
            <a:lvl2pPr marL="685797" lvl="1" indent="-240029" algn="l">
              <a:lnSpc>
                <a:spcPct val="100000"/>
              </a:lnSpc>
              <a:spcBef>
                <a:spcPts val="750"/>
              </a:spcBef>
              <a:spcAft>
                <a:spcPts val="0"/>
              </a:spcAft>
              <a:buSzPts val="1440"/>
              <a:buChar char="►"/>
              <a:defRPr/>
            </a:lvl2pPr>
            <a:lvl3pPr marL="1028696" lvl="2" indent="-240028" algn="l">
              <a:lnSpc>
                <a:spcPct val="100000"/>
              </a:lnSpc>
              <a:spcBef>
                <a:spcPts val="750"/>
              </a:spcBef>
              <a:spcAft>
                <a:spcPts val="0"/>
              </a:spcAft>
              <a:buSzPts val="1440"/>
              <a:buChar char="►"/>
              <a:defRPr/>
            </a:lvl3pPr>
            <a:lvl4pPr marL="1371594" lvl="3" indent="-240028" algn="l">
              <a:lnSpc>
                <a:spcPct val="100000"/>
              </a:lnSpc>
              <a:spcBef>
                <a:spcPts val="750"/>
              </a:spcBef>
              <a:spcAft>
                <a:spcPts val="0"/>
              </a:spcAft>
              <a:buSzPts val="1440"/>
              <a:buChar char="►"/>
              <a:defRPr/>
            </a:lvl4pPr>
            <a:lvl5pPr marL="1714492" lvl="4" indent="-240028" algn="l">
              <a:lnSpc>
                <a:spcPct val="100000"/>
              </a:lnSpc>
              <a:spcBef>
                <a:spcPts val="750"/>
              </a:spcBef>
              <a:spcAft>
                <a:spcPts val="0"/>
              </a:spcAft>
              <a:buSzPts val="1440"/>
              <a:buChar char="►"/>
              <a:defRPr/>
            </a:lvl5pPr>
            <a:lvl6pPr marL="2057391" lvl="5" indent="-240028" algn="l">
              <a:lnSpc>
                <a:spcPct val="100000"/>
              </a:lnSpc>
              <a:spcBef>
                <a:spcPts val="750"/>
              </a:spcBef>
              <a:spcAft>
                <a:spcPts val="0"/>
              </a:spcAft>
              <a:buSzPts val="1440"/>
              <a:buChar char="►"/>
              <a:defRPr/>
            </a:lvl6pPr>
            <a:lvl7pPr marL="2400290" lvl="6" indent="-240028" algn="l">
              <a:lnSpc>
                <a:spcPct val="100000"/>
              </a:lnSpc>
              <a:spcBef>
                <a:spcPts val="750"/>
              </a:spcBef>
              <a:spcAft>
                <a:spcPts val="0"/>
              </a:spcAft>
              <a:buSzPts val="1440"/>
              <a:buChar char="►"/>
              <a:defRPr/>
            </a:lvl7pPr>
            <a:lvl8pPr marL="2743188" lvl="7" indent="-240029" algn="l">
              <a:lnSpc>
                <a:spcPct val="100000"/>
              </a:lnSpc>
              <a:spcBef>
                <a:spcPts val="750"/>
              </a:spcBef>
              <a:spcAft>
                <a:spcPts val="0"/>
              </a:spcAft>
              <a:buSzPts val="1440"/>
              <a:buChar char="►"/>
              <a:defRPr/>
            </a:lvl8pPr>
            <a:lvl9pPr marL="3086087" lvl="8" indent="-240029" algn="l">
              <a:lnSpc>
                <a:spcPct val="100000"/>
              </a:lnSpc>
              <a:spcBef>
                <a:spcPts val="750"/>
              </a:spcBef>
              <a:spcAft>
                <a:spcPts val="0"/>
              </a:spcAft>
              <a:buSzPts val="1440"/>
              <a:buChar char="►"/>
              <a:defRPr/>
            </a:lvl9pPr>
          </a:lstStyle>
          <a:p>
            <a:endParaRPr/>
          </a:p>
        </p:txBody>
      </p:sp>
      <p:sp>
        <p:nvSpPr>
          <p:cNvPr id="45" name="Google Shape;45;p3"/>
          <p:cNvSpPr txBox="1">
            <a:spLocks noGrp="1"/>
          </p:cNvSpPr>
          <p:nvPr>
            <p:ph type="dt" idx="10"/>
          </p:nvPr>
        </p:nvSpPr>
        <p:spPr>
          <a:xfrm>
            <a:off x="5403851" y="6041363"/>
            <a:ext cx="683954"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
          <p:cNvSpPr txBox="1">
            <a:spLocks noGrp="1"/>
          </p:cNvSpPr>
          <p:nvPr>
            <p:ph type="ftr" idx="11"/>
          </p:nvPr>
        </p:nvSpPr>
        <p:spPr>
          <a:xfrm>
            <a:off x="508001" y="6041363"/>
            <a:ext cx="47232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
          <p:cNvSpPr txBox="1">
            <a:spLocks noGrp="1"/>
          </p:cNvSpPr>
          <p:nvPr>
            <p:ph type="sldNum" idx="12"/>
          </p:nvPr>
        </p:nvSpPr>
        <p:spPr>
          <a:xfrm>
            <a:off x="6442998" y="6041363"/>
            <a:ext cx="51250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675" b="0" i="0" u="none" strike="noStrike" cap="none">
                <a:solidFill>
                  <a:schemeClr val="accent1"/>
                </a:solidFill>
                <a:latin typeface="Trebuchet MS"/>
                <a:ea typeface="Trebuchet MS"/>
                <a:cs typeface="Trebuchet MS"/>
                <a:sym typeface="Trebuchet MS"/>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4616652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238F18C7-D8B2-4229-B1DE-0667811D1ACB}"/>
              </a:ext>
            </a:extLst>
          </p:cNvPr>
          <p:cNvSpPr>
            <a:spLocks noGrp="1"/>
          </p:cNvSpPr>
          <p:nvPr>
            <p:ph type="sldNum" sz="quarter" idx="10"/>
          </p:nvPr>
        </p:nvSpPr>
        <p:spPr/>
        <p:txBody>
          <a:bodyPr/>
          <a:lstStyle>
            <a:lvl1pPr eaLnBrk="0">
              <a:defRPr smtClean="0"/>
            </a:lvl1pPr>
          </a:lstStyle>
          <a:p>
            <a:pPr>
              <a:defRPr/>
            </a:pPr>
            <a:fld id="{514D9555-6D32-4A94-B487-13F3C8E68C5D}" type="slidenum">
              <a:rPr lang="en-US" altLang="en-US"/>
              <a:pPr>
                <a:defRPr/>
              </a:pPr>
              <a:t>‹#›</a:t>
            </a:fld>
            <a:endParaRPr lang="en-US" altLang="en-US"/>
          </a:p>
        </p:txBody>
      </p:sp>
    </p:spTree>
    <p:extLst>
      <p:ext uri="{BB962C8B-B14F-4D97-AF65-F5344CB8AC3E}">
        <p14:creationId xmlns:p14="http://schemas.microsoft.com/office/powerpoint/2010/main" val="2935582560"/>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Closing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3977" y="4160050"/>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 name="Slide Number">
            <a:extLst>
              <a:ext uri="{FF2B5EF4-FFF2-40B4-BE49-F238E27FC236}">
                <a16:creationId xmlns:a16="http://schemas.microsoft.com/office/drawing/2014/main" id="{640C37C3-827C-4859-B7CA-C278ADB1BF21}"/>
              </a:ext>
            </a:extLst>
          </p:cNvPr>
          <p:cNvSpPr>
            <a:spLocks noGrp="1"/>
          </p:cNvSpPr>
          <p:nvPr>
            <p:ph type="sldNum" sz="quarter" idx="10"/>
          </p:nvPr>
        </p:nvSpPr>
        <p:spPr/>
        <p:txBody>
          <a:bodyPr/>
          <a:lstStyle>
            <a:lvl1pPr eaLnBrk="0">
              <a:defRPr smtClean="0"/>
            </a:lvl1pPr>
          </a:lstStyle>
          <a:p>
            <a:pPr>
              <a:defRPr/>
            </a:pPr>
            <a:fld id="{31DB1450-9370-4B10-87B1-A4515FA424BD}" type="slidenum">
              <a:rPr lang="en-US" altLang="en-US"/>
              <a:pPr>
                <a:defRPr/>
              </a:pPr>
              <a:t>‹#›</a:t>
            </a:fld>
            <a:endParaRPr lang="en-US" altLang="en-US"/>
          </a:p>
        </p:txBody>
      </p:sp>
    </p:spTree>
    <p:extLst>
      <p:ext uri="{BB962C8B-B14F-4D97-AF65-F5344CB8AC3E}">
        <p14:creationId xmlns:p14="http://schemas.microsoft.com/office/powerpoint/2010/main" val="723679215"/>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2" name="Picture 91" descr="pp2">
            <a:extLst>
              <a:ext uri="{FF2B5EF4-FFF2-40B4-BE49-F238E27FC236}">
                <a16:creationId xmlns:a16="http://schemas.microsoft.com/office/drawing/2014/main" id="{DB838649-2E3D-475E-B90D-CAA150A598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71438"/>
            <a:ext cx="9297988" cy="700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13017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Closing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3977" y="4160051"/>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 name="Slide Number">
            <a:extLst>
              <a:ext uri="{FF2B5EF4-FFF2-40B4-BE49-F238E27FC236}">
                <a16:creationId xmlns:a16="http://schemas.microsoft.com/office/drawing/2014/main" id="{A22C7FC5-5AFD-49BC-A455-DC763168A45D}"/>
              </a:ext>
            </a:extLst>
          </p:cNvPr>
          <p:cNvSpPr>
            <a:spLocks noGrp="1"/>
          </p:cNvSpPr>
          <p:nvPr>
            <p:ph type="sldNum" sz="quarter" idx="10"/>
          </p:nvPr>
        </p:nvSpPr>
        <p:spPr/>
        <p:txBody>
          <a:bodyPr/>
          <a:lstStyle>
            <a:lvl1pPr>
              <a:defRPr smtClean="0"/>
            </a:lvl1pPr>
          </a:lstStyle>
          <a:p>
            <a:pPr>
              <a:defRPr/>
            </a:pPr>
            <a:fld id="{311010B3-E761-4A41-A2D8-D825791DFBD9}" type="slidenum">
              <a:rPr lang="en-US" altLang="en-US"/>
              <a:pPr>
                <a:defRPr/>
              </a:pPr>
              <a:t>‹#›</a:t>
            </a:fld>
            <a:endParaRPr lang="en-US" altLang="en-US"/>
          </a:p>
        </p:txBody>
      </p:sp>
    </p:spTree>
    <p:extLst>
      <p:ext uri="{BB962C8B-B14F-4D97-AF65-F5344CB8AC3E}">
        <p14:creationId xmlns:p14="http://schemas.microsoft.com/office/powerpoint/2010/main" val="3039731118"/>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3"/>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803938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37706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000982"/>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2" y="3071812"/>
            <a:ext cx="2730393"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7" y="4171228"/>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EFD74307-979A-455B-A62C-3F33568E65CD}"/>
              </a:ext>
            </a:extLst>
          </p:cNvPr>
          <p:cNvSpPr>
            <a:spLocks noGrp="1"/>
          </p:cNvSpPr>
          <p:nvPr>
            <p:ph type="sldNum" sz="quarter" idx="10"/>
          </p:nvPr>
        </p:nvSpPr>
        <p:spPr/>
        <p:txBody>
          <a:bodyPr/>
          <a:lstStyle>
            <a:lvl1pPr>
              <a:defRPr smtClean="0"/>
            </a:lvl1pPr>
          </a:lstStyle>
          <a:p>
            <a:pPr>
              <a:defRPr/>
            </a:pPr>
            <a:fld id="{765B8E16-D0DA-4809-ADD4-43B46D125060}" type="slidenum">
              <a:rPr lang="en-US" altLang="en-US"/>
              <a:pPr>
                <a:defRPr/>
              </a:pPr>
              <a:t>‹#›</a:t>
            </a:fld>
            <a:endParaRPr lang="en-US" altLang="en-US"/>
          </a:p>
        </p:txBody>
      </p:sp>
    </p:spTree>
    <p:extLst>
      <p:ext uri="{BB962C8B-B14F-4D97-AF65-F5344CB8AC3E}">
        <p14:creationId xmlns:p14="http://schemas.microsoft.com/office/powerpoint/2010/main" val="3499772266"/>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CD9AFA5B-9ADF-4943-B40C-2F25ED034665}"/>
              </a:ext>
            </a:extLst>
          </p:cNvPr>
          <p:cNvSpPr>
            <a:spLocks noGrp="1"/>
          </p:cNvSpPr>
          <p:nvPr>
            <p:ph type="sldNum" sz="quarter" idx="10"/>
          </p:nvPr>
        </p:nvSpPr>
        <p:spPr>
          <a:ln/>
        </p:spPr>
        <p:txBody>
          <a:bodyPr/>
          <a:lstStyle>
            <a:lvl1pPr>
              <a:defRPr/>
            </a:lvl1pPr>
          </a:lstStyle>
          <a:p>
            <a:pPr>
              <a:defRPr/>
            </a:pPr>
            <a:fld id="{A6A94D48-7ADD-4929-A111-73EECCDD7F00}" type="slidenum">
              <a:rPr lang="en-US" altLang="en-US"/>
              <a:pPr>
                <a:defRPr/>
              </a:pPr>
              <a:t>‹#›</a:t>
            </a:fld>
            <a:endParaRPr lang="en-US" altLang="en-US"/>
          </a:p>
        </p:txBody>
      </p:sp>
    </p:spTree>
    <p:extLst>
      <p:ext uri="{BB962C8B-B14F-4D97-AF65-F5344CB8AC3E}">
        <p14:creationId xmlns:p14="http://schemas.microsoft.com/office/powerpoint/2010/main" val="2038608887"/>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Closing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3977" y="4160051"/>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 name="Slide Number">
            <a:extLst>
              <a:ext uri="{FF2B5EF4-FFF2-40B4-BE49-F238E27FC236}">
                <a16:creationId xmlns:a16="http://schemas.microsoft.com/office/drawing/2014/main" id="{77DDFE31-79D4-4CF9-903A-FC5CD7961E88}"/>
              </a:ext>
            </a:extLst>
          </p:cNvPr>
          <p:cNvSpPr>
            <a:spLocks noGrp="1"/>
          </p:cNvSpPr>
          <p:nvPr>
            <p:ph type="sldNum" sz="quarter" idx="10"/>
          </p:nvPr>
        </p:nvSpPr>
        <p:spPr/>
        <p:txBody>
          <a:bodyPr/>
          <a:lstStyle>
            <a:lvl1pPr>
              <a:defRPr smtClean="0"/>
            </a:lvl1pPr>
          </a:lstStyle>
          <a:p>
            <a:pPr>
              <a:defRPr/>
            </a:pPr>
            <a:fld id="{FB061232-A84C-44F0-AD9D-D377FF3378AD}" type="slidenum">
              <a:rPr lang="en-US" altLang="en-US"/>
              <a:pPr>
                <a:defRPr/>
              </a:pPr>
              <a:t>‹#›</a:t>
            </a:fld>
            <a:endParaRPr lang="en-US" altLang="en-US"/>
          </a:p>
        </p:txBody>
      </p:sp>
    </p:spTree>
    <p:extLst>
      <p:ext uri="{BB962C8B-B14F-4D97-AF65-F5344CB8AC3E}">
        <p14:creationId xmlns:p14="http://schemas.microsoft.com/office/powerpoint/2010/main" val="24227852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6" name="Shape 66"/>
          <p:cNvSpPr>
            <a:spLocks noGrp="1"/>
          </p:cNvSpPr>
          <p:nvPr>
            <p:ph type="sldNum" sz="quarter" idx="2"/>
          </p:nvPr>
        </p:nvSpPr>
        <p:spPr>
          <a:xfrm>
            <a:off x="4415250" y="6505278"/>
            <a:ext cx="304571" cy="29738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2992141"/>
      </p:ext>
    </p:extLst>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C8E768F8-9B7D-4F97-B855-B978185D7B27}"/>
              </a:ext>
            </a:extLst>
          </p:cNvPr>
          <p:cNvSpPr>
            <a:spLocks noGrp="1"/>
          </p:cNvSpPr>
          <p:nvPr>
            <p:ph type="sldNum" sz="quarter" idx="10"/>
          </p:nvPr>
        </p:nvSpPr>
        <p:spPr>
          <a:ln/>
        </p:spPr>
        <p:txBody>
          <a:bodyPr/>
          <a:lstStyle>
            <a:lvl1pPr>
              <a:defRPr/>
            </a:lvl1pPr>
          </a:lstStyle>
          <a:p>
            <a:pPr>
              <a:defRPr/>
            </a:pPr>
            <a:fld id="{265FD048-E689-47D8-B2D3-67A3BD30C41B}" type="slidenum">
              <a:rPr lang="en-US" altLang="en-US"/>
              <a:pPr>
                <a:defRPr/>
              </a:pPr>
              <a:t>‹#›</a:t>
            </a:fld>
            <a:endParaRPr lang="en-US" altLang="en-US"/>
          </a:p>
        </p:txBody>
      </p:sp>
    </p:spTree>
    <p:extLst>
      <p:ext uri="{BB962C8B-B14F-4D97-AF65-F5344CB8AC3E}">
        <p14:creationId xmlns:p14="http://schemas.microsoft.com/office/powerpoint/2010/main" val="1545645058"/>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3"/>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881866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a:defRPr/>
            </a:pPr>
            <a:fld id="{8619C8C1-FC4B-4D52-84D1-E3D6E8EF5422}" type="datetimeFigureOut">
              <a:rPr lang="en-US" smtClean="0"/>
              <a:pPr>
                <a:defRPr/>
              </a:pPr>
              <a:t>7/25/2022</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DDEA7E08-78FA-4962-B6A9-2CA2EDBFED4B}" type="slidenum">
              <a:rPr lang="en-GB" smtClean="0"/>
              <a:pPr>
                <a:defRPr/>
              </a:pPr>
              <a:t>‹#›</a:t>
            </a:fld>
            <a:endParaRPr lang="en-GB"/>
          </a:p>
        </p:txBody>
      </p:sp>
    </p:spTree>
    <p:extLst>
      <p:ext uri="{BB962C8B-B14F-4D97-AF65-F5344CB8AC3E}">
        <p14:creationId xmlns:p14="http://schemas.microsoft.com/office/powerpoint/2010/main" val="37083161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4649A587-E62D-4F3F-8BFB-221B1CFF11C3}" type="datetimeFigureOut">
              <a:rPr lang="en-US" smtClean="0"/>
              <a:pPr>
                <a:defRPr/>
              </a:pPr>
              <a:t>7/25/2022</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6E7E6F27-B26A-430D-96C1-2192700F5340}" type="slidenum">
              <a:rPr lang="en-GB" smtClean="0"/>
              <a:pPr>
                <a:defRPr/>
              </a:pPr>
              <a:t>‹#›</a:t>
            </a:fld>
            <a:endParaRPr lang="en-GB"/>
          </a:p>
        </p:txBody>
      </p:sp>
    </p:spTree>
    <p:extLst>
      <p:ext uri="{BB962C8B-B14F-4D97-AF65-F5344CB8AC3E}">
        <p14:creationId xmlns:p14="http://schemas.microsoft.com/office/powerpoint/2010/main" val="16032748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A81CF74-7415-443B-9F6F-0355E4C6BDDE}" type="datetimeFigureOut">
              <a:rPr lang="en-US" smtClean="0"/>
              <a:pPr>
                <a:defRPr/>
              </a:pPr>
              <a:t>7/25/2022</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5B457ABD-66E8-4A03-9A5F-7A24E6AA66F7}" type="slidenum">
              <a:rPr lang="en-GB" smtClean="0"/>
              <a:pPr>
                <a:defRPr/>
              </a:pPr>
              <a:t>‹#›</a:t>
            </a:fld>
            <a:endParaRPr lang="en-GB"/>
          </a:p>
        </p:txBody>
      </p:sp>
    </p:spTree>
    <p:extLst>
      <p:ext uri="{BB962C8B-B14F-4D97-AF65-F5344CB8AC3E}">
        <p14:creationId xmlns:p14="http://schemas.microsoft.com/office/powerpoint/2010/main" val="21596229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a:defRPr/>
            </a:pPr>
            <a:fld id="{BA70E467-D26B-4995-AB00-B633B5AD4F8F}" type="datetimeFigureOut">
              <a:rPr lang="en-US" smtClean="0"/>
              <a:pPr>
                <a:defRPr/>
              </a:pPr>
              <a:t>7/25/2022</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F5D142F9-1B59-4726-9464-9E0CEA73AC9B}" type="slidenum">
              <a:rPr lang="en-GB" smtClean="0"/>
              <a:pPr>
                <a:defRPr/>
              </a:pPr>
              <a:t>‹#›</a:t>
            </a:fld>
            <a:endParaRPr lang="en-GB"/>
          </a:p>
        </p:txBody>
      </p:sp>
    </p:spTree>
    <p:extLst>
      <p:ext uri="{BB962C8B-B14F-4D97-AF65-F5344CB8AC3E}">
        <p14:creationId xmlns:p14="http://schemas.microsoft.com/office/powerpoint/2010/main" val="12687198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a:defRPr/>
            </a:pPr>
            <a:fld id="{38082096-FDF3-44AD-9320-3F164A04746B}" type="datetimeFigureOut">
              <a:rPr lang="en-US" smtClean="0"/>
              <a:pPr>
                <a:defRPr/>
              </a:pPr>
              <a:t>7/25/2022</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315EEB37-3248-46C1-A3E8-7276FD18748E}" type="slidenum">
              <a:rPr lang="en-GB" smtClean="0"/>
              <a:pPr>
                <a:defRPr/>
              </a:pPr>
              <a:t>‹#›</a:t>
            </a:fld>
            <a:endParaRPr lang="en-GB"/>
          </a:p>
        </p:txBody>
      </p:sp>
    </p:spTree>
    <p:extLst>
      <p:ext uri="{BB962C8B-B14F-4D97-AF65-F5344CB8AC3E}">
        <p14:creationId xmlns:p14="http://schemas.microsoft.com/office/powerpoint/2010/main" val="34328055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fld id="{E878177E-3266-48A8-B79A-5A45D27659B7}" type="datetimeFigureOut">
              <a:rPr lang="en-US" smtClean="0"/>
              <a:pPr>
                <a:defRPr/>
              </a:pPr>
              <a:t>7/25/2022</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13804809-6DA4-41B8-B501-CB17EEA478B0}" type="slidenum">
              <a:rPr lang="en-GB" smtClean="0"/>
              <a:pPr>
                <a:defRPr/>
              </a:pPr>
              <a:t>‹#›</a:t>
            </a:fld>
            <a:endParaRPr lang="en-GB"/>
          </a:p>
        </p:txBody>
      </p:sp>
    </p:spTree>
    <p:extLst>
      <p:ext uri="{BB962C8B-B14F-4D97-AF65-F5344CB8AC3E}">
        <p14:creationId xmlns:p14="http://schemas.microsoft.com/office/powerpoint/2010/main" val="36237269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A491963-2743-4387-BF86-3E704E6140E2}" type="datetimeFigureOut">
              <a:rPr lang="en-US" smtClean="0"/>
              <a:pPr>
                <a:defRPr/>
              </a:pPr>
              <a:t>7/25/2022</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852DDA42-90A3-4114-97F6-90FFC8964DAC}" type="slidenum">
              <a:rPr lang="en-GB" smtClean="0"/>
              <a:pPr>
                <a:defRPr/>
              </a:pPr>
              <a:t>‹#›</a:t>
            </a:fld>
            <a:endParaRPr lang="en-GB"/>
          </a:p>
        </p:txBody>
      </p:sp>
    </p:spTree>
    <p:extLst>
      <p:ext uri="{BB962C8B-B14F-4D97-AF65-F5344CB8AC3E}">
        <p14:creationId xmlns:p14="http://schemas.microsoft.com/office/powerpoint/2010/main" val="13271639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76C6C7B-9335-47DB-826C-3030A90BC008}" type="datetimeFigureOut">
              <a:rPr lang="en-US" smtClean="0"/>
              <a:pPr>
                <a:defRPr/>
              </a:pPr>
              <a:t>7/25/2022</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9214E80F-BB05-4B50-9DBF-8F9886CEB85A}" type="slidenum">
              <a:rPr lang="en-GB" smtClean="0"/>
              <a:pPr>
                <a:defRPr/>
              </a:pPr>
              <a:t>‹#›</a:t>
            </a:fld>
            <a:endParaRPr lang="en-GB"/>
          </a:p>
        </p:txBody>
      </p:sp>
    </p:spTree>
    <p:extLst>
      <p:ext uri="{BB962C8B-B14F-4D97-AF65-F5344CB8AC3E}">
        <p14:creationId xmlns:p14="http://schemas.microsoft.com/office/powerpoint/2010/main" val="2357470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2" y="3071812"/>
            <a:ext cx="2730393"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7" y="4171228"/>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C256FC8A-60E4-4BAC-A0B3-E525516CA985}"/>
              </a:ext>
            </a:extLst>
          </p:cNvPr>
          <p:cNvSpPr>
            <a:spLocks noGrp="1"/>
          </p:cNvSpPr>
          <p:nvPr>
            <p:ph type="sldNum" sz="quarter" idx="10"/>
          </p:nvPr>
        </p:nvSpPr>
        <p:spPr/>
        <p:txBody>
          <a:bodyPr/>
          <a:lstStyle>
            <a:lvl1pPr eaLnBrk="0">
              <a:defRPr/>
            </a:lvl1pPr>
          </a:lstStyle>
          <a:p>
            <a:pPr>
              <a:defRPr/>
            </a:pPr>
            <a:fld id="{016B2841-1DA4-4413-8426-0C453B0009C7}" type="slidenum">
              <a:rPr lang="en-US" altLang="en-US"/>
              <a:pPr>
                <a:defRPr/>
              </a:pPr>
              <a:t>‹#›</a:t>
            </a:fld>
            <a:endParaRPr lang="en-US" altLang="en-US"/>
          </a:p>
        </p:txBody>
      </p:sp>
    </p:spTree>
    <p:extLst>
      <p:ext uri="{BB962C8B-B14F-4D97-AF65-F5344CB8AC3E}">
        <p14:creationId xmlns:p14="http://schemas.microsoft.com/office/powerpoint/2010/main" val="3428855266"/>
      </p:ext>
    </p:extLst>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655CEAF-2DCE-4798-8356-570966987BA8}" type="datetimeFigureOut">
              <a:rPr lang="en-US" smtClean="0"/>
              <a:pPr>
                <a:defRPr/>
              </a:pPr>
              <a:t>7/25/2022</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B65E3C39-95B6-4943-BC10-0A332184996E}" type="slidenum">
              <a:rPr lang="en-GB" smtClean="0"/>
              <a:pPr>
                <a:defRPr/>
              </a:pPr>
              <a:t>‹#›</a:t>
            </a:fld>
            <a:endParaRPr lang="en-GB"/>
          </a:p>
        </p:txBody>
      </p:sp>
    </p:spTree>
    <p:extLst>
      <p:ext uri="{BB962C8B-B14F-4D97-AF65-F5344CB8AC3E}">
        <p14:creationId xmlns:p14="http://schemas.microsoft.com/office/powerpoint/2010/main" val="19878079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A0961919-1A4C-49AE-91BD-E4B96FDA955E}" type="datetimeFigureOut">
              <a:rPr lang="en-US" smtClean="0"/>
              <a:pPr>
                <a:defRPr/>
              </a:pPr>
              <a:t>7/25/2022</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0C2C6110-5B95-484C-9833-73FF4B5756D9}" type="slidenum">
              <a:rPr lang="en-GB" smtClean="0"/>
              <a:pPr>
                <a:defRPr/>
              </a:pPr>
              <a:t>‹#›</a:t>
            </a:fld>
            <a:endParaRPr lang="en-GB"/>
          </a:p>
        </p:txBody>
      </p:sp>
    </p:spTree>
    <p:extLst>
      <p:ext uri="{BB962C8B-B14F-4D97-AF65-F5344CB8AC3E}">
        <p14:creationId xmlns:p14="http://schemas.microsoft.com/office/powerpoint/2010/main" val="11364020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F822E27A-5DC4-492D-825B-577CF3D6C567}" type="datetimeFigureOut">
              <a:rPr lang="en-US" smtClean="0"/>
              <a:pPr>
                <a:defRPr/>
              </a:pPr>
              <a:t>7/25/2022</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0733307A-E684-4234-BC64-A8F6B95871E1}" type="slidenum">
              <a:rPr lang="en-GB" smtClean="0"/>
              <a:pPr>
                <a:defRPr/>
              </a:pPr>
              <a:t>‹#›</a:t>
            </a:fld>
            <a:endParaRPr lang="en-GB"/>
          </a:p>
        </p:txBody>
      </p:sp>
    </p:spTree>
    <p:extLst>
      <p:ext uri="{BB962C8B-B14F-4D97-AF65-F5344CB8AC3E}">
        <p14:creationId xmlns:p14="http://schemas.microsoft.com/office/powerpoint/2010/main" val="2945672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2" y="3071812"/>
            <a:ext cx="2730393"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7" y="4171228"/>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1C63CEFC-8873-486E-8ABF-0A1D600F35EF}"/>
              </a:ext>
            </a:extLst>
          </p:cNvPr>
          <p:cNvSpPr>
            <a:spLocks noGrp="1"/>
          </p:cNvSpPr>
          <p:nvPr>
            <p:ph type="sldNum" sz="quarter" idx="10"/>
          </p:nvPr>
        </p:nvSpPr>
        <p:spPr/>
        <p:txBody>
          <a:bodyPr/>
          <a:lstStyle>
            <a:lvl1pPr>
              <a:defRPr smtClean="0"/>
            </a:lvl1pPr>
          </a:lstStyle>
          <a:p>
            <a:pPr>
              <a:defRPr/>
            </a:pPr>
            <a:fld id="{6FA0AB35-F2A9-4C60-BF61-65EEC6E085C5}" type="slidenum">
              <a:rPr lang="en-US" altLang="en-US"/>
              <a:pPr>
                <a:defRPr/>
              </a:pPr>
              <a:t>‹#›</a:t>
            </a:fld>
            <a:endParaRPr lang="en-US" altLang="en-US"/>
          </a:p>
        </p:txBody>
      </p:sp>
    </p:spTree>
    <p:extLst>
      <p:ext uri="{BB962C8B-B14F-4D97-AF65-F5344CB8AC3E}">
        <p14:creationId xmlns:p14="http://schemas.microsoft.com/office/powerpoint/2010/main" val="377536081"/>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979763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43190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2" y="3071812"/>
            <a:ext cx="2730393"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7" y="4171228"/>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CFC7D17C-78D3-4A64-B5A0-15253956381C}"/>
              </a:ext>
            </a:extLst>
          </p:cNvPr>
          <p:cNvSpPr>
            <a:spLocks noGrp="1"/>
          </p:cNvSpPr>
          <p:nvPr>
            <p:ph type="sldNum" sz="quarter" idx="10"/>
          </p:nvPr>
        </p:nvSpPr>
        <p:spPr/>
        <p:txBody>
          <a:bodyPr/>
          <a:lstStyle>
            <a:lvl1pPr eaLnBrk="0">
              <a:defRPr smtClean="0"/>
            </a:lvl1pPr>
          </a:lstStyle>
          <a:p>
            <a:pPr>
              <a:defRPr/>
            </a:pPr>
            <a:fld id="{9C3AD807-6428-4C61-A96B-A57E04DD6135}" type="slidenum">
              <a:rPr lang="en-US" altLang="en-US"/>
              <a:pPr>
                <a:defRPr/>
              </a:pPr>
              <a:t>‹#›</a:t>
            </a:fld>
            <a:endParaRPr lang="en-US" altLang="en-US"/>
          </a:p>
        </p:txBody>
      </p:sp>
    </p:spTree>
    <p:extLst>
      <p:ext uri="{BB962C8B-B14F-4D97-AF65-F5344CB8AC3E}">
        <p14:creationId xmlns:p14="http://schemas.microsoft.com/office/powerpoint/2010/main" val="557703477"/>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40BE1455-487D-44AA-8C51-0ADB012A3835}"/>
              </a:ext>
            </a:extLst>
          </p:cNvPr>
          <p:cNvSpPr>
            <a:spLocks noGrp="1"/>
          </p:cNvSpPr>
          <p:nvPr>
            <p:ph type="sldNum" sz="quarter" idx="10"/>
          </p:nvPr>
        </p:nvSpPr>
        <p:spPr/>
        <p:txBody>
          <a:bodyPr/>
          <a:lstStyle>
            <a:lvl1pPr eaLnBrk="0">
              <a:defRPr smtClean="0"/>
            </a:lvl1pPr>
          </a:lstStyle>
          <a:p>
            <a:pPr>
              <a:defRPr/>
            </a:pPr>
            <a:fld id="{4DC399CA-EBC6-4232-871E-09A0CFCFB417}" type="slidenum">
              <a:rPr lang="en-US" altLang="en-US"/>
              <a:pPr>
                <a:defRPr/>
              </a:pPr>
              <a:t>‹#›</a:t>
            </a:fld>
            <a:endParaRPr lang="en-US" altLang="en-US"/>
          </a:p>
        </p:txBody>
      </p:sp>
    </p:spTree>
    <p:extLst>
      <p:ext uri="{BB962C8B-B14F-4D97-AF65-F5344CB8AC3E}">
        <p14:creationId xmlns:p14="http://schemas.microsoft.com/office/powerpoint/2010/main" val="142853589"/>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tx">
  <p:cSld name="Closing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3977" y="4160050"/>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 name="Slide Number">
            <a:extLst>
              <a:ext uri="{FF2B5EF4-FFF2-40B4-BE49-F238E27FC236}">
                <a16:creationId xmlns:a16="http://schemas.microsoft.com/office/drawing/2014/main" id="{10D884E9-B962-4224-BC37-AB4E05D97001}"/>
              </a:ext>
            </a:extLst>
          </p:cNvPr>
          <p:cNvSpPr>
            <a:spLocks noGrp="1"/>
          </p:cNvSpPr>
          <p:nvPr>
            <p:ph type="sldNum" sz="quarter" idx="10"/>
          </p:nvPr>
        </p:nvSpPr>
        <p:spPr/>
        <p:txBody>
          <a:bodyPr/>
          <a:lstStyle>
            <a:lvl1pPr eaLnBrk="0">
              <a:defRPr smtClean="0"/>
            </a:lvl1pPr>
          </a:lstStyle>
          <a:p>
            <a:pPr>
              <a:defRPr/>
            </a:pPr>
            <a:fld id="{79F04396-CBEF-4715-89C3-A6801D6273A1}" type="slidenum">
              <a:rPr lang="en-US" altLang="en-US"/>
              <a:pPr>
                <a:defRPr/>
              </a:pPr>
              <a:t>‹#›</a:t>
            </a:fld>
            <a:endParaRPr lang="en-US" altLang="en-US"/>
          </a:p>
        </p:txBody>
      </p:sp>
    </p:spTree>
    <p:extLst>
      <p:ext uri="{BB962C8B-B14F-4D97-AF65-F5344CB8AC3E}">
        <p14:creationId xmlns:p14="http://schemas.microsoft.com/office/powerpoint/2010/main" val="2827248903"/>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2" name="Picture 91" descr="pp2">
            <a:extLst>
              <a:ext uri="{FF2B5EF4-FFF2-40B4-BE49-F238E27FC236}">
                <a16:creationId xmlns:a16="http://schemas.microsoft.com/office/drawing/2014/main" id="{438DE276-5468-4B7C-A23C-696B0B7E30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71438"/>
            <a:ext cx="9297988" cy="700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1554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1D15BFB4-3C98-43A9-819E-3AE6538CD50E}"/>
              </a:ext>
            </a:extLst>
          </p:cNvPr>
          <p:cNvSpPr>
            <a:spLocks noGrp="1"/>
          </p:cNvSpPr>
          <p:nvPr>
            <p:ph type="sldNum" sz="quarter" idx="10"/>
          </p:nvPr>
        </p:nvSpPr>
        <p:spPr/>
        <p:txBody>
          <a:bodyPr/>
          <a:lstStyle>
            <a:lvl1pPr eaLnBrk="0">
              <a:defRPr/>
            </a:lvl1pPr>
          </a:lstStyle>
          <a:p>
            <a:pPr>
              <a:defRPr/>
            </a:pPr>
            <a:fld id="{DDFB918A-4ED4-4F13-865F-8259BB70F9DC}" type="slidenum">
              <a:rPr lang="en-US" altLang="en-US"/>
              <a:pPr>
                <a:defRPr/>
              </a:pPr>
              <a:t>‹#›</a:t>
            </a:fld>
            <a:endParaRPr lang="en-US" altLang="en-US"/>
          </a:p>
        </p:txBody>
      </p:sp>
    </p:spTree>
    <p:extLst>
      <p:ext uri="{BB962C8B-B14F-4D97-AF65-F5344CB8AC3E}">
        <p14:creationId xmlns:p14="http://schemas.microsoft.com/office/powerpoint/2010/main" val="2346436868"/>
      </p:ext>
    </p:extLst>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615770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3600"/>
            <a:ext cx="8229240" cy="1144800"/>
          </a:xfrm>
          <a:prstGeom prst="rect">
            <a:avLst/>
          </a:prstGeom>
        </p:spPr>
        <p:txBody>
          <a:bodyPr/>
          <a:lstStyle/>
          <a:p>
            <a:endParaRPr/>
          </a:p>
        </p:txBody>
      </p:sp>
      <p:sp>
        <p:nvSpPr>
          <p:cNvPr id="84" name="PlaceHolder 2"/>
          <p:cNvSpPr>
            <a:spLocks noGrp="1"/>
          </p:cNvSpPr>
          <p:nvPr>
            <p:ph type="subTitle"/>
          </p:nvPr>
        </p:nvSpPr>
        <p:spPr>
          <a:xfrm>
            <a:off x="457200" y="1604520"/>
            <a:ext cx="8229240" cy="3977280"/>
          </a:xfrm>
          <a:prstGeom prst="rect">
            <a:avLst/>
          </a:prstGeom>
        </p:spPr>
        <p:txBody>
          <a:bodyPr anchor="ctr"/>
          <a:lstStyle/>
          <a:p>
            <a:endParaRPr/>
          </a:p>
        </p:txBody>
      </p:sp>
    </p:spTree>
    <p:extLst>
      <p:ext uri="{BB962C8B-B14F-4D97-AF65-F5344CB8AC3E}">
        <p14:creationId xmlns:p14="http://schemas.microsoft.com/office/powerpoint/2010/main" val="294556615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4800"/>
          </a:xfrm>
          <a:prstGeom prst="rect">
            <a:avLst/>
          </a:prstGeom>
        </p:spPr>
        <p:txBody>
          <a:bodyPr/>
          <a:lstStyle/>
          <a:p>
            <a:endParaRPr/>
          </a:p>
        </p:txBody>
      </p:sp>
      <p:sp>
        <p:nvSpPr>
          <p:cNvPr id="86" name="PlaceHolder 2"/>
          <p:cNvSpPr>
            <a:spLocks noGrp="1"/>
          </p:cNvSpPr>
          <p:nvPr>
            <p:ph type="body"/>
          </p:nvPr>
        </p:nvSpPr>
        <p:spPr>
          <a:xfrm>
            <a:off x="457200" y="1604520"/>
            <a:ext cx="8229240" cy="3977280"/>
          </a:xfrm>
          <a:prstGeom prst="rect">
            <a:avLst/>
          </a:prstGeom>
        </p:spPr>
        <p:txBody>
          <a:bodyPr/>
          <a:lstStyle/>
          <a:p>
            <a:endParaRPr/>
          </a:p>
        </p:txBody>
      </p:sp>
    </p:spTree>
    <p:extLst>
      <p:ext uri="{BB962C8B-B14F-4D97-AF65-F5344CB8AC3E}">
        <p14:creationId xmlns:p14="http://schemas.microsoft.com/office/powerpoint/2010/main" val="92965722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p:spPr>
        <p:txBody>
          <a:bodyPr/>
          <a:lstStyle/>
          <a:p>
            <a:endParaRPr/>
          </a:p>
        </p:txBody>
      </p:sp>
      <p:sp>
        <p:nvSpPr>
          <p:cNvPr id="88" name="PlaceHolder 2"/>
          <p:cNvSpPr>
            <a:spLocks noGrp="1"/>
          </p:cNvSpPr>
          <p:nvPr>
            <p:ph type="body"/>
          </p:nvPr>
        </p:nvSpPr>
        <p:spPr>
          <a:xfrm>
            <a:off x="457200" y="1604520"/>
            <a:ext cx="4015800" cy="3977280"/>
          </a:xfrm>
          <a:prstGeom prst="rect">
            <a:avLst/>
          </a:prstGeom>
        </p:spPr>
        <p:txBody>
          <a:bodyPr/>
          <a:lstStyle/>
          <a:p>
            <a:endParaRPr/>
          </a:p>
        </p:txBody>
      </p:sp>
      <p:sp>
        <p:nvSpPr>
          <p:cNvPr id="89" name="PlaceHolder 3"/>
          <p:cNvSpPr>
            <a:spLocks noGrp="1"/>
          </p:cNvSpPr>
          <p:nvPr>
            <p:ph type="body"/>
          </p:nvPr>
        </p:nvSpPr>
        <p:spPr>
          <a:xfrm>
            <a:off x="4674240" y="1604520"/>
            <a:ext cx="4015800" cy="3977280"/>
          </a:xfrm>
          <a:prstGeom prst="rect">
            <a:avLst/>
          </a:prstGeom>
        </p:spPr>
        <p:txBody>
          <a:bodyPr/>
          <a:lstStyle/>
          <a:p>
            <a:endParaRPr/>
          </a:p>
        </p:txBody>
      </p:sp>
    </p:spTree>
    <p:extLst>
      <p:ext uri="{BB962C8B-B14F-4D97-AF65-F5344CB8AC3E}">
        <p14:creationId xmlns:p14="http://schemas.microsoft.com/office/powerpoint/2010/main" val="29827403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73600"/>
            <a:ext cx="8229240" cy="1144800"/>
          </a:xfrm>
          <a:prstGeom prst="rect">
            <a:avLst/>
          </a:prstGeom>
        </p:spPr>
        <p:txBody>
          <a:bodyPr/>
          <a:lstStyle/>
          <a:p>
            <a:endParaRPr/>
          </a:p>
        </p:txBody>
      </p:sp>
    </p:spTree>
    <p:extLst>
      <p:ext uri="{BB962C8B-B14F-4D97-AF65-F5344CB8AC3E}">
        <p14:creationId xmlns:p14="http://schemas.microsoft.com/office/powerpoint/2010/main" val="91967324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1" name="PlaceHolder 1"/>
          <p:cNvSpPr>
            <a:spLocks noGrp="1"/>
          </p:cNvSpPr>
          <p:nvPr>
            <p:ph type="subTitle"/>
          </p:nvPr>
        </p:nvSpPr>
        <p:spPr>
          <a:xfrm>
            <a:off x="457200" y="273600"/>
            <a:ext cx="8229240" cy="5307840"/>
          </a:xfrm>
          <a:prstGeom prst="rect">
            <a:avLst/>
          </a:prstGeom>
        </p:spPr>
        <p:txBody>
          <a:bodyPr anchor="ctr"/>
          <a:lstStyle/>
          <a:p>
            <a:endParaRPr/>
          </a:p>
        </p:txBody>
      </p:sp>
    </p:spTree>
    <p:extLst>
      <p:ext uri="{BB962C8B-B14F-4D97-AF65-F5344CB8AC3E}">
        <p14:creationId xmlns:p14="http://schemas.microsoft.com/office/powerpoint/2010/main" val="24191831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3600"/>
            <a:ext cx="8229240" cy="1144800"/>
          </a:xfrm>
          <a:prstGeom prst="rect">
            <a:avLst/>
          </a:prstGeom>
        </p:spPr>
        <p:txBody>
          <a:bodyPr/>
          <a:lstStyle/>
          <a:p>
            <a:endParaRPr/>
          </a:p>
        </p:txBody>
      </p:sp>
      <p:sp>
        <p:nvSpPr>
          <p:cNvPr id="93" name="PlaceHolder 2"/>
          <p:cNvSpPr>
            <a:spLocks noGrp="1"/>
          </p:cNvSpPr>
          <p:nvPr>
            <p:ph type="body"/>
          </p:nvPr>
        </p:nvSpPr>
        <p:spPr>
          <a:xfrm>
            <a:off x="457200" y="1604520"/>
            <a:ext cx="4015800" cy="1896840"/>
          </a:xfrm>
          <a:prstGeom prst="rect">
            <a:avLst/>
          </a:prstGeom>
        </p:spPr>
        <p:txBody>
          <a:bodyPr/>
          <a:lstStyle/>
          <a:p>
            <a:endParaRPr/>
          </a:p>
        </p:txBody>
      </p:sp>
      <p:sp>
        <p:nvSpPr>
          <p:cNvPr id="94" name="PlaceHolder 3"/>
          <p:cNvSpPr>
            <a:spLocks noGrp="1"/>
          </p:cNvSpPr>
          <p:nvPr>
            <p:ph type="body"/>
          </p:nvPr>
        </p:nvSpPr>
        <p:spPr>
          <a:xfrm>
            <a:off x="457200" y="3682080"/>
            <a:ext cx="4015800" cy="1896840"/>
          </a:xfrm>
          <a:prstGeom prst="rect">
            <a:avLst/>
          </a:prstGeom>
        </p:spPr>
        <p:txBody>
          <a:bodyPr/>
          <a:lstStyle/>
          <a:p>
            <a:endParaRPr/>
          </a:p>
        </p:txBody>
      </p:sp>
      <p:sp>
        <p:nvSpPr>
          <p:cNvPr id="95" name="PlaceHolder 4"/>
          <p:cNvSpPr>
            <a:spLocks noGrp="1"/>
          </p:cNvSpPr>
          <p:nvPr>
            <p:ph type="body"/>
          </p:nvPr>
        </p:nvSpPr>
        <p:spPr>
          <a:xfrm>
            <a:off x="4674240" y="1604520"/>
            <a:ext cx="4015800" cy="3977280"/>
          </a:xfrm>
          <a:prstGeom prst="rect">
            <a:avLst/>
          </a:prstGeom>
        </p:spPr>
        <p:txBody>
          <a:bodyPr/>
          <a:lstStyle/>
          <a:p>
            <a:endParaRPr/>
          </a:p>
        </p:txBody>
      </p:sp>
    </p:spTree>
    <p:extLst>
      <p:ext uri="{BB962C8B-B14F-4D97-AF65-F5344CB8AC3E}">
        <p14:creationId xmlns:p14="http://schemas.microsoft.com/office/powerpoint/2010/main" val="86819696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3600"/>
            <a:ext cx="8229240" cy="1144800"/>
          </a:xfrm>
          <a:prstGeom prst="rect">
            <a:avLst/>
          </a:prstGeom>
        </p:spPr>
        <p:txBody>
          <a:bodyPr/>
          <a:lstStyle/>
          <a:p>
            <a:endParaRPr/>
          </a:p>
        </p:txBody>
      </p:sp>
      <p:sp>
        <p:nvSpPr>
          <p:cNvPr id="97" name="PlaceHolder 2"/>
          <p:cNvSpPr>
            <a:spLocks noGrp="1"/>
          </p:cNvSpPr>
          <p:nvPr>
            <p:ph type="body"/>
          </p:nvPr>
        </p:nvSpPr>
        <p:spPr>
          <a:xfrm>
            <a:off x="457200" y="1604520"/>
            <a:ext cx="4015800" cy="3977280"/>
          </a:xfrm>
          <a:prstGeom prst="rect">
            <a:avLst/>
          </a:prstGeom>
        </p:spPr>
        <p:txBody>
          <a:bodyPr/>
          <a:lstStyle/>
          <a:p>
            <a:endParaRPr/>
          </a:p>
        </p:txBody>
      </p:sp>
      <p:sp>
        <p:nvSpPr>
          <p:cNvPr id="98" name="PlaceHolder 3"/>
          <p:cNvSpPr>
            <a:spLocks noGrp="1"/>
          </p:cNvSpPr>
          <p:nvPr>
            <p:ph type="body"/>
          </p:nvPr>
        </p:nvSpPr>
        <p:spPr>
          <a:xfrm>
            <a:off x="4674240" y="1604520"/>
            <a:ext cx="4015800" cy="1896840"/>
          </a:xfrm>
          <a:prstGeom prst="rect">
            <a:avLst/>
          </a:prstGeom>
        </p:spPr>
        <p:txBody>
          <a:bodyPr/>
          <a:lstStyle/>
          <a:p>
            <a:endParaRPr/>
          </a:p>
        </p:txBody>
      </p:sp>
      <p:sp>
        <p:nvSpPr>
          <p:cNvPr id="99" name="PlaceHolder 4"/>
          <p:cNvSpPr>
            <a:spLocks noGrp="1"/>
          </p:cNvSpPr>
          <p:nvPr>
            <p:ph type="body"/>
          </p:nvPr>
        </p:nvSpPr>
        <p:spPr>
          <a:xfrm>
            <a:off x="4674240" y="3682080"/>
            <a:ext cx="4015800" cy="1896840"/>
          </a:xfrm>
          <a:prstGeom prst="rect">
            <a:avLst/>
          </a:prstGeom>
        </p:spPr>
        <p:txBody>
          <a:bodyPr/>
          <a:lstStyle/>
          <a:p>
            <a:endParaRPr/>
          </a:p>
        </p:txBody>
      </p:sp>
    </p:spTree>
    <p:extLst>
      <p:ext uri="{BB962C8B-B14F-4D97-AF65-F5344CB8AC3E}">
        <p14:creationId xmlns:p14="http://schemas.microsoft.com/office/powerpoint/2010/main" val="356572977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3600"/>
            <a:ext cx="8229240" cy="1144800"/>
          </a:xfrm>
          <a:prstGeom prst="rect">
            <a:avLst/>
          </a:prstGeom>
        </p:spPr>
        <p:txBody>
          <a:bodyPr/>
          <a:lstStyle/>
          <a:p>
            <a:endParaRPr/>
          </a:p>
        </p:txBody>
      </p:sp>
      <p:sp>
        <p:nvSpPr>
          <p:cNvPr id="101" name="PlaceHolder 2"/>
          <p:cNvSpPr>
            <a:spLocks noGrp="1"/>
          </p:cNvSpPr>
          <p:nvPr>
            <p:ph type="body"/>
          </p:nvPr>
        </p:nvSpPr>
        <p:spPr>
          <a:xfrm>
            <a:off x="457200" y="1604520"/>
            <a:ext cx="4015800" cy="1896840"/>
          </a:xfrm>
          <a:prstGeom prst="rect">
            <a:avLst/>
          </a:prstGeom>
        </p:spPr>
        <p:txBody>
          <a:bodyPr/>
          <a:lstStyle/>
          <a:p>
            <a:endParaRPr/>
          </a:p>
        </p:txBody>
      </p:sp>
      <p:sp>
        <p:nvSpPr>
          <p:cNvPr id="102" name="PlaceHolder 3"/>
          <p:cNvSpPr>
            <a:spLocks noGrp="1"/>
          </p:cNvSpPr>
          <p:nvPr>
            <p:ph type="body"/>
          </p:nvPr>
        </p:nvSpPr>
        <p:spPr>
          <a:xfrm>
            <a:off x="4674240" y="1604520"/>
            <a:ext cx="4015800" cy="1896840"/>
          </a:xfrm>
          <a:prstGeom prst="rect">
            <a:avLst/>
          </a:prstGeom>
        </p:spPr>
        <p:txBody>
          <a:bodyPr/>
          <a:lstStyle/>
          <a:p>
            <a:endParaRPr/>
          </a:p>
        </p:txBody>
      </p:sp>
      <p:sp>
        <p:nvSpPr>
          <p:cNvPr id="103" name="PlaceHolder 4"/>
          <p:cNvSpPr>
            <a:spLocks noGrp="1"/>
          </p:cNvSpPr>
          <p:nvPr>
            <p:ph type="body"/>
          </p:nvPr>
        </p:nvSpPr>
        <p:spPr>
          <a:xfrm>
            <a:off x="457200" y="3682080"/>
            <a:ext cx="8229240" cy="1896840"/>
          </a:xfrm>
          <a:prstGeom prst="rect">
            <a:avLst/>
          </a:prstGeom>
        </p:spPr>
        <p:txBody>
          <a:bodyPr/>
          <a:lstStyle/>
          <a:p>
            <a:endParaRPr/>
          </a:p>
        </p:txBody>
      </p:sp>
    </p:spTree>
    <p:extLst>
      <p:ext uri="{BB962C8B-B14F-4D97-AF65-F5344CB8AC3E}">
        <p14:creationId xmlns:p14="http://schemas.microsoft.com/office/powerpoint/2010/main" val="5760154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4800"/>
          </a:xfrm>
          <a:prstGeom prst="rect">
            <a:avLst/>
          </a:prstGeom>
        </p:spPr>
        <p:txBody>
          <a:bodyPr/>
          <a:lstStyle/>
          <a:p>
            <a:endParaRPr/>
          </a:p>
        </p:txBody>
      </p:sp>
      <p:sp>
        <p:nvSpPr>
          <p:cNvPr id="105" name="PlaceHolder 2"/>
          <p:cNvSpPr>
            <a:spLocks noGrp="1"/>
          </p:cNvSpPr>
          <p:nvPr>
            <p:ph type="body"/>
          </p:nvPr>
        </p:nvSpPr>
        <p:spPr>
          <a:xfrm>
            <a:off x="457200" y="1604520"/>
            <a:ext cx="8229240" cy="1896840"/>
          </a:xfrm>
          <a:prstGeom prst="rect">
            <a:avLst/>
          </a:prstGeom>
        </p:spPr>
        <p:txBody>
          <a:bodyPr/>
          <a:lstStyle/>
          <a:p>
            <a:endParaRPr/>
          </a:p>
        </p:txBody>
      </p:sp>
      <p:sp>
        <p:nvSpPr>
          <p:cNvPr id="106" name="PlaceHolder 3"/>
          <p:cNvSpPr>
            <a:spLocks noGrp="1"/>
          </p:cNvSpPr>
          <p:nvPr>
            <p:ph type="body"/>
          </p:nvPr>
        </p:nvSpPr>
        <p:spPr>
          <a:xfrm>
            <a:off x="457200" y="3682080"/>
            <a:ext cx="8229240" cy="1896840"/>
          </a:xfrm>
          <a:prstGeom prst="rect">
            <a:avLst/>
          </a:prstGeom>
        </p:spPr>
        <p:txBody>
          <a:bodyPr/>
          <a:lstStyle/>
          <a:p>
            <a:endParaRPr/>
          </a:p>
        </p:txBody>
      </p:sp>
    </p:spTree>
    <p:extLst>
      <p:ext uri="{BB962C8B-B14F-4D97-AF65-F5344CB8AC3E}">
        <p14:creationId xmlns:p14="http://schemas.microsoft.com/office/powerpoint/2010/main" val="38164853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image" Target="../media/image2.png"/><Relationship Id="rId5" Type="http://schemas.openxmlformats.org/officeDocument/2006/relationships/theme" Target="../theme/theme10.xml"/><Relationship Id="rId4" Type="http://schemas.openxmlformats.org/officeDocument/2006/relationships/slideLayout" Target="../slideLayouts/slideLayout4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11.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image" Target="../media/image2.png"/><Relationship Id="rId5" Type="http://schemas.openxmlformats.org/officeDocument/2006/relationships/theme" Target="../theme/theme12.xml"/><Relationship Id="rId4" Type="http://schemas.openxmlformats.org/officeDocument/2006/relationships/slideLayout" Target="../slideLayouts/slideLayout6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image" Target="../media/image2.png"/><Relationship Id="rId5" Type="http://schemas.openxmlformats.org/officeDocument/2006/relationships/theme" Target="../theme/theme13.xml"/><Relationship Id="rId4" Type="http://schemas.openxmlformats.org/officeDocument/2006/relationships/slideLayout" Target="../slideLayouts/slideLayout66.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69.xml"/><Relationship Id="rId7" Type="http://schemas.openxmlformats.org/officeDocument/2006/relationships/image" Target="../media/image2.png"/><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theme" Target="../theme/theme14.xml"/><Relationship Id="rId5" Type="http://schemas.openxmlformats.org/officeDocument/2006/relationships/slideLayout" Target="../slideLayouts/slideLayout71.xml"/><Relationship Id="rId4" Type="http://schemas.openxmlformats.org/officeDocument/2006/relationships/slideLayout" Target="../slideLayouts/slideLayout7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15.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85.xml"/><Relationship Id="rId2" Type="http://schemas.openxmlformats.org/officeDocument/2006/relationships/slideLayout" Target="../slideLayouts/slideLayout84.xml"/><Relationship Id="rId1" Type="http://schemas.openxmlformats.org/officeDocument/2006/relationships/slideLayout" Target="../slideLayouts/slideLayout83.xml"/><Relationship Id="rId5" Type="http://schemas.openxmlformats.org/officeDocument/2006/relationships/image" Target="../media/image2.png"/><Relationship Id="rId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8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image" Target="../media/image2.png"/><Relationship Id="rId5" Type="http://schemas.openxmlformats.org/officeDocument/2006/relationships/theme" Target="../theme/theme17.xml"/><Relationship Id="rId4" Type="http://schemas.openxmlformats.org/officeDocument/2006/relationships/slideLayout" Target="../slideLayouts/slideLayout89.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theme" Target="../theme/theme18.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104.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image" Target="../media/image2.png"/><Relationship Id="rId5" Type="http://schemas.openxmlformats.org/officeDocument/2006/relationships/theme" Target="../theme/theme19.xml"/><Relationship Id="rId4" Type="http://schemas.openxmlformats.org/officeDocument/2006/relationships/slideLayout" Target="../slideLayouts/slideLayout10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108.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image" Target="../media/image2.png"/><Relationship Id="rId5" Type="http://schemas.openxmlformats.org/officeDocument/2006/relationships/theme" Target="../theme/theme20.xml"/><Relationship Id="rId4" Type="http://schemas.openxmlformats.org/officeDocument/2006/relationships/slideLayout" Target="../slideLayouts/slideLayout109.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112.xml"/><Relationship Id="rId7" Type="http://schemas.openxmlformats.org/officeDocument/2006/relationships/image" Target="../media/image2.png"/><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theme" Target="../theme/theme21.xml"/><Relationship Id="rId5" Type="http://schemas.openxmlformats.org/officeDocument/2006/relationships/slideLayout" Target="../slideLayouts/slideLayout114.xml"/><Relationship Id="rId4" Type="http://schemas.openxmlformats.org/officeDocument/2006/relationships/slideLayout" Target="../slideLayouts/slideLayout113.xml"/></Relationships>
</file>

<file path=ppt/slideMasters/_rels/slideMaster22.xml.rels><?xml version="1.0" encoding="UTF-8" standalone="yes"?>
<Relationships xmlns="http://schemas.openxmlformats.org/package/2006/relationships"><Relationship Id="rId3" Type="http://schemas.openxmlformats.org/officeDocument/2006/relationships/slideLayout" Target="../slideLayouts/slideLayout117.xml"/><Relationship Id="rId7" Type="http://schemas.openxmlformats.org/officeDocument/2006/relationships/image" Target="../media/image2.png"/><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theme" Target="../theme/theme22.xml"/><Relationship Id="rId5" Type="http://schemas.openxmlformats.org/officeDocument/2006/relationships/slideLayout" Target="../slideLayouts/slideLayout119.xml"/><Relationship Id="rId4" Type="http://schemas.openxmlformats.org/officeDocument/2006/relationships/slideLayout" Target="../slideLayouts/slideLayout118.xml"/></Relationships>
</file>

<file path=ppt/slideMasters/_rels/slideMaster23.xml.rels><?xml version="1.0" encoding="UTF-8" standalone="yes"?>
<Relationships xmlns="http://schemas.openxmlformats.org/package/2006/relationships"><Relationship Id="rId3" Type="http://schemas.openxmlformats.org/officeDocument/2006/relationships/slideLayout" Target="../slideLayouts/slideLayout122.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image" Target="../media/image2.png"/><Relationship Id="rId5" Type="http://schemas.openxmlformats.org/officeDocument/2006/relationships/theme" Target="../theme/theme23.xml"/><Relationship Id="rId4" Type="http://schemas.openxmlformats.org/officeDocument/2006/relationships/slideLayout" Target="../slideLayouts/slideLayout123.xml"/></Relationships>
</file>

<file path=ppt/slideMasters/_rels/slideMaster2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26.xml"/><Relationship Id="rId7" Type="http://schemas.openxmlformats.org/officeDocument/2006/relationships/theme" Target="../theme/theme24.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5" Type="http://schemas.openxmlformats.org/officeDocument/2006/relationships/slideLayout" Target="../slideLayouts/slideLayout128.xml"/><Relationship Id="rId4" Type="http://schemas.openxmlformats.org/officeDocument/2006/relationships/slideLayout" Target="../slideLayouts/slideLayout127.xml"/></Relationships>
</file>

<file path=ppt/slideMasters/_rels/slideMaster25.xml.rels><?xml version="1.0" encoding="UTF-8" standalone="yes"?>
<Relationships xmlns="http://schemas.openxmlformats.org/package/2006/relationships"><Relationship Id="rId3" Type="http://schemas.openxmlformats.org/officeDocument/2006/relationships/slideLayout" Target="../slideLayouts/slideLayout132.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5" Type="http://schemas.openxmlformats.org/officeDocument/2006/relationships/image" Target="../media/image2.png"/><Relationship Id="rId4"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26.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27.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theme" Target="../theme/theme28.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175.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29.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theme" Target="../theme/theme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2.xml"/><Relationship Id="rId7" Type="http://schemas.openxmlformats.org/officeDocument/2006/relationships/theme" Target="../theme/theme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2.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5" Type="http://schemas.openxmlformats.org/officeDocument/2006/relationships/image" Target="../media/image2.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43.xml"/><Relationship Id="rId1" Type="http://schemas.openxmlformats.org/officeDocument/2006/relationships/slideLayout" Target="../slideLayouts/slideLayout42.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271588" y="230359"/>
            <a:ext cx="8600825" cy="5375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rmAutofit/>
          </a:bodyPr>
          <a:lstStyle/>
          <a:p>
            <a:r>
              <a:t>Title Text</a:t>
            </a:r>
          </a:p>
        </p:txBody>
      </p:sp>
      <p:sp>
        <p:nvSpPr>
          <p:cNvPr id="3" name="Body Level One…"/>
          <p:cNvSpPr>
            <a:spLocks noGrp="1"/>
          </p:cNvSpPr>
          <p:nvPr>
            <p:ph type="body" idx="1"/>
          </p:nvPr>
        </p:nvSpPr>
        <p:spPr>
          <a:xfrm>
            <a:off x="482343" y="1608042"/>
            <a:ext cx="7648627" cy="47690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4442501" y="6505278"/>
            <a:ext cx="250069" cy="248658"/>
          </a:xfrm>
          <a:prstGeom prst="rect">
            <a:avLst/>
          </a:prstGeom>
          <a:ln w="12700">
            <a:miter lim="400000"/>
          </a:ln>
        </p:spPr>
        <p:txBody>
          <a:bodyPr wrap="none" lIns="50800" tIns="50800" rIns="50800" bIns="50800">
            <a:spAutoFit/>
          </a:bodyPr>
          <a:lstStyle>
            <a:lvl1pPr algn="ctr">
              <a:defRPr sz="949">
                <a:solidFill>
                  <a:srgbClr val="000000"/>
                </a:solidFill>
                <a:latin typeface="Helvetica Light"/>
                <a:ea typeface="Helvetica Light"/>
                <a:cs typeface="Helvetica Light"/>
                <a:sym typeface="Helvetica Light"/>
              </a:defRPr>
            </a:lvl1pPr>
          </a:lstStyle>
          <a:p>
            <a:pPr defTabSz="308063" hangingPunct="0"/>
            <a:fld id="{86CB4B4D-7CA3-9044-876B-883B54F8677D}" type="slidenum">
              <a:rPr lang="en-GB" kern="0" smtClean="0"/>
              <a:pPr defTabSz="308063" hangingPunct="0"/>
              <a:t>‹#›</a:t>
            </a:fld>
            <a:endParaRPr lang="en-GB" kern="0"/>
          </a:p>
        </p:txBody>
      </p:sp>
    </p:spTree>
    <p:extLst>
      <p:ext uri="{BB962C8B-B14F-4D97-AF65-F5344CB8AC3E}">
        <p14:creationId xmlns:p14="http://schemas.microsoft.com/office/powerpoint/2010/main" val="2530114005"/>
      </p:ext>
    </p:extLst>
  </p:cSld>
  <p:clrMap bg1="lt1" tx1="dk1" bg2="lt2" tx2="dk2" accent1="accent1" accent2="accent2" accent3="accent3" accent4="accent4" accent5="accent5" accent6="accent6" hlink="hlink" folHlink="folHlink"/>
  <p:sldLayoutIdLst>
    <p:sldLayoutId id="2147483709" r:id="rId1"/>
    <p:sldLayoutId id="2147483710" r:id="rId2"/>
  </p:sldLayoutIdLst>
  <p:transition spd="med"/>
  <p:txStyles>
    <p:titleStyle>
      <a:lvl1pPr marL="0" marR="0" indent="0"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1pPr>
      <a:lvl2pPr marL="0" marR="0" indent="120547"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2pPr>
      <a:lvl3pPr marL="0" marR="0" indent="241093"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3pPr>
      <a:lvl4pPr marL="0" marR="0" indent="361640"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4pPr>
      <a:lvl5pPr marL="0" marR="0" indent="482186"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5pPr>
      <a:lvl6pPr marL="0" marR="0" indent="602732"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6pPr>
      <a:lvl7pPr marL="0" marR="0" indent="723279"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7pPr>
      <a:lvl8pPr marL="0" marR="0" indent="843826"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8pPr>
      <a:lvl9pPr marL="0" marR="0" indent="964372"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9pPr>
    </p:titleStyle>
    <p:bodyStyle>
      <a:lvl1pPr marL="0" marR="0" indent="0"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1pPr>
      <a:lvl2pPr marL="0" marR="0" indent="120547"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2pPr>
      <a:lvl3pPr marL="0" marR="0" indent="241093"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3pPr>
      <a:lvl4pPr marL="0" marR="0" indent="361640"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4pPr>
      <a:lvl5pPr marL="0" marR="0" indent="482186"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5pPr>
      <a:lvl6pPr marL="0" marR="0" indent="602732"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6pPr>
      <a:lvl7pPr marL="0" marR="0" indent="723279"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7pPr>
      <a:lvl8pPr marL="0" marR="0" indent="843826"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8pPr>
      <a:lvl9pPr marL="0" marR="0" indent="964372"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1pPr>
      <a:lvl2pPr marL="0" marR="0" indent="120547"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2pPr>
      <a:lvl3pPr marL="0" marR="0" indent="241093"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3pPr>
      <a:lvl4pPr marL="0" marR="0" indent="361640"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4pPr>
      <a:lvl5pPr marL="0" marR="0" indent="482186"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5pPr>
      <a:lvl6pPr marL="0" marR="0" indent="602732"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6pPr>
      <a:lvl7pPr marL="0" marR="0" indent="723279"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7pPr>
      <a:lvl8pPr marL="0" marR="0" indent="843826"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8pPr>
      <a:lvl9pPr marL="0" marR="0" indent="964372"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9218" name="Title Text">
            <a:extLst>
              <a:ext uri="{FF2B5EF4-FFF2-40B4-BE49-F238E27FC236}">
                <a16:creationId xmlns:a16="http://schemas.microsoft.com/office/drawing/2014/main" id="{BE7EF8B3-A1DD-4157-B0B8-B27E3A7FF75F}"/>
              </a:ext>
            </a:extLst>
          </p:cNvPr>
          <p:cNvSpPr>
            <a:spLocks noGrp="1"/>
          </p:cNvSpPr>
          <p:nvPr>
            <p:ph type="title"/>
          </p:nvPr>
        </p:nvSpPr>
        <p:spPr bwMode="auto">
          <a:xfrm>
            <a:off x="271463" y="230188"/>
            <a:ext cx="86010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Avenir Heavy"/>
              </a:rPr>
              <a:t>Title Text</a:t>
            </a:r>
          </a:p>
        </p:txBody>
      </p:sp>
      <p:sp>
        <p:nvSpPr>
          <p:cNvPr id="9219" name="Body Level One…">
            <a:extLst>
              <a:ext uri="{FF2B5EF4-FFF2-40B4-BE49-F238E27FC236}">
                <a16:creationId xmlns:a16="http://schemas.microsoft.com/office/drawing/2014/main" id="{DCB69FE8-3617-48A9-A8A1-BF17F7C5C7ED}"/>
              </a:ext>
            </a:extLst>
          </p:cNvPr>
          <p:cNvSpPr>
            <a:spLocks noGrp="1"/>
          </p:cNvSpPr>
          <p:nvPr>
            <p:ph type="body" idx="1"/>
          </p:nvPr>
        </p:nvSpPr>
        <p:spPr bwMode="auto">
          <a:xfrm>
            <a:off x="482601" y="1608138"/>
            <a:ext cx="7648575"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Avenir Book"/>
              </a:rPr>
              <a:t>Body Level One</a:t>
            </a:r>
          </a:p>
          <a:p>
            <a:pPr lvl="1"/>
            <a:r>
              <a:rPr lang="en-US" altLang="en-US">
                <a:sym typeface="Avenir Book"/>
              </a:rPr>
              <a:t>Body Level Two</a:t>
            </a:r>
          </a:p>
          <a:p>
            <a:pPr lvl="2"/>
            <a:r>
              <a:rPr lang="en-US" altLang="en-US">
                <a:sym typeface="Avenir Book"/>
              </a:rPr>
              <a:t>Body Level Three</a:t>
            </a:r>
          </a:p>
          <a:p>
            <a:pPr lvl="3"/>
            <a:r>
              <a:rPr lang="en-US" altLang="en-US">
                <a:sym typeface="Avenir Book"/>
              </a:rPr>
              <a:t>Body Level Four</a:t>
            </a:r>
          </a:p>
          <a:p>
            <a:pPr lvl="4"/>
            <a:r>
              <a:rPr lang="en-US" altLang="en-US">
                <a:sym typeface="Avenir Book"/>
              </a:rPr>
              <a:t>Body Level Five</a:t>
            </a:r>
          </a:p>
        </p:txBody>
      </p:sp>
      <p:sp>
        <p:nvSpPr>
          <p:cNvPr id="4" name="Slide Number">
            <a:extLst>
              <a:ext uri="{FF2B5EF4-FFF2-40B4-BE49-F238E27FC236}">
                <a16:creationId xmlns:a16="http://schemas.microsoft.com/office/drawing/2014/main" id="{E1852197-E077-4321-8367-8D8D5A2728A2}"/>
              </a:ext>
            </a:extLst>
          </p:cNvPr>
          <p:cNvSpPr>
            <a:spLocks noGrp="1"/>
          </p:cNvSpPr>
          <p:nvPr>
            <p:ph type="sldNum" sz="quarter" idx="2"/>
          </p:nvPr>
        </p:nvSpPr>
        <p:spPr>
          <a:xfrm>
            <a:off x="4443807" y="6505576"/>
            <a:ext cx="246862" cy="241092"/>
          </a:xfrm>
          <a:prstGeom prst="rect">
            <a:avLst/>
          </a:prstGeom>
          <a:ln w="12700">
            <a:miter lim="400000"/>
          </a:ln>
        </p:spPr>
        <p:txBody>
          <a:bodyPr vert="horz" wrap="none" lIns="50800" tIns="50800" rIns="50800" bIns="50800" numCol="1" anchor="t" anchorCtr="0" compatLnSpc="1">
            <a:prstTxWarp prst="textNoShape">
              <a:avLst/>
            </a:prstTxWarp>
            <a:spAutoFit/>
          </a:bodyPr>
          <a:lstStyle>
            <a:lvl1pPr algn="ctr">
              <a:defRPr sz="900">
                <a:solidFill>
                  <a:srgbClr val="000000"/>
                </a:solidFill>
                <a:latin typeface="Helvetica Light"/>
                <a:ea typeface="Helvetica Light"/>
                <a:cs typeface="Helvetica Light"/>
                <a:sym typeface="Helvetica Light"/>
              </a:defRPr>
            </a:lvl1pPr>
          </a:lstStyle>
          <a:p>
            <a:fld id="{3FE9BFEC-E5E2-4184-A4B7-A3783A51AE0A}" type="slidenum">
              <a:rPr lang="en-GB" altLang="en-US"/>
              <a:pPr/>
              <a:t>‹#›</a:t>
            </a:fld>
            <a:endParaRPr lang="en-GB" altLang="en-US"/>
          </a:p>
        </p:txBody>
      </p:sp>
    </p:spTree>
    <p:extLst>
      <p:ext uri="{BB962C8B-B14F-4D97-AF65-F5344CB8AC3E}">
        <p14:creationId xmlns:p14="http://schemas.microsoft.com/office/powerpoint/2010/main" val="2724608297"/>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Lst>
  <p:transition spd="med"/>
  <p:txStyles>
    <p:titleStyle>
      <a:lvl1pPr algn="l" defTabSz="307959" rtl="0" eaLnBrk="0" fontAlgn="base" hangingPunct="0">
        <a:spcBef>
          <a:spcPct val="0"/>
        </a:spcBef>
        <a:spcAft>
          <a:spcPct val="0"/>
        </a:spcAft>
        <a:defRPr sz="2200">
          <a:solidFill>
            <a:srgbClr val="FFFFFF"/>
          </a:solidFill>
          <a:latin typeface="+mn-lt"/>
          <a:ea typeface="+mn-ea"/>
          <a:cs typeface="+mn-cs"/>
          <a:sym typeface="Avenir Heavy"/>
        </a:defRPr>
      </a:lvl1pPr>
      <a:lvl2pPr algn="l" defTabSz="307959" rtl="0" eaLnBrk="0" fontAlgn="base" hangingPunct="0">
        <a:spcBef>
          <a:spcPct val="0"/>
        </a:spcBef>
        <a:spcAft>
          <a:spcPct val="0"/>
        </a:spcAft>
        <a:defRPr sz="2200">
          <a:solidFill>
            <a:srgbClr val="FFFFFF"/>
          </a:solidFill>
          <a:latin typeface="+mn-lt"/>
          <a:ea typeface="+mn-ea"/>
          <a:cs typeface="+mn-cs"/>
          <a:sym typeface="Avenir Heavy"/>
        </a:defRPr>
      </a:lvl2pPr>
      <a:lvl3pPr algn="l" defTabSz="307959" rtl="0" eaLnBrk="0" fontAlgn="base" hangingPunct="0">
        <a:spcBef>
          <a:spcPct val="0"/>
        </a:spcBef>
        <a:spcAft>
          <a:spcPct val="0"/>
        </a:spcAft>
        <a:defRPr sz="2200">
          <a:solidFill>
            <a:srgbClr val="FFFFFF"/>
          </a:solidFill>
          <a:latin typeface="+mn-lt"/>
          <a:ea typeface="+mn-ea"/>
          <a:cs typeface="+mn-cs"/>
          <a:sym typeface="Avenir Heavy"/>
        </a:defRPr>
      </a:lvl3pPr>
      <a:lvl4pPr algn="l" defTabSz="307959" rtl="0" eaLnBrk="0" fontAlgn="base" hangingPunct="0">
        <a:spcBef>
          <a:spcPct val="0"/>
        </a:spcBef>
        <a:spcAft>
          <a:spcPct val="0"/>
        </a:spcAft>
        <a:defRPr sz="2200">
          <a:solidFill>
            <a:srgbClr val="FFFFFF"/>
          </a:solidFill>
          <a:latin typeface="+mn-lt"/>
          <a:ea typeface="+mn-ea"/>
          <a:cs typeface="+mn-cs"/>
          <a:sym typeface="Avenir Heavy"/>
        </a:defRPr>
      </a:lvl4pPr>
      <a:lvl5pPr algn="l" defTabSz="307959" rtl="0" eaLnBrk="0" fontAlgn="base" hangingPunct="0">
        <a:spcBef>
          <a:spcPct val="0"/>
        </a:spcBef>
        <a:spcAft>
          <a:spcPct val="0"/>
        </a:spcAft>
        <a:defRPr sz="2200">
          <a:solidFill>
            <a:srgbClr val="FFFFFF"/>
          </a:solidFill>
          <a:latin typeface="+mn-lt"/>
          <a:ea typeface="+mn-ea"/>
          <a:cs typeface="+mn-cs"/>
          <a:sym typeface="Avenir Heavy"/>
        </a:defRPr>
      </a:lvl5pPr>
      <a:lvl6pPr marL="0" marR="0" indent="602701"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6pPr>
      <a:lvl7pPr marL="0" marR="0" indent="723242"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7pPr>
      <a:lvl8pPr marL="0" marR="0" indent="843783"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8pPr>
      <a:lvl9pPr marL="0" marR="0" indent="964323"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9pPr>
    </p:titleStyle>
    <p:bodyStyle>
      <a:lvl1pPr algn="l" defTabSz="307959" rtl="0" eaLnBrk="0" fontAlgn="base" hangingPunct="0">
        <a:spcBef>
          <a:spcPct val="0"/>
        </a:spcBef>
        <a:spcAft>
          <a:spcPct val="0"/>
        </a:spcAft>
        <a:defRPr sz="1000">
          <a:solidFill>
            <a:srgbClr val="314764"/>
          </a:solidFill>
          <a:latin typeface="Avenir Book"/>
          <a:ea typeface="Avenir Book"/>
          <a:cs typeface="Avenir Book"/>
          <a:sym typeface="Avenir Book"/>
        </a:defRPr>
      </a:lvl1pPr>
      <a:lvl2pPr indent="119057" algn="l" defTabSz="307959" rtl="0" eaLnBrk="0" fontAlgn="base" hangingPunct="0">
        <a:spcBef>
          <a:spcPct val="0"/>
        </a:spcBef>
        <a:spcAft>
          <a:spcPct val="0"/>
        </a:spcAft>
        <a:defRPr sz="1000">
          <a:solidFill>
            <a:srgbClr val="314764"/>
          </a:solidFill>
          <a:latin typeface="Avenir Book"/>
          <a:ea typeface="Avenir Book"/>
          <a:cs typeface="Avenir Book"/>
          <a:sym typeface="Avenir Book"/>
        </a:defRPr>
      </a:lvl2pPr>
      <a:lvl3pPr indent="239701" algn="l" defTabSz="307959" rtl="0" eaLnBrk="0" fontAlgn="base" hangingPunct="0">
        <a:spcBef>
          <a:spcPct val="0"/>
        </a:spcBef>
        <a:spcAft>
          <a:spcPct val="0"/>
        </a:spcAft>
        <a:defRPr sz="1000">
          <a:solidFill>
            <a:srgbClr val="314764"/>
          </a:solidFill>
          <a:latin typeface="Avenir Book"/>
          <a:ea typeface="Avenir Book"/>
          <a:cs typeface="Avenir Book"/>
          <a:sym typeface="Avenir Book"/>
        </a:defRPr>
      </a:lvl3pPr>
      <a:lvl4pPr indent="360344" algn="l" defTabSz="307959" rtl="0" eaLnBrk="0" fontAlgn="base" hangingPunct="0">
        <a:spcBef>
          <a:spcPct val="0"/>
        </a:spcBef>
        <a:spcAft>
          <a:spcPct val="0"/>
        </a:spcAft>
        <a:defRPr sz="1000">
          <a:solidFill>
            <a:srgbClr val="314764"/>
          </a:solidFill>
          <a:latin typeface="Avenir Book"/>
          <a:ea typeface="Avenir Book"/>
          <a:cs typeface="Avenir Book"/>
          <a:sym typeface="Avenir Book"/>
        </a:defRPr>
      </a:lvl4pPr>
      <a:lvl5pPr indent="480989" algn="l" defTabSz="307959" rtl="0" eaLnBrk="0" fontAlgn="base" hangingPunct="0">
        <a:spcBef>
          <a:spcPct val="0"/>
        </a:spcBef>
        <a:spcAft>
          <a:spcPct val="0"/>
        </a:spcAft>
        <a:defRPr sz="1000">
          <a:solidFill>
            <a:srgbClr val="314764"/>
          </a:solidFill>
          <a:latin typeface="Avenir Book"/>
          <a:ea typeface="Avenir Book"/>
          <a:cs typeface="Avenir Book"/>
          <a:sym typeface="Avenir Book"/>
        </a:defRPr>
      </a:lvl5pPr>
      <a:lvl6pPr marL="0" marR="0" indent="602701"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6pPr>
      <a:lvl7pPr marL="0" marR="0" indent="723242"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7pPr>
      <a:lvl8pPr marL="0" marR="0" indent="843783"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8pPr>
      <a:lvl9pPr marL="0" marR="0" indent="964323"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1pPr>
      <a:lvl2pPr marL="0" marR="0" indent="120541"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2pPr>
      <a:lvl3pPr marL="0" marR="0" indent="241080"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3pPr>
      <a:lvl4pPr marL="0" marR="0" indent="361621"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4pPr>
      <a:lvl5pPr marL="0" marR="0" indent="482161"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5pPr>
      <a:lvl6pPr marL="0" marR="0" indent="602701"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6pPr>
      <a:lvl7pPr marL="0" marR="0" indent="723242"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7pPr>
      <a:lvl8pPr marL="0" marR="0" indent="843783"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8pPr>
      <a:lvl9pPr marL="0" marR="0" indent="964323"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lgn="r"/>
            <a:r>
              <a:rPr lang="en-GB" sz="1400">
                <a:solidFill>
                  <a:srgbClr val="1F497D"/>
                </a:solidFill>
                <a:latin typeface="Perpetua"/>
              </a:rPr>
              <a:t>18/10/16</a:t>
            </a:r>
            <a:endParaRPr lang="en-GB">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lgn="ctr"/>
            <a:fld id="{87E19E19-2C38-4F55-8C89-F2147FC04339}" type="slidenum">
              <a:rPr lang="en-GB" sz="1400" smtClean="0">
                <a:solidFill>
                  <a:srgbClr val="FFFFFF"/>
                </a:solidFill>
                <a:latin typeface="Franklin Gothic Book"/>
              </a:rPr>
              <a:pPr algn="ctr"/>
              <a:t>‹#›</a:t>
            </a:fld>
            <a:endParaRPr lang="en-GB">
              <a:solidFill>
                <a:prstClr val="black">
                  <a:tint val="75000"/>
                </a:prstClr>
              </a:solidFill>
            </a:endParaRPr>
          </a:p>
        </p:txBody>
      </p:sp>
    </p:spTree>
    <p:extLst>
      <p:ext uri="{BB962C8B-B14F-4D97-AF65-F5344CB8AC3E}">
        <p14:creationId xmlns:p14="http://schemas.microsoft.com/office/powerpoint/2010/main" val="3727326139"/>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l" defTabSz="68573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2" indent="-171432" algn="l" defTabSz="68573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98" indent="-171432" algn="l" defTabSz="68573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62" indent="-171432" algn="l" defTabSz="68573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26" indent="-171432" algn="l" defTabSz="68573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892" indent="-171432" algn="l" defTabSz="68573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756" indent="-171432" algn="l" defTabSz="68573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22" indent="-171432" algn="l" defTabSz="68573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486" indent="-171432" algn="l" defTabSz="68573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52" indent="-171432" algn="l" defTabSz="68573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30" rtl="0" eaLnBrk="1" latinLnBrk="0" hangingPunct="1">
        <a:defRPr sz="1350" kern="1200">
          <a:solidFill>
            <a:schemeClr val="tx1"/>
          </a:solidFill>
          <a:latin typeface="+mn-lt"/>
          <a:ea typeface="+mn-ea"/>
          <a:cs typeface="+mn-cs"/>
        </a:defRPr>
      </a:lvl1pPr>
      <a:lvl2pPr marL="342865" algn="l" defTabSz="685730" rtl="0" eaLnBrk="1" latinLnBrk="0" hangingPunct="1">
        <a:defRPr sz="1350" kern="1200">
          <a:solidFill>
            <a:schemeClr val="tx1"/>
          </a:solidFill>
          <a:latin typeface="+mn-lt"/>
          <a:ea typeface="+mn-ea"/>
          <a:cs typeface="+mn-cs"/>
        </a:defRPr>
      </a:lvl2pPr>
      <a:lvl3pPr marL="685730" algn="l" defTabSz="685730" rtl="0" eaLnBrk="1" latinLnBrk="0" hangingPunct="1">
        <a:defRPr sz="1350" kern="1200">
          <a:solidFill>
            <a:schemeClr val="tx1"/>
          </a:solidFill>
          <a:latin typeface="+mn-lt"/>
          <a:ea typeface="+mn-ea"/>
          <a:cs typeface="+mn-cs"/>
        </a:defRPr>
      </a:lvl3pPr>
      <a:lvl4pPr marL="1028595" algn="l" defTabSz="685730" rtl="0" eaLnBrk="1" latinLnBrk="0" hangingPunct="1">
        <a:defRPr sz="1350" kern="1200">
          <a:solidFill>
            <a:schemeClr val="tx1"/>
          </a:solidFill>
          <a:latin typeface="+mn-lt"/>
          <a:ea typeface="+mn-ea"/>
          <a:cs typeface="+mn-cs"/>
        </a:defRPr>
      </a:lvl4pPr>
      <a:lvl5pPr marL="1371460" algn="l" defTabSz="685730" rtl="0" eaLnBrk="1" latinLnBrk="0" hangingPunct="1">
        <a:defRPr sz="1350" kern="1200">
          <a:solidFill>
            <a:schemeClr val="tx1"/>
          </a:solidFill>
          <a:latin typeface="+mn-lt"/>
          <a:ea typeface="+mn-ea"/>
          <a:cs typeface="+mn-cs"/>
        </a:defRPr>
      </a:lvl5pPr>
      <a:lvl6pPr marL="1714324" algn="l" defTabSz="685730" rtl="0" eaLnBrk="1" latinLnBrk="0" hangingPunct="1">
        <a:defRPr sz="1350" kern="1200">
          <a:solidFill>
            <a:schemeClr val="tx1"/>
          </a:solidFill>
          <a:latin typeface="+mn-lt"/>
          <a:ea typeface="+mn-ea"/>
          <a:cs typeface="+mn-cs"/>
        </a:defRPr>
      </a:lvl6pPr>
      <a:lvl7pPr marL="2057190" algn="l" defTabSz="685730" rtl="0" eaLnBrk="1" latinLnBrk="0" hangingPunct="1">
        <a:defRPr sz="1350" kern="1200">
          <a:solidFill>
            <a:schemeClr val="tx1"/>
          </a:solidFill>
          <a:latin typeface="+mn-lt"/>
          <a:ea typeface="+mn-ea"/>
          <a:cs typeface="+mn-cs"/>
        </a:defRPr>
      </a:lvl7pPr>
      <a:lvl8pPr marL="2400054" algn="l" defTabSz="685730" rtl="0" eaLnBrk="1" latinLnBrk="0" hangingPunct="1">
        <a:defRPr sz="1350" kern="1200">
          <a:solidFill>
            <a:schemeClr val="tx1"/>
          </a:solidFill>
          <a:latin typeface="+mn-lt"/>
          <a:ea typeface="+mn-ea"/>
          <a:cs typeface="+mn-cs"/>
        </a:defRPr>
      </a:lvl8pPr>
      <a:lvl9pPr marL="2742920" algn="l" defTabSz="68573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Title Text">
            <a:extLst>
              <a:ext uri="{FF2B5EF4-FFF2-40B4-BE49-F238E27FC236}">
                <a16:creationId xmlns:a16="http://schemas.microsoft.com/office/drawing/2014/main" id="{4140CBCF-EB59-4C81-A368-3AB3D34D9C7C}"/>
              </a:ext>
            </a:extLst>
          </p:cNvPr>
          <p:cNvSpPr>
            <a:spLocks noGrp="1" noChangeArrowheads="1"/>
          </p:cNvSpPr>
          <p:nvPr>
            <p:ph type="title"/>
          </p:nvPr>
        </p:nvSpPr>
        <p:spPr bwMode="auto">
          <a:xfrm>
            <a:off x="271463" y="230188"/>
            <a:ext cx="86010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Avenir Heavy"/>
              </a:rPr>
              <a:t>Title Text</a:t>
            </a:r>
          </a:p>
        </p:txBody>
      </p:sp>
      <p:sp>
        <p:nvSpPr>
          <p:cNvPr id="1027" name="Body Level One…">
            <a:extLst>
              <a:ext uri="{FF2B5EF4-FFF2-40B4-BE49-F238E27FC236}">
                <a16:creationId xmlns:a16="http://schemas.microsoft.com/office/drawing/2014/main" id="{2B33E846-CCA5-4EE8-A908-BDDB3B08884A}"/>
              </a:ext>
            </a:extLst>
          </p:cNvPr>
          <p:cNvSpPr>
            <a:spLocks noGrp="1" noChangeArrowheads="1"/>
          </p:cNvSpPr>
          <p:nvPr>
            <p:ph type="body" idx="1"/>
          </p:nvPr>
        </p:nvSpPr>
        <p:spPr bwMode="auto">
          <a:xfrm>
            <a:off x="482601" y="1608138"/>
            <a:ext cx="7648575"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Avenir Book"/>
              </a:rPr>
              <a:t>Body Level One</a:t>
            </a:r>
          </a:p>
          <a:p>
            <a:pPr lvl="1"/>
            <a:r>
              <a:rPr lang="en-US" altLang="en-US">
                <a:sym typeface="Avenir Book"/>
              </a:rPr>
              <a:t>Body Level Two</a:t>
            </a:r>
          </a:p>
          <a:p>
            <a:pPr lvl="2"/>
            <a:r>
              <a:rPr lang="en-US" altLang="en-US">
                <a:sym typeface="Avenir Book"/>
              </a:rPr>
              <a:t>Body Level Three</a:t>
            </a:r>
          </a:p>
          <a:p>
            <a:pPr lvl="3"/>
            <a:r>
              <a:rPr lang="en-US" altLang="en-US">
                <a:sym typeface="Avenir Book"/>
              </a:rPr>
              <a:t>Body Level Four</a:t>
            </a:r>
          </a:p>
          <a:p>
            <a:pPr lvl="4"/>
            <a:r>
              <a:rPr lang="en-US" altLang="en-US">
                <a:sym typeface="Avenir Book"/>
              </a:rPr>
              <a:t>Body Level Five</a:t>
            </a:r>
          </a:p>
        </p:txBody>
      </p:sp>
      <p:sp>
        <p:nvSpPr>
          <p:cNvPr id="4" name="Slide Number">
            <a:extLst>
              <a:ext uri="{FF2B5EF4-FFF2-40B4-BE49-F238E27FC236}">
                <a16:creationId xmlns:a16="http://schemas.microsoft.com/office/drawing/2014/main" id="{3F218A58-BD18-4D07-89CA-5E85EB29495F}"/>
              </a:ext>
            </a:extLst>
          </p:cNvPr>
          <p:cNvSpPr>
            <a:spLocks noGrp="1"/>
          </p:cNvSpPr>
          <p:nvPr>
            <p:ph type="sldNum" sz="quarter" idx="2"/>
          </p:nvPr>
        </p:nvSpPr>
        <p:spPr>
          <a:xfrm>
            <a:off x="4418960" y="6505576"/>
            <a:ext cx="296556" cy="287258"/>
          </a:xfrm>
          <a:prstGeom prst="rect">
            <a:avLst/>
          </a:prstGeom>
          <a:ln w="12700">
            <a:miter lim="400000"/>
          </a:ln>
        </p:spPr>
        <p:txBody>
          <a:bodyPr vert="horz" wrap="none" lIns="50800" tIns="50800" rIns="50800" bIns="50800" numCol="1" anchor="t" anchorCtr="0" compatLnSpc="1">
            <a:prstTxWarp prst="textNoShape">
              <a:avLst/>
            </a:prstTxWarp>
            <a:spAutoFit/>
          </a:bodyPr>
          <a:lstStyle>
            <a:lvl1pPr algn="ctr" eaLnBrk="1">
              <a:defRPr sz="1200" smtClean="0">
                <a:solidFill>
                  <a:srgbClr val="000000"/>
                </a:solidFill>
                <a:latin typeface="Helvetica Light"/>
                <a:ea typeface="Helvetica Light"/>
                <a:cs typeface="Helvetica Light"/>
                <a:sym typeface="Helvetica Light"/>
              </a:defRPr>
            </a:lvl1pPr>
          </a:lstStyle>
          <a:p>
            <a:pPr>
              <a:defRPr/>
            </a:pPr>
            <a:fld id="{13FF0514-2CCB-4D16-B1F1-08292E887114}" type="slidenum">
              <a:rPr lang="en-GB" altLang="en-US"/>
              <a:pPr>
                <a:defRPr/>
              </a:pPr>
              <a:t>‹#›</a:t>
            </a:fld>
            <a:endParaRPr lang="en-GB" altLang="en-US"/>
          </a:p>
        </p:txBody>
      </p:sp>
    </p:spTree>
    <p:extLst>
      <p:ext uri="{BB962C8B-B14F-4D97-AF65-F5344CB8AC3E}">
        <p14:creationId xmlns:p14="http://schemas.microsoft.com/office/powerpoint/2010/main" val="2862332810"/>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Lst>
  <p:transition spd="med"/>
  <p:txStyles>
    <p:titleStyle>
      <a:lvl1pPr algn="l" defTabSz="409554" rtl="0" eaLnBrk="0" fontAlgn="base" hangingPunct="0">
        <a:spcBef>
          <a:spcPct val="0"/>
        </a:spcBef>
        <a:spcAft>
          <a:spcPct val="0"/>
        </a:spcAft>
        <a:defRPr sz="3000">
          <a:solidFill>
            <a:srgbClr val="FFFFFF"/>
          </a:solidFill>
          <a:latin typeface="+mn-lt"/>
          <a:ea typeface="+mn-ea"/>
          <a:cs typeface="+mn-cs"/>
          <a:sym typeface="Avenir Heavy"/>
        </a:defRPr>
      </a:lvl1pPr>
      <a:lvl2pPr algn="l" defTabSz="409554" rtl="0" eaLnBrk="0" fontAlgn="base" hangingPunct="0">
        <a:spcBef>
          <a:spcPct val="0"/>
        </a:spcBef>
        <a:spcAft>
          <a:spcPct val="0"/>
        </a:spcAft>
        <a:defRPr sz="3000">
          <a:solidFill>
            <a:srgbClr val="FFFFFF"/>
          </a:solidFill>
          <a:latin typeface="+mn-lt"/>
          <a:ea typeface="+mn-ea"/>
          <a:cs typeface="+mn-cs"/>
          <a:sym typeface="Avenir Heavy"/>
        </a:defRPr>
      </a:lvl2pPr>
      <a:lvl3pPr algn="l" defTabSz="409554" rtl="0" eaLnBrk="0" fontAlgn="base" hangingPunct="0">
        <a:spcBef>
          <a:spcPct val="0"/>
        </a:spcBef>
        <a:spcAft>
          <a:spcPct val="0"/>
        </a:spcAft>
        <a:defRPr sz="3000">
          <a:solidFill>
            <a:srgbClr val="FFFFFF"/>
          </a:solidFill>
          <a:latin typeface="+mn-lt"/>
          <a:ea typeface="+mn-ea"/>
          <a:cs typeface="+mn-cs"/>
          <a:sym typeface="Avenir Heavy"/>
        </a:defRPr>
      </a:lvl3pPr>
      <a:lvl4pPr algn="l" defTabSz="409554" rtl="0" eaLnBrk="0" fontAlgn="base" hangingPunct="0">
        <a:spcBef>
          <a:spcPct val="0"/>
        </a:spcBef>
        <a:spcAft>
          <a:spcPct val="0"/>
        </a:spcAft>
        <a:defRPr sz="3000">
          <a:solidFill>
            <a:srgbClr val="FFFFFF"/>
          </a:solidFill>
          <a:latin typeface="+mn-lt"/>
          <a:ea typeface="+mn-ea"/>
          <a:cs typeface="+mn-cs"/>
          <a:sym typeface="Avenir Heavy"/>
        </a:defRPr>
      </a:lvl4pPr>
      <a:lvl5pPr algn="l" defTabSz="409554" rtl="0" eaLnBrk="0" fontAlgn="base" hangingPunct="0">
        <a:spcBef>
          <a:spcPct val="0"/>
        </a:spcBef>
        <a:spcAft>
          <a:spcPct val="0"/>
        </a:spcAft>
        <a:defRPr sz="3000">
          <a:solidFill>
            <a:srgbClr val="FFFFFF"/>
          </a:solidFill>
          <a:latin typeface="+mn-lt"/>
          <a:ea typeface="+mn-ea"/>
          <a:cs typeface="+mn-cs"/>
          <a:sym typeface="Avenir Heavy"/>
        </a:defRPr>
      </a:lvl5pPr>
      <a:lvl6pPr marL="0" marR="0" indent="803602"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6pPr>
      <a:lvl7pPr marL="0" marR="0" indent="964323"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7pPr>
      <a:lvl8pPr marL="0" marR="0" indent="1125044"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8pPr>
      <a:lvl9pPr marL="0" marR="0" indent="1285763"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9pPr>
    </p:titleStyle>
    <p:bodyStyle>
      <a:lvl1pPr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1pPr>
      <a:lvl2pPr indent="160330"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2pPr>
      <a:lvl3pPr indent="320659"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3pPr>
      <a:lvl4pPr indent="480989"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4pPr>
      <a:lvl5pPr indent="641317"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5pPr>
      <a:lvl6pPr marL="0" marR="0" indent="803602"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6pPr>
      <a:lvl7pPr marL="0" marR="0" indent="964323"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7pPr>
      <a:lvl8pPr marL="0" marR="0" indent="1125044"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8pPr>
      <a:lvl9pPr marL="0" marR="0" indent="1285763"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1"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40"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61"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882"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02"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23"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044"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763"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42" name="Title Text">
            <a:extLst>
              <a:ext uri="{FF2B5EF4-FFF2-40B4-BE49-F238E27FC236}">
                <a16:creationId xmlns:a16="http://schemas.microsoft.com/office/drawing/2014/main" id="{BC80576E-EBA9-4BEA-8B77-BBFADF2FB86B}"/>
              </a:ext>
            </a:extLst>
          </p:cNvPr>
          <p:cNvSpPr>
            <a:spLocks noGrp="1"/>
          </p:cNvSpPr>
          <p:nvPr>
            <p:ph type="title"/>
          </p:nvPr>
        </p:nvSpPr>
        <p:spPr bwMode="auto">
          <a:xfrm>
            <a:off x="271463" y="230188"/>
            <a:ext cx="86010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Avenir Heavy"/>
              </a:rPr>
              <a:t>Title Text</a:t>
            </a:r>
          </a:p>
        </p:txBody>
      </p:sp>
      <p:sp>
        <p:nvSpPr>
          <p:cNvPr id="10243" name="Body Level One…">
            <a:extLst>
              <a:ext uri="{FF2B5EF4-FFF2-40B4-BE49-F238E27FC236}">
                <a16:creationId xmlns:a16="http://schemas.microsoft.com/office/drawing/2014/main" id="{3C8926BB-1413-409B-88DC-94F33BC243AE}"/>
              </a:ext>
            </a:extLst>
          </p:cNvPr>
          <p:cNvSpPr>
            <a:spLocks noGrp="1"/>
          </p:cNvSpPr>
          <p:nvPr>
            <p:ph type="body" idx="1"/>
          </p:nvPr>
        </p:nvSpPr>
        <p:spPr bwMode="auto">
          <a:xfrm>
            <a:off x="482601" y="1608138"/>
            <a:ext cx="7648575"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Avenir Book"/>
              </a:rPr>
              <a:t>Body Level One</a:t>
            </a:r>
          </a:p>
          <a:p>
            <a:pPr lvl="1"/>
            <a:r>
              <a:rPr lang="en-US" altLang="en-US">
                <a:sym typeface="Avenir Book"/>
              </a:rPr>
              <a:t>Body Level Two</a:t>
            </a:r>
          </a:p>
          <a:p>
            <a:pPr lvl="2"/>
            <a:r>
              <a:rPr lang="en-US" altLang="en-US">
                <a:sym typeface="Avenir Book"/>
              </a:rPr>
              <a:t>Body Level Three</a:t>
            </a:r>
          </a:p>
          <a:p>
            <a:pPr lvl="3"/>
            <a:r>
              <a:rPr lang="en-US" altLang="en-US">
                <a:sym typeface="Avenir Book"/>
              </a:rPr>
              <a:t>Body Level Four</a:t>
            </a:r>
          </a:p>
          <a:p>
            <a:pPr lvl="4"/>
            <a:r>
              <a:rPr lang="en-US" altLang="en-US">
                <a:sym typeface="Avenir Book"/>
              </a:rPr>
              <a:t>Body Level Five</a:t>
            </a:r>
          </a:p>
        </p:txBody>
      </p:sp>
      <p:sp>
        <p:nvSpPr>
          <p:cNvPr id="4" name="Slide Number">
            <a:extLst>
              <a:ext uri="{FF2B5EF4-FFF2-40B4-BE49-F238E27FC236}">
                <a16:creationId xmlns:a16="http://schemas.microsoft.com/office/drawing/2014/main" id="{E68728C2-0CEE-4887-ACB7-2C2BCEBD47C0}"/>
              </a:ext>
            </a:extLst>
          </p:cNvPr>
          <p:cNvSpPr>
            <a:spLocks noGrp="1"/>
          </p:cNvSpPr>
          <p:nvPr>
            <p:ph type="sldNum" sz="quarter" idx="2"/>
          </p:nvPr>
        </p:nvSpPr>
        <p:spPr>
          <a:xfrm>
            <a:off x="4443807" y="6505576"/>
            <a:ext cx="246862" cy="241092"/>
          </a:xfrm>
          <a:prstGeom prst="rect">
            <a:avLst/>
          </a:prstGeom>
          <a:ln w="12700">
            <a:miter lim="400000"/>
          </a:ln>
        </p:spPr>
        <p:txBody>
          <a:bodyPr vert="horz" wrap="none" lIns="50800" tIns="50800" rIns="50800" bIns="50800" numCol="1" anchor="t" anchorCtr="0" compatLnSpc="1">
            <a:prstTxWarp prst="textNoShape">
              <a:avLst/>
            </a:prstTxWarp>
            <a:spAutoFit/>
          </a:bodyPr>
          <a:lstStyle>
            <a:lvl1pPr algn="ctr">
              <a:defRPr sz="900" smtClean="0">
                <a:solidFill>
                  <a:srgbClr val="000000"/>
                </a:solidFill>
                <a:latin typeface="Helvetica Light"/>
                <a:ea typeface="Helvetica Light"/>
                <a:cs typeface="Helvetica Light"/>
                <a:sym typeface="Helvetica Light"/>
              </a:defRPr>
            </a:lvl1pPr>
          </a:lstStyle>
          <a:p>
            <a:pPr>
              <a:defRPr/>
            </a:pPr>
            <a:fld id="{82E4E366-0FCA-4D90-B934-651A4E7B523C}" type="slidenum">
              <a:rPr lang="en-GB" altLang="en-US"/>
              <a:pPr>
                <a:defRPr/>
              </a:pPr>
              <a:t>‹#›</a:t>
            </a:fld>
            <a:endParaRPr lang="en-GB" altLang="en-US"/>
          </a:p>
        </p:txBody>
      </p:sp>
    </p:spTree>
    <p:extLst>
      <p:ext uri="{BB962C8B-B14F-4D97-AF65-F5344CB8AC3E}">
        <p14:creationId xmlns:p14="http://schemas.microsoft.com/office/powerpoint/2010/main" val="2242274210"/>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Lst>
  <p:transition spd="med"/>
  <p:txStyles>
    <p:titleStyle>
      <a:lvl1pPr algn="l" defTabSz="307959" rtl="0" eaLnBrk="0" fontAlgn="base" hangingPunct="0">
        <a:spcBef>
          <a:spcPct val="0"/>
        </a:spcBef>
        <a:spcAft>
          <a:spcPct val="0"/>
        </a:spcAft>
        <a:defRPr sz="2200">
          <a:solidFill>
            <a:srgbClr val="FFFFFF"/>
          </a:solidFill>
          <a:latin typeface="+mn-lt"/>
          <a:ea typeface="+mn-ea"/>
          <a:cs typeface="+mn-cs"/>
          <a:sym typeface="Avenir Heavy"/>
        </a:defRPr>
      </a:lvl1pPr>
      <a:lvl2pPr algn="l" defTabSz="307959" rtl="0" eaLnBrk="0" fontAlgn="base" hangingPunct="0">
        <a:spcBef>
          <a:spcPct val="0"/>
        </a:spcBef>
        <a:spcAft>
          <a:spcPct val="0"/>
        </a:spcAft>
        <a:defRPr sz="2200">
          <a:solidFill>
            <a:srgbClr val="FFFFFF"/>
          </a:solidFill>
          <a:latin typeface="+mn-lt"/>
          <a:ea typeface="+mn-ea"/>
          <a:cs typeface="+mn-cs"/>
          <a:sym typeface="Avenir Heavy"/>
        </a:defRPr>
      </a:lvl2pPr>
      <a:lvl3pPr algn="l" defTabSz="307959" rtl="0" eaLnBrk="0" fontAlgn="base" hangingPunct="0">
        <a:spcBef>
          <a:spcPct val="0"/>
        </a:spcBef>
        <a:spcAft>
          <a:spcPct val="0"/>
        </a:spcAft>
        <a:defRPr sz="2200">
          <a:solidFill>
            <a:srgbClr val="FFFFFF"/>
          </a:solidFill>
          <a:latin typeface="+mn-lt"/>
          <a:ea typeface="+mn-ea"/>
          <a:cs typeface="+mn-cs"/>
          <a:sym typeface="Avenir Heavy"/>
        </a:defRPr>
      </a:lvl3pPr>
      <a:lvl4pPr algn="l" defTabSz="307959" rtl="0" eaLnBrk="0" fontAlgn="base" hangingPunct="0">
        <a:spcBef>
          <a:spcPct val="0"/>
        </a:spcBef>
        <a:spcAft>
          <a:spcPct val="0"/>
        </a:spcAft>
        <a:defRPr sz="2200">
          <a:solidFill>
            <a:srgbClr val="FFFFFF"/>
          </a:solidFill>
          <a:latin typeface="+mn-lt"/>
          <a:ea typeface="+mn-ea"/>
          <a:cs typeface="+mn-cs"/>
          <a:sym typeface="Avenir Heavy"/>
        </a:defRPr>
      </a:lvl4pPr>
      <a:lvl5pPr algn="l" defTabSz="307959" rtl="0" eaLnBrk="0" fontAlgn="base" hangingPunct="0">
        <a:spcBef>
          <a:spcPct val="0"/>
        </a:spcBef>
        <a:spcAft>
          <a:spcPct val="0"/>
        </a:spcAft>
        <a:defRPr sz="2200">
          <a:solidFill>
            <a:srgbClr val="FFFFFF"/>
          </a:solidFill>
          <a:latin typeface="+mn-lt"/>
          <a:ea typeface="+mn-ea"/>
          <a:cs typeface="+mn-cs"/>
          <a:sym typeface="Avenir Heavy"/>
        </a:defRPr>
      </a:lvl5pPr>
      <a:lvl6pPr marL="0" marR="0" indent="602701"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6pPr>
      <a:lvl7pPr marL="0" marR="0" indent="723242"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7pPr>
      <a:lvl8pPr marL="0" marR="0" indent="843783"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8pPr>
      <a:lvl9pPr marL="0" marR="0" indent="964323"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9pPr>
    </p:titleStyle>
    <p:bodyStyle>
      <a:lvl1pPr algn="l" defTabSz="307959" rtl="0" eaLnBrk="0" fontAlgn="base" hangingPunct="0">
        <a:spcBef>
          <a:spcPct val="0"/>
        </a:spcBef>
        <a:spcAft>
          <a:spcPct val="0"/>
        </a:spcAft>
        <a:defRPr sz="1000">
          <a:solidFill>
            <a:srgbClr val="314764"/>
          </a:solidFill>
          <a:latin typeface="Avenir Book"/>
          <a:ea typeface="Avenir Book"/>
          <a:cs typeface="Avenir Book"/>
          <a:sym typeface="Avenir Book"/>
        </a:defRPr>
      </a:lvl1pPr>
      <a:lvl2pPr indent="119057" algn="l" defTabSz="307959" rtl="0" eaLnBrk="0" fontAlgn="base" hangingPunct="0">
        <a:spcBef>
          <a:spcPct val="0"/>
        </a:spcBef>
        <a:spcAft>
          <a:spcPct val="0"/>
        </a:spcAft>
        <a:defRPr sz="1000">
          <a:solidFill>
            <a:srgbClr val="314764"/>
          </a:solidFill>
          <a:latin typeface="Avenir Book"/>
          <a:ea typeface="Avenir Book"/>
          <a:cs typeface="Avenir Book"/>
          <a:sym typeface="Avenir Book"/>
        </a:defRPr>
      </a:lvl2pPr>
      <a:lvl3pPr indent="239701" algn="l" defTabSz="307959" rtl="0" eaLnBrk="0" fontAlgn="base" hangingPunct="0">
        <a:spcBef>
          <a:spcPct val="0"/>
        </a:spcBef>
        <a:spcAft>
          <a:spcPct val="0"/>
        </a:spcAft>
        <a:defRPr sz="1000">
          <a:solidFill>
            <a:srgbClr val="314764"/>
          </a:solidFill>
          <a:latin typeface="Avenir Book"/>
          <a:ea typeface="Avenir Book"/>
          <a:cs typeface="Avenir Book"/>
          <a:sym typeface="Avenir Book"/>
        </a:defRPr>
      </a:lvl3pPr>
      <a:lvl4pPr indent="360344" algn="l" defTabSz="307959" rtl="0" eaLnBrk="0" fontAlgn="base" hangingPunct="0">
        <a:spcBef>
          <a:spcPct val="0"/>
        </a:spcBef>
        <a:spcAft>
          <a:spcPct val="0"/>
        </a:spcAft>
        <a:defRPr sz="1000">
          <a:solidFill>
            <a:srgbClr val="314764"/>
          </a:solidFill>
          <a:latin typeface="Avenir Book"/>
          <a:ea typeface="Avenir Book"/>
          <a:cs typeface="Avenir Book"/>
          <a:sym typeface="Avenir Book"/>
        </a:defRPr>
      </a:lvl4pPr>
      <a:lvl5pPr indent="480989" algn="l" defTabSz="307959" rtl="0" eaLnBrk="0" fontAlgn="base" hangingPunct="0">
        <a:spcBef>
          <a:spcPct val="0"/>
        </a:spcBef>
        <a:spcAft>
          <a:spcPct val="0"/>
        </a:spcAft>
        <a:defRPr sz="1000">
          <a:solidFill>
            <a:srgbClr val="314764"/>
          </a:solidFill>
          <a:latin typeface="Avenir Book"/>
          <a:ea typeface="Avenir Book"/>
          <a:cs typeface="Avenir Book"/>
          <a:sym typeface="Avenir Book"/>
        </a:defRPr>
      </a:lvl5pPr>
      <a:lvl6pPr marL="0" marR="0" indent="602701"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6pPr>
      <a:lvl7pPr marL="0" marR="0" indent="723242"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7pPr>
      <a:lvl8pPr marL="0" marR="0" indent="843783"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8pPr>
      <a:lvl9pPr marL="0" marR="0" indent="964323"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1pPr>
      <a:lvl2pPr marL="0" marR="0" indent="120541"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2pPr>
      <a:lvl3pPr marL="0" marR="0" indent="241080"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3pPr>
      <a:lvl4pPr marL="0" marR="0" indent="361621"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4pPr>
      <a:lvl5pPr marL="0" marR="0" indent="482161"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5pPr>
      <a:lvl6pPr marL="0" marR="0" indent="602701"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6pPr>
      <a:lvl7pPr marL="0" marR="0" indent="723242"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7pPr>
      <a:lvl8pPr marL="0" marR="0" indent="843783"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8pPr>
      <a:lvl9pPr marL="0" marR="0" indent="964323"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7170" name="Title Text">
            <a:extLst>
              <a:ext uri="{FF2B5EF4-FFF2-40B4-BE49-F238E27FC236}">
                <a16:creationId xmlns:a16="http://schemas.microsoft.com/office/drawing/2014/main" id="{DF382207-90B2-40A9-B648-77F3BB4C91E8}"/>
              </a:ext>
            </a:extLst>
          </p:cNvPr>
          <p:cNvSpPr>
            <a:spLocks noGrp="1" noChangeArrowheads="1"/>
          </p:cNvSpPr>
          <p:nvPr>
            <p:ph type="title"/>
          </p:nvPr>
        </p:nvSpPr>
        <p:spPr bwMode="auto">
          <a:xfrm>
            <a:off x="271463" y="230188"/>
            <a:ext cx="86010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Avenir Heavy"/>
              </a:rPr>
              <a:t>Title Text</a:t>
            </a:r>
          </a:p>
        </p:txBody>
      </p:sp>
      <p:sp>
        <p:nvSpPr>
          <p:cNvPr id="7171" name="Body Level One…">
            <a:extLst>
              <a:ext uri="{FF2B5EF4-FFF2-40B4-BE49-F238E27FC236}">
                <a16:creationId xmlns:a16="http://schemas.microsoft.com/office/drawing/2014/main" id="{B3529C65-D96F-4E5A-8F8D-8A3C6DB26C5C}"/>
              </a:ext>
            </a:extLst>
          </p:cNvPr>
          <p:cNvSpPr>
            <a:spLocks noGrp="1" noChangeArrowheads="1"/>
          </p:cNvSpPr>
          <p:nvPr>
            <p:ph type="body" idx="1"/>
          </p:nvPr>
        </p:nvSpPr>
        <p:spPr bwMode="auto">
          <a:xfrm>
            <a:off x="482602" y="1608138"/>
            <a:ext cx="7648575"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Avenir Book"/>
              </a:rPr>
              <a:t>Body Level One</a:t>
            </a:r>
          </a:p>
          <a:p>
            <a:pPr lvl="1"/>
            <a:r>
              <a:rPr lang="en-US" altLang="en-US">
                <a:sym typeface="Avenir Book"/>
              </a:rPr>
              <a:t>Body Level Two</a:t>
            </a:r>
          </a:p>
          <a:p>
            <a:pPr lvl="2"/>
            <a:r>
              <a:rPr lang="en-US" altLang="en-US">
                <a:sym typeface="Avenir Book"/>
              </a:rPr>
              <a:t>Body Level Three</a:t>
            </a:r>
          </a:p>
          <a:p>
            <a:pPr lvl="3"/>
            <a:r>
              <a:rPr lang="en-US" altLang="en-US">
                <a:sym typeface="Avenir Book"/>
              </a:rPr>
              <a:t>Body Level Four</a:t>
            </a:r>
          </a:p>
          <a:p>
            <a:pPr lvl="4"/>
            <a:r>
              <a:rPr lang="en-US" altLang="en-US">
                <a:sym typeface="Avenir Book"/>
              </a:rPr>
              <a:t>Body Level Five</a:t>
            </a:r>
          </a:p>
        </p:txBody>
      </p:sp>
      <p:sp>
        <p:nvSpPr>
          <p:cNvPr id="4" name="Slide Number">
            <a:extLst>
              <a:ext uri="{FF2B5EF4-FFF2-40B4-BE49-F238E27FC236}">
                <a16:creationId xmlns:a16="http://schemas.microsoft.com/office/drawing/2014/main" id="{4765AD66-2DBE-4633-8847-FE5AE7F9EBA9}"/>
              </a:ext>
            </a:extLst>
          </p:cNvPr>
          <p:cNvSpPr>
            <a:spLocks noGrp="1"/>
          </p:cNvSpPr>
          <p:nvPr>
            <p:ph type="sldNum" sz="quarter" idx="2"/>
          </p:nvPr>
        </p:nvSpPr>
        <p:spPr>
          <a:xfrm>
            <a:off x="4418962" y="6505576"/>
            <a:ext cx="296556" cy="287258"/>
          </a:xfrm>
          <a:prstGeom prst="rect">
            <a:avLst/>
          </a:prstGeom>
          <a:ln w="12700">
            <a:miter lim="400000"/>
          </a:ln>
        </p:spPr>
        <p:txBody>
          <a:bodyPr vert="horz" wrap="none" lIns="50800" tIns="50800" rIns="50800" bIns="50800" numCol="1" anchor="t" anchorCtr="0" compatLnSpc="1">
            <a:prstTxWarp prst="textNoShape">
              <a:avLst/>
            </a:prstTxWarp>
            <a:spAutoFit/>
          </a:bodyPr>
          <a:lstStyle>
            <a:lvl1pPr algn="ctr">
              <a:defRPr sz="1200" smtClean="0">
                <a:solidFill>
                  <a:srgbClr val="000000"/>
                </a:solidFill>
                <a:latin typeface="Helvetica Light"/>
                <a:ea typeface="Helvetica Light"/>
                <a:cs typeface="Helvetica Light"/>
                <a:sym typeface="Helvetica Light"/>
              </a:defRPr>
            </a:lvl1pPr>
          </a:lstStyle>
          <a:p>
            <a:pPr>
              <a:defRPr/>
            </a:pPr>
            <a:fld id="{532FAFD9-BCF5-4D69-A123-0C6201544A9B}" type="slidenum">
              <a:rPr lang="en-US" altLang="en-US"/>
              <a:pPr>
                <a:defRPr/>
              </a:pPr>
              <a:t>‹#›</a:t>
            </a:fld>
            <a:endParaRPr lang="en-US" altLang="en-US"/>
          </a:p>
        </p:txBody>
      </p:sp>
    </p:spTree>
    <p:extLst>
      <p:ext uri="{BB962C8B-B14F-4D97-AF65-F5344CB8AC3E}">
        <p14:creationId xmlns:p14="http://schemas.microsoft.com/office/powerpoint/2010/main" val="1983854154"/>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Lst>
  <p:transition spd="med"/>
  <p:txStyles>
    <p:titleStyle>
      <a:lvl1pPr algn="l" defTabSz="409533" rtl="0" eaLnBrk="0" fontAlgn="base" hangingPunct="0">
        <a:spcBef>
          <a:spcPct val="0"/>
        </a:spcBef>
        <a:spcAft>
          <a:spcPct val="0"/>
        </a:spcAft>
        <a:defRPr sz="3000">
          <a:solidFill>
            <a:srgbClr val="FFFFFF"/>
          </a:solidFill>
          <a:latin typeface="+mn-lt"/>
          <a:ea typeface="+mn-ea"/>
          <a:cs typeface="+mn-cs"/>
          <a:sym typeface="Avenir Heavy"/>
        </a:defRPr>
      </a:lvl1pPr>
      <a:lvl2pPr algn="l" defTabSz="409533" rtl="0" eaLnBrk="0" fontAlgn="base" hangingPunct="0">
        <a:spcBef>
          <a:spcPct val="0"/>
        </a:spcBef>
        <a:spcAft>
          <a:spcPct val="0"/>
        </a:spcAft>
        <a:defRPr sz="3000">
          <a:solidFill>
            <a:srgbClr val="FFFFFF"/>
          </a:solidFill>
          <a:latin typeface="+mn-lt"/>
          <a:ea typeface="+mn-ea"/>
          <a:cs typeface="+mn-cs"/>
          <a:sym typeface="Avenir Heavy"/>
        </a:defRPr>
      </a:lvl2pPr>
      <a:lvl3pPr algn="l" defTabSz="409533" rtl="0" eaLnBrk="0" fontAlgn="base" hangingPunct="0">
        <a:spcBef>
          <a:spcPct val="0"/>
        </a:spcBef>
        <a:spcAft>
          <a:spcPct val="0"/>
        </a:spcAft>
        <a:defRPr sz="3000">
          <a:solidFill>
            <a:srgbClr val="FFFFFF"/>
          </a:solidFill>
          <a:latin typeface="+mn-lt"/>
          <a:ea typeface="+mn-ea"/>
          <a:cs typeface="+mn-cs"/>
          <a:sym typeface="Avenir Heavy"/>
        </a:defRPr>
      </a:lvl3pPr>
      <a:lvl4pPr algn="l" defTabSz="409533" rtl="0" eaLnBrk="0" fontAlgn="base" hangingPunct="0">
        <a:spcBef>
          <a:spcPct val="0"/>
        </a:spcBef>
        <a:spcAft>
          <a:spcPct val="0"/>
        </a:spcAft>
        <a:defRPr sz="3000">
          <a:solidFill>
            <a:srgbClr val="FFFFFF"/>
          </a:solidFill>
          <a:latin typeface="+mn-lt"/>
          <a:ea typeface="+mn-ea"/>
          <a:cs typeface="+mn-cs"/>
          <a:sym typeface="Avenir Heavy"/>
        </a:defRPr>
      </a:lvl4pPr>
      <a:lvl5pPr algn="l" defTabSz="409533" rtl="0" eaLnBrk="0" fontAlgn="base" hangingPunct="0">
        <a:spcBef>
          <a:spcPct val="0"/>
        </a:spcBef>
        <a:spcAft>
          <a:spcPct val="0"/>
        </a:spcAft>
        <a:defRPr sz="3000">
          <a:solidFill>
            <a:srgbClr val="FFFFFF"/>
          </a:solidFill>
          <a:latin typeface="+mn-lt"/>
          <a:ea typeface="+mn-ea"/>
          <a:cs typeface="+mn-cs"/>
          <a:sym typeface="Avenir Heavy"/>
        </a:defRPr>
      </a:lvl5pPr>
      <a:lvl6pPr marL="0" marR="0" indent="803561" algn="l" defTabSz="410709"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6pPr>
      <a:lvl7pPr marL="0" marR="0" indent="964274" algn="l" defTabSz="410709"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7pPr>
      <a:lvl8pPr marL="0" marR="0" indent="1124987" algn="l" defTabSz="410709"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8pPr>
      <a:lvl9pPr marL="0" marR="0" indent="1285697" algn="l" defTabSz="410709"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9pPr>
    </p:titleStyle>
    <p:bodyStyle>
      <a:lvl1pPr algn="l" defTabSz="409533" rtl="0" eaLnBrk="0" fontAlgn="base" hangingPunct="0">
        <a:spcBef>
          <a:spcPct val="0"/>
        </a:spcBef>
        <a:spcAft>
          <a:spcPct val="0"/>
        </a:spcAft>
        <a:defRPr sz="1400">
          <a:solidFill>
            <a:srgbClr val="314764"/>
          </a:solidFill>
          <a:latin typeface="Avenir Book"/>
          <a:ea typeface="Avenir Book"/>
          <a:cs typeface="Avenir Book"/>
          <a:sym typeface="Avenir Book"/>
        </a:defRPr>
      </a:lvl1pPr>
      <a:lvl2pPr indent="160322" algn="l" defTabSz="409533" rtl="0" eaLnBrk="0" fontAlgn="base" hangingPunct="0">
        <a:spcBef>
          <a:spcPct val="0"/>
        </a:spcBef>
        <a:spcAft>
          <a:spcPct val="0"/>
        </a:spcAft>
        <a:defRPr sz="1400">
          <a:solidFill>
            <a:srgbClr val="314764"/>
          </a:solidFill>
          <a:latin typeface="Avenir Book"/>
          <a:ea typeface="Avenir Book"/>
          <a:cs typeface="Avenir Book"/>
          <a:sym typeface="Avenir Book"/>
        </a:defRPr>
      </a:lvl2pPr>
      <a:lvl3pPr indent="320642" algn="l" defTabSz="409533" rtl="0" eaLnBrk="0" fontAlgn="base" hangingPunct="0">
        <a:spcBef>
          <a:spcPct val="0"/>
        </a:spcBef>
        <a:spcAft>
          <a:spcPct val="0"/>
        </a:spcAft>
        <a:defRPr sz="1400">
          <a:solidFill>
            <a:srgbClr val="314764"/>
          </a:solidFill>
          <a:latin typeface="Avenir Book"/>
          <a:ea typeface="Avenir Book"/>
          <a:cs typeface="Avenir Book"/>
          <a:sym typeface="Avenir Book"/>
        </a:defRPr>
      </a:lvl3pPr>
      <a:lvl4pPr indent="480965" algn="l" defTabSz="409533" rtl="0" eaLnBrk="0" fontAlgn="base" hangingPunct="0">
        <a:spcBef>
          <a:spcPct val="0"/>
        </a:spcBef>
        <a:spcAft>
          <a:spcPct val="0"/>
        </a:spcAft>
        <a:defRPr sz="1400">
          <a:solidFill>
            <a:srgbClr val="314764"/>
          </a:solidFill>
          <a:latin typeface="Avenir Book"/>
          <a:ea typeface="Avenir Book"/>
          <a:cs typeface="Avenir Book"/>
          <a:sym typeface="Avenir Book"/>
        </a:defRPr>
      </a:lvl4pPr>
      <a:lvl5pPr indent="641284" algn="l" defTabSz="409533" rtl="0" eaLnBrk="0" fontAlgn="base" hangingPunct="0">
        <a:spcBef>
          <a:spcPct val="0"/>
        </a:spcBef>
        <a:spcAft>
          <a:spcPct val="0"/>
        </a:spcAft>
        <a:defRPr sz="1400">
          <a:solidFill>
            <a:srgbClr val="314764"/>
          </a:solidFill>
          <a:latin typeface="Avenir Book"/>
          <a:ea typeface="Avenir Book"/>
          <a:cs typeface="Avenir Book"/>
          <a:sym typeface="Avenir Book"/>
        </a:defRPr>
      </a:lvl5pPr>
      <a:lvl6pPr marL="0" marR="0" indent="803561" algn="l" defTabSz="410709"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6pPr>
      <a:lvl7pPr marL="0" marR="0" indent="964274" algn="l" defTabSz="410709"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7pPr>
      <a:lvl8pPr marL="0" marR="0" indent="1124987" algn="l" defTabSz="410709"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8pPr>
      <a:lvl9pPr marL="0" marR="0" indent="1285697" algn="l" defTabSz="410709"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410709"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12" algn="ctr" defTabSz="410709"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24" algn="ctr" defTabSz="410709"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36" algn="ctr" defTabSz="410709"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849" algn="ctr" defTabSz="410709"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561" algn="ctr" defTabSz="410709"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274" algn="ctr" defTabSz="410709"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4987" algn="ctr" defTabSz="410709"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697" algn="ctr" defTabSz="410709"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80000"/>
                <a:satMod val="300000"/>
              </a:scheme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6E2622C-D587-4B72-8755-8B1A8FF905D9}" type="datetimeFigureOut">
              <a:rPr lang="en-US" smtClean="0"/>
              <a:pPr>
                <a:defRPr/>
              </a:pPr>
              <a:t>7/25/2022</a:t>
            </a:fld>
            <a:endParaRPr lang="en-GB"/>
          </a:p>
        </p:txBody>
      </p:sp>
      <p:sp>
        <p:nvSpPr>
          <p:cNvPr id="5" name="Footer Placeholder 4"/>
          <p:cNvSpPr>
            <a:spLocks noGrp="1"/>
          </p:cNvSpPr>
          <p:nvPr>
            <p:ph type="ftr" sz="quarter" idx="3"/>
          </p:nvPr>
        </p:nvSpPr>
        <p:spPr>
          <a:xfrm>
            <a:off x="3124201"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4FF619F-C157-40FF-ADEC-DED0A6AC5821}" type="slidenum">
              <a:rPr lang="en-GB" smtClean="0"/>
              <a:pPr>
                <a:defRPr/>
              </a:pPr>
              <a:t>‹#›</a:t>
            </a:fld>
            <a:endParaRPr lang="en-GB"/>
          </a:p>
        </p:txBody>
      </p:sp>
    </p:spTree>
    <p:extLst>
      <p:ext uri="{BB962C8B-B14F-4D97-AF65-F5344CB8AC3E}">
        <p14:creationId xmlns:p14="http://schemas.microsoft.com/office/powerpoint/2010/main" val="3987535838"/>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ctr" defTabSz="914353" rtl="0" eaLnBrk="1" latinLnBrk="0" hangingPunct="1">
        <a:spcBef>
          <a:spcPct val="0"/>
        </a:spcBef>
        <a:buNone/>
        <a:defRPr sz="4400" kern="1200">
          <a:solidFill>
            <a:schemeClr val="tx1"/>
          </a:solidFill>
          <a:latin typeface="+mj-lt"/>
          <a:ea typeface="+mj-ea"/>
          <a:cs typeface="+mj-cs"/>
        </a:defRPr>
      </a:lvl1pPr>
    </p:titleStyle>
    <p:bodyStyle>
      <a:lvl1pPr marL="342882" indent="-342882" algn="l" defTabSz="91435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098" name="Title Text">
            <a:extLst>
              <a:ext uri="{FF2B5EF4-FFF2-40B4-BE49-F238E27FC236}">
                <a16:creationId xmlns:a16="http://schemas.microsoft.com/office/drawing/2014/main" id="{9BCCB257-8AB8-4002-841E-015358C23460}"/>
              </a:ext>
            </a:extLst>
          </p:cNvPr>
          <p:cNvSpPr>
            <a:spLocks noGrp="1" noChangeArrowheads="1"/>
          </p:cNvSpPr>
          <p:nvPr>
            <p:ph type="title"/>
          </p:nvPr>
        </p:nvSpPr>
        <p:spPr bwMode="auto">
          <a:xfrm>
            <a:off x="271463" y="230188"/>
            <a:ext cx="86010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Avenir Heavy"/>
              </a:rPr>
              <a:t>Title Text</a:t>
            </a:r>
          </a:p>
        </p:txBody>
      </p:sp>
      <p:sp>
        <p:nvSpPr>
          <p:cNvPr id="4099" name="Body Level One…">
            <a:extLst>
              <a:ext uri="{FF2B5EF4-FFF2-40B4-BE49-F238E27FC236}">
                <a16:creationId xmlns:a16="http://schemas.microsoft.com/office/drawing/2014/main" id="{C7C68B5D-508B-41CA-8DA0-A36F41B5DBA2}"/>
              </a:ext>
            </a:extLst>
          </p:cNvPr>
          <p:cNvSpPr>
            <a:spLocks noGrp="1" noChangeArrowheads="1"/>
          </p:cNvSpPr>
          <p:nvPr>
            <p:ph type="body" idx="1"/>
          </p:nvPr>
        </p:nvSpPr>
        <p:spPr bwMode="auto">
          <a:xfrm>
            <a:off x="482601" y="1608138"/>
            <a:ext cx="7648575"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Avenir Book"/>
              </a:rPr>
              <a:t>Body Level One</a:t>
            </a:r>
          </a:p>
          <a:p>
            <a:pPr lvl="1"/>
            <a:r>
              <a:rPr lang="en-US" altLang="en-US">
                <a:sym typeface="Avenir Book"/>
              </a:rPr>
              <a:t>Body Level Two</a:t>
            </a:r>
          </a:p>
          <a:p>
            <a:pPr lvl="2"/>
            <a:r>
              <a:rPr lang="en-US" altLang="en-US">
                <a:sym typeface="Avenir Book"/>
              </a:rPr>
              <a:t>Body Level Three</a:t>
            </a:r>
          </a:p>
          <a:p>
            <a:pPr lvl="3"/>
            <a:r>
              <a:rPr lang="en-US" altLang="en-US">
                <a:sym typeface="Avenir Book"/>
              </a:rPr>
              <a:t>Body Level Four</a:t>
            </a:r>
          </a:p>
          <a:p>
            <a:pPr lvl="4"/>
            <a:r>
              <a:rPr lang="en-US" altLang="en-US">
                <a:sym typeface="Avenir Book"/>
              </a:rPr>
              <a:t>Body Level Five</a:t>
            </a:r>
          </a:p>
        </p:txBody>
      </p:sp>
      <p:sp>
        <p:nvSpPr>
          <p:cNvPr id="4" name="Slide Number">
            <a:extLst>
              <a:ext uri="{FF2B5EF4-FFF2-40B4-BE49-F238E27FC236}">
                <a16:creationId xmlns:a16="http://schemas.microsoft.com/office/drawing/2014/main" id="{CE4B6EAB-B7D2-4CA1-BCE5-8D1B001C313F}"/>
              </a:ext>
            </a:extLst>
          </p:cNvPr>
          <p:cNvSpPr>
            <a:spLocks noGrp="1"/>
          </p:cNvSpPr>
          <p:nvPr>
            <p:ph type="sldNum" sz="quarter" idx="2"/>
          </p:nvPr>
        </p:nvSpPr>
        <p:spPr>
          <a:xfrm>
            <a:off x="4418961" y="6505576"/>
            <a:ext cx="296556" cy="287258"/>
          </a:xfrm>
          <a:prstGeom prst="rect">
            <a:avLst/>
          </a:prstGeom>
          <a:ln w="12700">
            <a:miter lim="400000"/>
          </a:ln>
        </p:spPr>
        <p:txBody>
          <a:bodyPr vert="horz" wrap="none" lIns="50800" tIns="50800" rIns="50800" bIns="50800" numCol="1" anchor="t" anchorCtr="0" compatLnSpc="1">
            <a:prstTxWarp prst="textNoShape">
              <a:avLst/>
            </a:prstTxWarp>
            <a:spAutoFit/>
          </a:bodyPr>
          <a:lstStyle>
            <a:lvl1pPr algn="ctr">
              <a:defRPr sz="1200" smtClean="0">
                <a:solidFill>
                  <a:srgbClr val="000000"/>
                </a:solidFill>
                <a:latin typeface="Helvetica Light"/>
                <a:ea typeface="Helvetica Light"/>
                <a:cs typeface="Helvetica Light"/>
                <a:sym typeface="Helvetica Light"/>
              </a:defRPr>
            </a:lvl1pPr>
          </a:lstStyle>
          <a:p>
            <a:pPr>
              <a:defRPr/>
            </a:pPr>
            <a:fld id="{A80AA02B-CE84-49B1-B6F3-7C7F0CA4FF85}" type="slidenum">
              <a:rPr lang="en-US" altLang="en-US"/>
              <a:pPr>
                <a:defRPr/>
              </a:pPr>
              <a:t>‹#›</a:t>
            </a:fld>
            <a:endParaRPr lang="en-US" altLang="en-US"/>
          </a:p>
        </p:txBody>
      </p:sp>
    </p:spTree>
    <p:extLst>
      <p:ext uri="{BB962C8B-B14F-4D97-AF65-F5344CB8AC3E}">
        <p14:creationId xmlns:p14="http://schemas.microsoft.com/office/powerpoint/2010/main" val="3867637833"/>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Lst>
  <p:transition spd="med"/>
  <p:txStyles>
    <p:titleStyle>
      <a:lvl1pPr algn="l" defTabSz="409554" rtl="0" eaLnBrk="0" fontAlgn="base" hangingPunct="0">
        <a:spcBef>
          <a:spcPct val="0"/>
        </a:spcBef>
        <a:spcAft>
          <a:spcPct val="0"/>
        </a:spcAft>
        <a:defRPr sz="3000">
          <a:solidFill>
            <a:srgbClr val="FFFFFF"/>
          </a:solidFill>
          <a:latin typeface="+mn-lt"/>
          <a:ea typeface="+mn-ea"/>
          <a:cs typeface="+mn-cs"/>
          <a:sym typeface="Avenir Heavy"/>
        </a:defRPr>
      </a:lvl1pPr>
      <a:lvl2pPr algn="l" defTabSz="409554" rtl="0" eaLnBrk="0" fontAlgn="base" hangingPunct="0">
        <a:spcBef>
          <a:spcPct val="0"/>
        </a:spcBef>
        <a:spcAft>
          <a:spcPct val="0"/>
        </a:spcAft>
        <a:defRPr sz="3000">
          <a:solidFill>
            <a:srgbClr val="FFFFFF"/>
          </a:solidFill>
          <a:latin typeface="+mn-lt"/>
          <a:ea typeface="+mn-ea"/>
          <a:cs typeface="+mn-cs"/>
          <a:sym typeface="Avenir Heavy"/>
        </a:defRPr>
      </a:lvl2pPr>
      <a:lvl3pPr algn="l" defTabSz="409554" rtl="0" eaLnBrk="0" fontAlgn="base" hangingPunct="0">
        <a:spcBef>
          <a:spcPct val="0"/>
        </a:spcBef>
        <a:spcAft>
          <a:spcPct val="0"/>
        </a:spcAft>
        <a:defRPr sz="3000">
          <a:solidFill>
            <a:srgbClr val="FFFFFF"/>
          </a:solidFill>
          <a:latin typeface="+mn-lt"/>
          <a:ea typeface="+mn-ea"/>
          <a:cs typeface="+mn-cs"/>
          <a:sym typeface="Avenir Heavy"/>
        </a:defRPr>
      </a:lvl3pPr>
      <a:lvl4pPr algn="l" defTabSz="409554" rtl="0" eaLnBrk="0" fontAlgn="base" hangingPunct="0">
        <a:spcBef>
          <a:spcPct val="0"/>
        </a:spcBef>
        <a:spcAft>
          <a:spcPct val="0"/>
        </a:spcAft>
        <a:defRPr sz="3000">
          <a:solidFill>
            <a:srgbClr val="FFFFFF"/>
          </a:solidFill>
          <a:latin typeface="+mn-lt"/>
          <a:ea typeface="+mn-ea"/>
          <a:cs typeface="+mn-cs"/>
          <a:sym typeface="Avenir Heavy"/>
        </a:defRPr>
      </a:lvl4pPr>
      <a:lvl5pPr algn="l" defTabSz="409554" rtl="0" eaLnBrk="0" fontAlgn="base" hangingPunct="0">
        <a:spcBef>
          <a:spcPct val="0"/>
        </a:spcBef>
        <a:spcAft>
          <a:spcPct val="0"/>
        </a:spcAft>
        <a:defRPr sz="3000">
          <a:solidFill>
            <a:srgbClr val="FFFFFF"/>
          </a:solidFill>
          <a:latin typeface="+mn-lt"/>
          <a:ea typeface="+mn-ea"/>
          <a:cs typeface="+mn-cs"/>
          <a:sym typeface="Avenir Heavy"/>
        </a:defRPr>
      </a:lvl5pPr>
      <a:lvl6pPr marL="0" marR="0" indent="803602"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6pPr>
      <a:lvl7pPr marL="0" marR="0" indent="964323"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7pPr>
      <a:lvl8pPr marL="0" marR="0" indent="1125044"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8pPr>
      <a:lvl9pPr marL="0" marR="0" indent="1285763"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9pPr>
    </p:titleStyle>
    <p:bodyStyle>
      <a:lvl1pPr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1pPr>
      <a:lvl2pPr indent="160330"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2pPr>
      <a:lvl3pPr indent="320659"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3pPr>
      <a:lvl4pPr indent="480989"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4pPr>
      <a:lvl5pPr indent="641317"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5pPr>
      <a:lvl6pPr marL="0" marR="0" indent="803602"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6pPr>
      <a:lvl7pPr marL="0" marR="0" indent="964323"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7pPr>
      <a:lvl8pPr marL="0" marR="0" indent="1125044"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8pPr>
      <a:lvl9pPr marL="0" marR="0" indent="1285763"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1"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40"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61"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882"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02"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23"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044"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763"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3074" name="Title Text">
            <a:extLst>
              <a:ext uri="{FF2B5EF4-FFF2-40B4-BE49-F238E27FC236}">
                <a16:creationId xmlns:a16="http://schemas.microsoft.com/office/drawing/2014/main" id="{6A51147C-A2D5-45A6-A4C5-100F3526590B}"/>
              </a:ext>
            </a:extLst>
          </p:cNvPr>
          <p:cNvSpPr>
            <a:spLocks noGrp="1" noChangeArrowheads="1"/>
          </p:cNvSpPr>
          <p:nvPr>
            <p:ph type="title"/>
          </p:nvPr>
        </p:nvSpPr>
        <p:spPr bwMode="auto">
          <a:xfrm>
            <a:off x="271463" y="230188"/>
            <a:ext cx="86010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Avenir Heavy"/>
              </a:rPr>
              <a:t>Title Text</a:t>
            </a:r>
          </a:p>
        </p:txBody>
      </p:sp>
      <p:sp>
        <p:nvSpPr>
          <p:cNvPr id="3075" name="Body Level One…">
            <a:extLst>
              <a:ext uri="{FF2B5EF4-FFF2-40B4-BE49-F238E27FC236}">
                <a16:creationId xmlns:a16="http://schemas.microsoft.com/office/drawing/2014/main" id="{E16228FF-BCDE-438D-A5A8-48160EB9B2A8}"/>
              </a:ext>
            </a:extLst>
          </p:cNvPr>
          <p:cNvSpPr>
            <a:spLocks noGrp="1" noChangeArrowheads="1"/>
          </p:cNvSpPr>
          <p:nvPr>
            <p:ph type="body" idx="1"/>
          </p:nvPr>
        </p:nvSpPr>
        <p:spPr bwMode="auto">
          <a:xfrm>
            <a:off x="482601" y="1608138"/>
            <a:ext cx="7648575"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Avenir Book"/>
              </a:rPr>
              <a:t>Body Level One</a:t>
            </a:r>
          </a:p>
          <a:p>
            <a:pPr lvl="1"/>
            <a:r>
              <a:rPr lang="en-US" altLang="en-US">
                <a:sym typeface="Avenir Book"/>
              </a:rPr>
              <a:t>Body Level Two</a:t>
            </a:r>
          </a:p>
          <a:p>
            <a:pPr lvl="2"/>
            <a:r>
              <a:rPr lang="en-US" altLang="en-US">
                <a:sym typeface="Avenir Book"/>
              </a:rPr>
              <a:t>Body Level Three</a:t>
            </a:r>
          </a:p>
          <a:p>
            <a:pPr lvl="3"/>
            <a:r>
              <a:rPr lang="en-US" altLang="en-US">
                <a:sym typeface="Avenir Book"/>
              </a:rPr>
              <a:t>Body Level Four</a:t>
            </a:r>
          </a:p>
          <a:p>
            <a:pPr lvl="4"/>
            <a:r>
              <a:rPr lang="en-US" altLang="en-US">
                <a:sym typeface="Avenir Book"/>
              </a:rPr>
              <a:t>Body Level Five</a:t>
            </a:r>
          </a:p>
        </p:txBody>
      </p:sp>
      <p:sp>
        <p:nvSpPr>
          <p:cNvPr id="4" name="Slide Number">
            <a:extLst>
              <a:ext uri="{FF2B5EF4-FFF2-40B4-BE49-F238E27FC236}">
                <a16:creationId xmlns:a16="http://schemas.microsoft.com/office/drawing/2014/main" id="{C5285DEF-0B61-4C25-B3B0-F8F42E945289}"/>
              </a:ext>
            </a:extLst>
          </p:cNvPr>
          <p:cNvSpPr>
            <a:spLocks noGrp="1"/>
          </p:cNvSpPr>
          <p:nvPr>
            <p:ph type="sldNum" sz="quarter" idx="2"/>
          </p:nvPr>
        </p:nvSpPr>
        <p:spPr>
          <a:xfrm>
            <a:off x="4418960" y="6505576"/>
            <a:ext cx="296556" cy="287258"/>
          </a:xfrm>
          <a:prstGeom prst="rect">
            <a:avLst/>
          </a:prstGeom>
          <a:ln w="12700">
            <a:miter lim="400000"/>
          </a:ln>
        </p:spPr>
        <p:txBody>
          <a:bodyPr vert="horz" wrap="none" lIns="50800" tIns="50800" rIns="50800" bIns="50800" numCol="1" anchor="t" anchorCtr="0" compatLnSpc="1">
            <a:prstTxWarp prst="textNoShape">
              <a:avLst/>
            </a:prstTxWarp>
            <a:spAutoFit/>
          </a:bodyPr>
          <a:lstStyle>
            <a:lvl1pPr algn="ctr" eaLnBrk="1">
              <a:defRPr sz="1200" smtClean="0">
                <a:solidFill>
                  <a:srgbClr val="000000"/>
                </a:solidFill>
                <a:latin typeface="Helvetica Light"/>
                <a:ea typeface="Helvetica Light"/>
                <a:cs typeface="Helvetica Light"/>
                <a:sym typeface="Helvetica Light"/>
              </a:defRPr>
            </a:lvl1pPr>
          </a:lstStyle>
          <a:p>
            <a:pPr>
              <a:defRPr/>
            </a:pPr>
            <a:fld id="{3B3C337C-052A-44CC-BC87-8E130FBC496D}" type="slidenum">
              <a:rPr lang="en-GB" altLang="en-US"/>
              <a:pPr>
                <a:defRPr/>
              </a:pPr>
              <a:t>‹#›</a:t>
            </a:fld>
            <a:endParaRPr lang="en-GB" altLang="en-US"/>
          </a:p>
        </p:txBody>
      </p:sp>
    </p:spTree>
    <p:extLst>
      <p:ext uri="{BB962C8B-B14F-4D97-AF65-F5344CB8AC3E}">
        <p14:creationId xmlns:p14="http://schemas.microsoft.com/office/powerpoint/2010/main" val="519148912"/>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Lst>
  <p:transition spd="med"/>
  <p:txStyles>
    <p:titleStyle>
      <a:lvl1pPr algn="l" defTabSz="409554" rtl="0" eaLnBrk="0" fontAlgn="base" hangingPunct="0">
        <a:spcBef>
          <a:spcPct val="0"/>
        </a:spcBef>
        <a:spcAft>
          <a:spcPct val="0"/>
        </a:spcAft>
        <a:defRPr sz="3000">
          <a:solidFill>
            <a:srgbClr val="FFFFFF"/>
          </a:solidFill>
          <a:latin typeface="+mn-lt"/>
          <a:ea typeface="+mn-ea"/>
          <a:cs typeface="+mn-cs"/>
          <a:sym typeface="Avenir Heavy"/>
        </a:defRPr>
      </a:lvl1pPr>
      <a:lvl2pPr algn="l" defTabSz="409554" rtl="0" eaLnBrk="0" fontAlgn="base" hangingPunct="0">
        <a:spcBef>
          <a:spcPct val="0"/>
        </a:spcBef>
        <a:spcAft>
          <a:spcPct val="0"/>
        </a:spcAft>
        <a:defRPr sz="3000">
          <a:solidFill>
            <a:srgbClr val="FFFFFF"/>
          </a:solidFill>
          <a:latin typeface="+mn-lt"/>
          <a:ea typeface="+mn-ea"/>
          <a:cs typeface="+mn-cs"/>
          <a:sym typeface="Avenir Heavy"/>
        </a:defRPr>
      </a:lvl2pPr>
      <a:lvl3pPr algn="l" defTabSz="409554" rtl="0" eaLnBrk="0" fontAlgn="base" hangingPunct="0">
        <a:spcBef>
          <a:spcPct val="0"/>
        </a:spcBef>
        <a:spcAft>
          <a:spcPct val="0"/>
        </a:spcAft>
        <a:defRPr sz="3000">
          <a:solidFill>
            <a:srgbClr val="FFFFFF"/>
          </a:solidFill>
          <a:latin typeface="+mn-lt"/>
          <a:ea typeface="+mn-ea"/>
          <a:cs typeface="+mn-cs"/>
          <a:sym typeface="Avenir Heavy"/>
        </a:defRPr>
      </a:lvl3pPr>
      <a:lvl4pPr algn="l" defTabSz="409554" rtl="0" eaLnBrk="0" fontAlgn="base" hangingPunct="0">
        <a:spcBef>
          <a:spcPct val="0"/>
        </a:spcBef>
        <a:spcAft>
          <a:spcPct val="0"/>
        </a:spcAft>
        <a:defRPr sz="3000">
          <a:solidFill>
            <a:srgbClr val="FFFFFF"/>
          </a:solidFill>
          <a:latin typeface="+mn-lt"/>
          <a:ea typeface="+mn-ea"/>
          <a:cs typeface="+mn-cs"/>
          <a:sym typeface="Avenir Heavy"/>
        </a:defRPr>
      </a:lvl4pPr>
      <a:lvl5pPr algn="l" defTabSz="409554" rtl="0" eaLnBrk="0" fontAlgn="base" hangingPunct="0">
        <a:spcBef>
          <a:spcPct val="0"/>
        </a:spcBef>
        <a:spcAft>
          <a:spcPct val="0"/>
        </a:spcAft>
        <a:defRPr sz="3000">
          <a:solidFill>
            <a:srgbClr val="FFFFFF"/>
          </a:solidFill>
          <a:latin typeface="+mn-lt"/>
          <a:ea typeface="+mn-ea"/>
          <a:cs typeface="+mn-cs"/>
          <a:sym typeface="Avenir Heavy"/>
        </a:defRPr>
      </a:lvl5pPr>
      <a:lvl6pPr marL="0" marR="0" indent="803602"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6pPr>
      <a:lvl7pPr marL="0" marR="0" indent="964323"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7pPr>
      <a:lvl8pPr marL="0" marR="0" indent="1125044"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8pPr>
      <a:lvl9pPr marL="0" marR="0" indent="1285763"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9pPr>
    </p:titleStyle>
    <p:bodyStyle>
      <a:lvl1pPr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1pPr>
      <a:lvl2pPr indent="160330"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2pPr>
      <a:lvl3pPr indent="320659"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3pPr>
      <a:lvl4pPr indent="480989"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4pPr>
      <a:lvl5pPr indent="641317"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5pPr>
      <a:lvl6pPr marL="0" marR="0" indent="803602"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6pPr>
      <a:lvl7pPr marL="0" marR="0" indent="964323"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7pPr>
      <a:lvl8pPr marL="0" marR="0" indent="1125044"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8pPr>
      <a:lvl9pPr marL="0" marR="0" indent="1285763"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1"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40"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61"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882"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02"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23"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044"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763"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 name="PlaceHolder 1">
            <a:extLst>
              <a:ext uri="{FF2B5EF4-FFF2-40B4-BE49-F238E27FC236}">
                <a16:creationId xmlns:a16="http://schemas.microsoft.com/office/drawing/2014/main" id="{3D95BD9B-02D4-4C27-92DA-909B55A01DA1}"/>
              </a:ext>
            </a:extLst>
          </p:cNvPr>
          <p:cNvSpPr>
            <a:spLocks noGrp="1"/>
          </p:cNvSpPr>
          <p:nvPr>
            <p:ph type="dt"/>
          </p:nvPr>
        </p:nvSpPr>
        <p:spPr>
          <a:xfrm>
            <a:off x="628650" y="6356351"/>
            <a:ext cx="2057400" cy="365125"/>
          </a:xfrm>
          <a:prstGeom prst="rect">
            <a:avLst/>
          </a:prstGeom>
        </p:spPr>
        <p:txBody>
          <a:bodyPr anchor="ctr"/>
          <a:lstStyle>
            <a:lvl1pPr>
              <a:defRPr sz="1000">
                <a:solidFill>
                  <a:srgbClr val="000000"/>
                </a:solidFill>
                <a:latin typeface="Lucida Sans Unicode"/>
              </a:defRPr>
            </a:lvl1pPr>
          </a:lstStyle>
          <a:p>
            <a:pPr>
              <a:defRPr/>
            </a:pPr>
            <a:r>
              <a:rPr lang="en-GB"/>
              <a:t>18/10/16</a:t>
            </a:r>
            <a:endParaRPr lang="en-GB" sz="2400">
              <a:solidFill>
                <a:schemeClr val="tx1"/>
              </a:solidFill>
              <a:latin typeface="Arial" panose="020B0604020202020204" pitchFamily="34" charset="0"/>
            </a:endParaRPr>
          </a:p>
        </p:txBody>
      </p:sp>
      <p:sp>
        <p:nvSpPr>
          <p:cNvPr id="79" name="PlaceHolder 2">
            <a:extLst>
              <a:ext uri="{FF2B5EF4-FFF2-40B4-BE49-F238E27FC236}">
                <a16:creationId xmlns:a16="http://schemas.microsoft.com/office/drawing/2014/main" id="{9DD71458-E325-4496-AF6B-8A16ED84F1FF}"/>
              </a:ext>
            </a:extLst>
          </p:cNvPr>
          <p:cNvSpPr>
            <a:spLocks noGrp="1"/>
          </p:cNvSpPr>
          <p:nvPr>
            <p:ph type="ftr"/>
          </p:nvPr>
        </p:nvSpPr>
        <p:spPr>
          <a:xfrm>
            <a:off x="3028950" y="6356351"/>
            <a:ext cx="3086100" cy="365125"/>
          </a:xfrm>
          <a:prstGeom prst="rect">
            <a:avLst/>
          </a:prstGeom>
        </p:spPr>
        <p:txBody>
          <a:bodyPr anchor="ctr"/>
          <a:lstStyle>
            <a:lvl1pPr>
              <a:defRPr/>
            </a:lvl1pPr>
          </a:lstStyle>
          <a:p>
            <a:pPr>
              <a:defRPr/>
            </a:pPr>
            <a:endParaRPr/>
          </a:p>
        </p:txBody>
      </p:sp>
      <p:sp>
        <p:nvSpPr>
          <p:cNvPr id="80" name="PlaceHolder 3">
            <a:extLst>
              <a:ext uri="{FF2B5EF4-FFF2-40B4-BE49-F238E27FC236}">
                <a16:creationId xmlns:a16="http://schemas.microsoft.com/office/drawing/2014/main" id="{36125135-52DB-41B2-B171-424B6D566581}"/>
              </a:ext>
            </a:extLst>
          </p:cNvPr>
          <p:cNvSpPr>
            <a:spLocks noGrp="1"/>
          </p:cNvSpPr>
          <p:nvPr>
            <p:ph type="sldNum"/>
          </p:nvPr>
        </p:nvSpPr>
        <p:spPr>
          <a:xfrm>
            <a:off x="6457950" y="6356351"/>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000" smtClean="0">
                <a:solidFill>
                  <a:srgbClr val="000000"/>
                </a:solidFill>
                <a:latin typeface="Lucida Sans Unicode" panose="020B0602030504020204" pitchFamily="34" charset="0"/>
                <a:ea typeface="DejaVu Sans"/>
              </a:defRPr>
            </a:lvl1pPr>
          </a:lstStyle>
          <a:p>
            <a:pPr>
              <a:defRPr/>
            </a:pPr>
            <a:fld id="{2AE2BB6B-FE78-4D76-B14C-DAD98461029B}" type="slidenum">
              <a:rPr lang="en-GB" altLang="en-US"/>
              <a:pPr>
                <a:defRPr/>
              </a:pPr>
              <a:t>‹#›</a:t>
            </a:fld>
            <a:endParaRPr lang="en-US" altLang="en-US"/>
          </a:p>
        </p:txBody>
      </p:sp>
      <p:sp>
        <p:nvSpPr>
          <p:cNvPr id="19461" name="PlaceHolder 4">
            <a:extLst>
              <a:ext uri="{FF2B5EF4-FFF2-40B4-BE49-F238E27FC236}">
                <a16:creationId xmlns:a16="http://schemas.microsoft.com/office/drawing/2014/main" id="{914BF671-5494-439C-989C-776FAB024D8A}"/>
              </a:ext>
            </a:extLst>
          </p:cNvPr>
          <p:cNvSpPr>
            <a:spLocks noGrp="1" noChangeArrowheads="1"/>
          </p:cNvSpPr>
          <p:nvPr>
            <p:ph type="title"/>
          </p:nvPr>
        </p:nvSpPr>
        <p:spPr bwMode="auto">
          <a:xfrm>
            <a:off x="457200" y="273050"/>
            <a:ext cx="82296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the title text format</a:t>
            </a:r>
          </a:p>
        </p:txBody>
      </p:sp>
      <p:sp>
        <p:nvSpPr>
          <p:cNvPr id="82" name="PlaceHolder 5">
            <a:extLst>
              <a:ext uri="{FF2B5EF4-FFF2-40B4-BE49-F238E27FC236}">
                <a16:creationId xmlns:a16="http://schemas.microsoft.com/office/drawing/2014/main" id="{DB9F4295-FE3A-4CE9-B0F1-F3333100184A}"/>
              </a:ext>
            </a:extLst>
          </p:cNvPr>
          <p:cNvSpPr>
            <a:spLocks noGrp="1"/>
          </p:cNvSpPr>
          <p:nvPr>
            <p:ph type="body"/>
          </p:nvPr>
        </p:nvSpPr>
        <p:spPr>
          <a:xfrm>
            <a:off x="457200" y="1604964"/>
            <a:ext cx="8229600" cy="3976687"/>
          </a:xfrm>
          <a:prstGeom prst="rect">
            <a:avLst/>
          </a:prstGeom>
        </p:spPr>
        <p:txBody>
          <a:bodyPr lIns="0" tIns="0" rIns="0" bIns="0"/>
          <a:lstStyle/>
          <a:p>
            <a:r>
              <a:rPr lang="en-US"/>
              <a:t>Click to edit the outline text format</a:t>
            </a:r>
            <a:endParaRPr/>
          </a:p>
          <a:p>
            <a:pPr lvl="1"/>
            <a:r>
              <a:rPr lang="en-US"/>
              <a:t>Second Outline Level</a:t>
            </a:r>
            <a:endParaRPr/>
          </a:p>
          <a:p>
            <a:pPr lvl="2"/>
            <a:r>
              <a:rPr lang="en-US"/>
              <a:t>Third Outline Level</a:t>
            </a:r>
            <a:endParaRPr/>
          </a:p>
          <a:p>
            <a:pPr lvl="3"/>
            <a:r>
              <a:rPr lang="en-US"/>
              <a:t>Fourth Outline Level</a:t>
            </a:r>
            <a:endParaRPr/>
          </a:p>
          <a:p>
            <a:pPr lvl="4"/>
            <a:r>
              <a:rPr lang="en-US"/>
              <a:t>Fifth Outline Level</a:t>
            </a:r>
            <a:endParaRPr/>
          </a:p>
          <a:p>
            <a:pPr lvl="5"/>
            <a:r>
              <a:rPr lang="en-US"/>
              <a:t>Sixth Outline Level</a:t>
            </a:r>
            <a:endParaRPr/>
          </a:p>
          <a:p>
            <a:pPr lvl="6"/>
            <a:r>
              <a:rPr lang="en-US"/>
              <a:t>Seventh Outline Level</a:t>
            </a:r>
            <a:endParaRPr/>
          </a:p>
        </p:txBody>
      </p:sp>
    </p:spTree>
    <p:extLst>
      <p:ext uri="{BB962C8B-B14F-4D97-AF65-F5344CB8AC3E}">
        <p14:creationId xmlns:p14="http://schemas.microsoft.com/office/powerpoint/2010/main" val="2559193938"/>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DejaVu Sans"/>
          <a:cs typeface="DejaVu Sans"/>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DejaVu Sans"/>
          <a:cs typeface="DejaVu Sans"/>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DejaVu Sans"/>
          <a:cs typeface="DejaVu Sans"/>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DejaVu Sans"/>
          <a:cs typeface="DejaVu Sans"/>
        </a:defRPr>
      </a:lvl5pPr>
      <a:lvl6pPr marL="457177" algn="l" rtl="0" fontAlgn="base">
        <a:lnSpc>
          <a:spcPct val="90000"/>
        </a:lnSpc>
        <a:spcBef>
          <a:spcPct val="0"/>
        </a:spcBef>
        <a:spcAft>
          <a:spcPct val="0"/>
        </a:spcAft>
        <a:defRPr sz="4400">
          <a:solidFill>
            <a:schemeClr val="tx1"/>
          </a:solidFill>
          <a:latin typeface="Arial" panose="020B0604020202020204" pitchFamily="34" charset="0"/>
          <a:ea typeface="DejaVu Sans"/>
          <a:cs typeface="DejaVu Sans"/>
        </a:defRPr>
      </a:lvl6pPr>
      <a:lvl7pPr marL="914353" algn="l" rtl="0" fontAlgn="base">
        <a:lnSpc>
          <a:spcPct val="90000"/>
        </a:lnSpc>
        <a:spcBef>
          <a:spcPct val="0"/>
        </a:spcBef>
        <a:spcAft>
          <a:spcPct val="0"/>
        </a:spcAft>
        <a:defRPr sz="4400">
          <a:solidFill>
            <a:schemeClr val="tx1"/>
          </a:solidFill>
          <a:latin typeface="Arial" panose="020B0604020202020204" pitchFamily="34" charset="0"/>
          <a:ea typeface="DejaVu Sans"/>
          <a:cs typeface="DejaVu Sans"/>
        </a:defRPr>
      </a:lvl7pPr>
      <a:lvl8pPr marL="1371530" algn="l" rtl="0" fontAlgn="base">
        <a:lnSpc>
          <a:spcPct val="90000"/>
        </a:lnSpc>
        <a:spcBef>
          <a:spcPct val="0"/>
        </a:spcBef>
        <a:spcAft>
          <a:spcPct val="0"/>
        </a:spcAft>
        <a:defRPr sz="4400">
          <a:solidFill>
            <a:schemeClr val="tx1"/>
          </a:solidFill>
          <a:latin typeface="Arial" panose="020B0604020202020204" pitchFamily="34" charset="0"/>
          <a:ea typeface="DejaVu Sans"/>
          <a:cs typeface="DejaVu Sans"/>
        </a:defRPr>
      </a:lvl8pPr>
      <a:lvl9pPr marL="1828706" algn="l" rtl="0" fontAlgn="base">
        <a:lnSpc>
          <a:spcPct val="90000"/>
        </a:lnSpc>
        <a:spcBef>
          <a:spcPct val="0"/>
        </a:spcBef>
        <a:spcAft>
          <a:spcPct val="0"/>
        </a:spcAft>
        <a:defRPr sz="4400">
          <a:solidFill>
            <a:schemeClr val="tx1"/>
          </a:solidFill>
          <a:latin typeface="Arial" panose="020B0604020202020204" pitchFamily="34" charset="0"/>
          <a:ea typeface="DejaVu Sans"/>
          <a:cs typeface="DejaVu Sans"/>
        </a:defRPr>
      </a:lvl9pPr>
    </p:titleStyle>
    <p:bodyStyle>
      <a:lvl1pPr marL="228588" indent="-228588"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65" indent="-228588"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942" indent="-228588"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18" indent="-228588"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295" indent="-228588"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471"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48"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5"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1"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3314" name="Title Text">
            <a:extLst>
              <a:ext uri="{FF2B5EF4-FFF2-40B4-BE49-F238E27FC236}">
                <a16:creationId xmlns:a16="http://schemas.microsoft.com/office/drawing/2014/main" id="{5387C5FE-3ED1-4829-B84D-50F2249C29C2}"/>
              </a:ext>
            </a:extLst>
          </p:cNvPr>
          <p:cNvSpPr>
            <a:spLocks noGrp="1"/>
          </p:cNvSpPr>
          <p:nvPr>
            <p:ph type="title"/>
          </p:nvPr>
        </p:nvSpPr>
        <p:spPr bwMode="auto">
          <a:xfrm>
            <a:off x="271463" y="230188"/>
            <a:ext cx="86010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Avenir Heavy"/>
              </a:rPr>
              <a:t>Title Text</a:t>
            </a:r>
          </a:p>
        </p:txBody>
      </p:sp>
      <p:sp>
        <p:nvSpPr>
          <p:cNvPr id="13315" name="Body Level One…">
            <a:extLst>
              <a:ext uri="{FF2B5EF4-FFF2-40B4-BE49-F238E27FC236}">
                <a16:creationId xmlns:a16="http://schemas.microsoft.com/office/drawing/2014/main" id="{52B92424-1DB3-402B-89DC-0857A32887EB}"/>
              </a:ext>
            </a:extLst>
          </p:cNvPr>
          <p:cNvSpPr>
            <a:spLocks noGrp="1"/>
          </p:cNvSpPr>
          <p:nvPr>
            <p:ph type="body" idx="1"/>
          </p:nvPr>
        </p:nvSpPr>
        <p:spPr bwMode="auto">
          <a:xfrm>
            <a:off x="482601" y="1608138"/>
            <a:ext cx="7648575"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Avenir Book"/>
              </a:rPr>
              <a:t>Body Level One</a:t>
            </a:r>
          </a:p>
          <a:p>
            <a:pPr lvl="1"/>
            <a:r>
              <a:rPr lang="en-US" altLang="en-US">
                <a:sym typeface="Avenir Book"/>
              </a:rPr>
              <a:t>Body Level Two</a:t>
            </a:r>
          </a:p>
          <a:p>
            <a:pPr lvl="2"/>
            <a:r>
              <a:rPr lang="en-US" altLang="en-US">
                <a:sym typeface="Avenir Book"/>
              </a:rPr>
              <a:t>Body Level Three</a:t>
            </a:r>
          </a:p>
          <a:p>
            <a:pPr lvl="3"/>
            <a:r>
              <a:rPr lang="en-US" altLang="en-US">
                <a:sym typeface="Avenir Book"/>
              </a:rPr>
              <a:t>Body Level Four</a:t>
            </a:r>
          </a:p>
          <a:p>
            <a:pPr lvl="4"/>
            <a:r>
              <a:rPr lang="en-US" altLang="en-US">
                <a:sym typeface="Avenir Book"/>
              </a:rPr>
              <a:t>Body Level Five</a:t>
            </a:r>
          </a:p>
        </p:txBody>
      </p:sp>
      <p:sp>
        <p:nvSpPr>
          <p:cNvPr id="4" name="Slide Number">
            <a:extLst>
              <a:ext uri="{FF2B5EF4-FFF2-40B4-BE49-F238E27FC236}">
                <a16:creationId xmlns:a16="http://schemas.microsoft.com/office/drawing/2014/main" id="{F4330206-4200-45A1-A100-C54C812DFF85}"/>
              </a:ext>
            </a:extLst>
          </p:cNvPr>
          <p:cNvSpPr>
            <a:spLocks noGrp="1"/>
          </p:cNvSpPr>
          <p:nvPr>
            <p:ph type="sldNum" sz="quarter" idx="2"/>
          </p:nvPr>
        </p:nvSpPr>
        <p:spPr>
          <a:xfrm>
            <a:off x="4443807" y="6505576"/>
            <a:ext cx="246862" cy="241092"/>
          </a:xfrm>
          <a:prstGeom prst="rect">
            <a:avLst/>
          </a:prstGeom>
          <a:ln w="12700">
            <a:miter lim="400000"/>
          </a:ln>
        </p:spPr>
        <p:txBody>
          <a:bodyPr vert="horz" wrap="none" lIns="50800" tIns="50800" rIns="50800" bIns="50800" numCol="1" anchor="t" anchorCtr="0" compatLnSpc="1">
            <a:prstTxWarp prst="textNoShape">
              <a:avLst/>
            </a:prstTxWarp>
            <a:spAutoFit/>
          </a:bodyPr>
          <a:lstStyle>
            <a:lvl1pPr algn="ctr">
              <a:defRPr sz="900">
                <a:solidFill>
                  <a:srgbClr val="000000"/>
                </a:solidFill>
                <a:latin typeface="Helvetica Light"/>
                <a:ea typeface="Helvetica Light"/>
                <a:cs typeface="Helvetica Light"/>
                <a:sym typeface="Helvetica Light"/>
              </a:defRPr>
            </a:lvl1pPr>
          </a:lstStyle>
          <a:p>
            <a:pPr>
              <a:defRPr/>
            </a:pPr>
            <a:fld id="{0E152642-C6E8-48C3-91A6-A83CE15C6BDF}" type="slidenum">
              <a:rPr lang="en-GB" altLang="en-US"/>
              <a:pPr>
                <a:defRPr/>
              </a:pPr>
              <a:t>‹#›</a:t>
            </a:fld>
            <a:endParaRPr lang="en-GB" altLang="en-US"/>
          </a:p>
        </p:txBody>
      </p:sp>
    </p:spTree>
    <p:extLst>
      <p:ext uri="{BB962C8B-B14F-4D97-AF65-F5344CB8AC3E}">
        <p14:creationId xmlns:p14="http://schemas.microsoft.com/office/powerpoint/2010/main" val="122617980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Lst>
  <p:transition spd="med"/>
  <p:txStyles>
    <p:titleStyle>
      <a:lvl1pPr algn="l" defTabSz="307959" rtl="0" eaLnBrk="0" fontAlgn="base" hangingPunct="0">
        <a:spcBef>
          <a:spcPct val="0"/>
        </a:spcBef>
        <a:spcAft>
          <a:spcPct val="0"/>
        </a:spcAft>
        <a:defRPr sz="2200">
          <a:solidFill>
            <a:srgbClr val="FFFFFF"/>
          </a:solidFill>
          <a:latin typeface="+mn-lt"/>
          <a:ea typeface="+mn-ea"/>
          <a:cs typeface="+mn-cs"/>
          <a:sym typeface="Avenir Heavy"/>
        </a:defRPr>
      </a:lvl1pPr>
      <a:lvl2pPr algn="l" defTabSz="307959" rtl="0" eaLnBrk="0" fontAlgn="base" hangingPunct="0">
        <a:spcBef>
          <a:spcPct val="0"/>
        </a:spcBef>
        <a:spcAft>
          <a:spcPct val="0"/>
        </a:spcAft>
        <a:defRPr sz="2200">
          <a:solidFill>
            <a:srgbClr val="FFFFFF"/>
          </a:solidFill>
          <a:latin typeface="+mn-lt"/>
          <a:ea typeface="+mn-ea"/>
          <a:cs typeface="+mn-cs"/>
          <a:sym typeface="Avenir Heavy"/>
        </a:defRPr>
      </a:lvl2pPr>
      <a:lvl3pPr algn="l" defTabSz="307959" rtl="0" eaLnBrk="0" fontAlgn="base" hangingPunct="0">
        <a:spcBef>
          <a:spcPct val="0"/>
        </a:spcBef>
        <a:spcAft>
          <a:spcPct val="0"/>
        </a:spcAft>
        <a:defRPr sz="2200">
          <a:solidFill>
            <a:srgbClr val="FFFFFF"/>
          </a:solidFill>
          <a:latin typeface="+mn-lt"/>
          <a:ea typeface="+mn-ea"/>
          <a:cs typeface="+mn-cs"/>
          <a:sym typeface="Avenir Heavy"/>
        </a:defRPr>
      </a:lvl3pPr>
      <a:lvl4pPr algn="l" defTabSz="307959" rtl="0" eaLnBrk="0" fontAlgn="base" hangingPunct="0">
        <a:spcBef>
          <a:spcPct val="0"/>
        </a:spcBef>
        <a:spcAft>
          <a:spcPct val="0"/>
        </a:spcAft>
        <a:defRPr sz="2200">
          <a:solidFill>
            <a:srgbClr val="FFFFFF"/>
          </a:solidFill>
          <a:latin typeface="+mn-lt"/>
          <a:ea typeface="+mn-ea"/>
          <a:cs typeface="+mn-cs"/>
          <a:sym typeface="Avenir Heavy"/>
        </a:defRPr>
      </a:lvl4pPr>
      <a:lvl5pPr algn="l" defTabSz="307959" rtl="0" eaLnBrk="0" fontAlgn="base" hangingPunct="0">
        <a:spcBef>
          <a:spcPct val="0"/>
        </a:spcBef>
        <a:spcAft>
          <a:spcPct val="0"/>
        </a:spcAft>
        <a:defRPr sz="2200">
          <a:solidFill>
            <a:srgbClr val="FFFFFF"/>
          </a:solidFill>
          <a:latin typeface="+mn-lt"/>
          <a:ea typeface="+mn-ea"/>
          <a:cs typeface="+mn-cs"/>
          <a:sym typeface="Avenir Heavy"/>
        </a:defRPr>
      </a:lvl5pPr>
      <a:lvl6pPr marL="0" marR="0" indent="602701"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6pPr>
      <a:lvl7pPr marL="0" marR="0" indent="723242"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7pPr>
      <a:lvl8pPr marL="0" marR="0" indent="843783"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8pPr>
      <a:lvl9pPr marL="0" marR="0" indent="964323"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9pPr>
    </p:titleStyle>
    <p:bodyStyle>
      <a:lvl1pPr algn="l" defTabSz="307959" rtl="0" eaLnBrk="0" fontAlgn="base" hangingPunct="0">
        <a:spcBef>
          <a:spcPct val="0"/>
        </a:spcBef>
        <a:spcAft>
          <a:spcPct val="0"/>
        </a:spcAft>
        <a:defRPr sz="1000">
          <a:solidFill>
            <a:srgbClr val="314764"/>
          </a:solidFill>
          <a:latin typeface="Avenir Book"/>
          <a:ea typeface="Avenir Book"/>
          <a:cs typeface="Avenir Book"/>
          <a:sym typeface="Avenir Book"/>
        </a:defRPr>
      </a:lvl1pPr>
      <a:lvl2pPr indent="119057" algn="l" defTabSz="307959" rtl="0" eaLnBrk="0" fontAlgn="base" hangingPunct="0">
        <a:spcBef>
          <a:spcPct val="0"/>
        </a:spcBef>
        <a:spcAft>
          <a:spcPct val="0"/>
        </a:spcAft>
        <a:defRPr sz="1000">
          <a:solidFill>
            <a:srgbClr val="314764"/>
          </a:solidFill>
          <a:latin typeface="Avenir Book"/>
          <a:ea typeface="Avenir Book"/>
          <a:cs typeface="Avenir Book"/>
          <a:sym typeface="Avenir Book"/>
        </a:defRPr>
      </a:lvl2pPr>
      <a:lvl3pPr indent="239701" algn="l" defTabSz="307959" rtl="0" eaLnBrk="0" fontAlgn="base" hangingPunct="0">
        <a:spcBef>
          <a:spcPct val="0"/>
        </a:spcBef>
        <a:spcAft>
          <a:spcPct val="0"/>
        </a:spcAft>
        <a:defRPr sz="1000">
          <a:solidFill>
            <a:srgbClr val="314764"/>
          </a:solidFill>
          <a:latin typeface="Avenir Book"/>
          <a:ea typeface="Avenir Book"/>
          <a:cs typeface="Avenir Book"/>
          <a:sym typeface="Avenir Book"/>
        </a:defRPr>
      </a:lvl3pPr>
      <a:lvl4pPr indent="360344" algn="l" defTabSz="307959" rtl="0" eaLnBrk="0" fontAlgn="base" hangingPunct="0">
        <a:spcBef>
          <a:spcPct val="0"/>
        </a:spcBef>
        <a:spcAft>
          <a:spcPct val="0"/>
        </a:spcAft>
        <a:defRPr sz="1000">
          <a:solidFill>
            <a:srgbClr val="314764"/>
          </a:solidFill>
          <a:latin typeface="Avenir Book"/>
          <a:ea typeface="Avenir Book"/>
          <a:cs typeface="Avenir Book"/>
          <a:sym typeface="Avenir Book"/>
        </a:defRPr>
      </a:lvl4pPr>
      <a:lvl5pPr indent="480989" algn="l" defTabSz="307959" rtl="0" eaLnBrk="0" fontAlgn="base" hangingPunct="0">
        <a:spcBef>
          <a:spcPct val="0"/>
        </a:spcBef>
        <a:spcAft>
          <a:spcPct val="0"/>
        </a:spcAft>
        <a:defRPr sz="1000">
          <a:solidFill>
            <a:srgbClr val="314764"/>
          </a:solidFill>
          <a:latin typeface="Avenir Book"/>
          <a:ea typeface="Avenir Book"/>
          <a:cs typeface="Avenir Book"/>
          <a:sym typeface="Avenir Book"/>
        </a:defRPr>
      </a:lvl5pPr>
      <a:lvl6pPr marL="0" marR="0" indent="602701"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6pPr>
      <a:lvl7pPr marL="0" marR="0" indent="723242"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7pPr>
      <a:lvl8pPr marL="0" marR="0" indent="843783"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8pPr>
      <a:lvl9pPr marL="0" marR="0" indent="964323"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1pPr>
      <a:lvl2pPr marL="0" marR="0" indent="120541"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2pPr>
      <a:lvl3pPr marL="0" marR="0" indent="241080"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3pPr>
      <a:lvl4pPr marL="0" marR="0" indent="361621"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4pPr>
      <a:lvl5pPr marL="0" marR="0" indent="482161"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5pPr>
      <a:lvl6pPr marL="0" marR="0" indent="602701"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6pPr>
      <a:lvl7pPr marL="0" marR="0" indent="723242"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7pPr>
      <a:lvl8pPr marL="0" marR="0" indent="843783"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8pPr>
      <a:lvl9pPr marL="0" marR="0" indent="964323"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7"/>
          <a:srcRect/>
          <a:stretch>
            <a:fillRect/>
          </a:stretch>
        </a:blip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271588" y="230358"/>
            <a:ext cx="8600825" cy="5375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rmAutofit/>
          </a:bodyPr>
          <a:lstStyle/>
          <a:p>
            <a:r>
              <a:t>Title Text</a:t>
            </a:r>
          </a:p>
        </p:txBody>
      </p:sp>
      <p:sp>
        <p:nvSpPr>
          <p:cNvPr id="3" name="Body Level One…"/>
          <p:cNvSpPr>
            <a:spLocks noGrp="1"/>
          </p:cNvSpPr>
          <p:nvPr>
            <p:ph type="body" idx="1"/>
          </p:nvPr>
        </p:nvSpPr>
        <p:spPr>
          <a:xfrm>
            <a:off x="482343" y="1608041"/>
            <a:ext cx="7648627" cy="47690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4415249" y="6505277"/>
            <a:ext cx="304572" cy="297389"/>
          </a:xfrm>
          <a:prstGeom prst="rect">
            <a:avLst/>
          </a:prstGeom>
          <a:ln w="12700">
            <a:miter lim="400000"/>
          </a:ln>
        </p:spPr>
        <p:txBody>
          <a:bodyPr wrap="none" lIns="50800" tIns="50800" rIns="50800" bIns="50800">
            <a:spAutoFit/>
          </a:bodyPr>
          <a:lstStyle>
            <a:lvl1pPr algn="ctr">
              <a:defRPr sz="1266">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extLst>
      <p:ext uri="{BB962C8B-B14F-4D97-AF65-F5344CB8AC3E}">
        <p14:creationId xmlns:p14="http://schemas.microsoft.com/office/powerpoint/2010/main" val="92458439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Lst>
  <p:transition spd="med"/>
  <p:txStyles>
    <p:titleStyle>
      <a:lvl1pPr marL="0" marR="0" indent="0"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1pPr>
      <a:lvl2pPr marL="0" marR="0" indent="160729"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2pPr>
      <a:lvl3pPr marL="0" marR="0" indent="321457"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3pPr>
      <a:lvl4pPr marL="0" marR="0" indent="482186"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4pPr>
      <a:lvl5pPr marL="0" marR="0" indent="642915"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5pPr>
      <a:lvl6pPr marL="0" marR="0" indent="803643"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6pPr>
      <a:lvl7pPr marL="0" marR="0" indent="964372"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7pPr>
      <a:lvl8pPr marL="0" marR="0" indent="1125101"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8pPr>
      <a:lvl9pPr marL="0" marR="0" indent="1285829"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9pPr>
    </p:titleStyle>
    <p:bodyStyle>
      <a:lvl1pPr marL="0" marR="0" indent="0"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1pPr>
      <a:lvl2pPr marL="0" marR="0" indent="160729"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2pPr>
      <a:lvl3pPr marL="0" marR="0" indent="321457"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3pPr>
      <a:lvl4pPr marL="0" marR="0" indent="482186"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4pPr>
      <a:lvl5pPr marL="0" marR="0" indent="642915"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5pPr>
      <a:lvl6pPr marL="0" marR="0" indent="803643"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6pPr>
      <a:lvl7pPr marL="0" marR="0" indent="964372"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7pPr>
      <a:lvl8pPr marL="0" marR="0" indent="1125101"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8pPr>
      <a:lvl9pPr marL="0" marR="0" indent="1285829"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rotWithShape="1">
          <a:blip r:embed="rId6"/>
          <a:srcRect/>
          <a:stretch>
            <a:fillRect/>
          </a:stretch>
        </a:blip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271588" y="230359"/>
            <a:ext cx="8600825" cy="5375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rmAutofit/>
          </a:bodyPr>
          <a:lstStyle/>
          <a:p>
            <a:r>
              <a:t>Title Text</a:t>
            </a:r>
          </a:p>
        </p:txBody>
      </p:sp>
      <p:sp>
        <p:nvSpPr>
          <p:cNvPr id="3" name="Body Level One…"/>
          <p:cNvSpPr>
            <a:spLocks noGrp="1"/>
          </p:cNvSpPr>
          <p:nvPr>
            <p:ph type="body" idx="1"/>
          </p:nvPr>
        </p:nvSpPr>
        <p:spPr>
          <a:xfrm>
            <a:off x="482344" y="1608042"/>
            <a:ext cx="7648627" cy="47690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4415250" y="6505278"/>
            <a:ext cx="304571" cy="297389"/>
          </a:xfrm>
          <a:prstGeom prst="rect">
            <a:avLst/>
          </a:prstGeom>
          <a:ln w="12700">
            <a:miter lim="400000"/>
          </a:ln>
        </p:spPr>
        <p:txBody>
          <a:bodyPr wrap="none" lIns="50800" tIns="50800" rIns="50800" bIns="50800">
            <a:spAutoFit/>
          </a:bodyPr>
          <a:lstStyle>
            <a:lvl1pPr algn="ctr">
              <a:defRPr sz="1266">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extLst>
      <p:ext uri="{BB962C8B-B14F-4D97-AF65-F5344CB8AC3E}">
        <p14:creationId xmlns:p14="http://schemas.microsoft.com/office/powerpoint/2010/main" val="1124762592"/>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Lst>
  <p:transition spd="med"/>
  <p:txStyles>
    <p:titleStyle>
      <a:lvl1pPr marL="0" marR="0" indent="0"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1pPr>
      <a:lvl2pPr marL="0" marR="0" indent="160721"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2pPr>
      <a:lvl3pPr marL="0" marR="0" indent="321440"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3pPr>
      <a:lvl4pPr marL="0" marR="0" indent="482161"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4pPr>
      <a:lvl5pPr marL="0" marR="0" indent="642882"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5pPr>
      <a:lvl6pPr marL="0" marR="0" indent="803602"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6pPr>
      <a:lvl7pPr marL="0" marR="0" indent="964323"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7pPr>
      <a:lvl8pPr marL="0" marR="0" indent="1125044"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8pPr>
      <a:lvl9pPr marL="0" marR="0" indent="1285763"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9pPr>
    </p:titleStyle>
    <p:bodyStyle>
      <a:lvl1pPr marL="0" marR="0" indent="0"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1pPr>
      <a:lvl2pPr marL="0" marR="0" indent="160721"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2pPr>
      <a:lvl3pPr marL="0" marR="0" indent="321440"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3pPr>
      <a:lvl4pPr marL="0" marR="0" indent="482161"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4pPr>
      <a:lvl5pPr marL="0" marR="0" indent="642882"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5pPr>
      <a:lvl6pPr marL="0" marR="0" indent="803602"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6pPr>
      <a:lvl7pPr marL="0" marR="0" indent="964323"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7pPr>
      <a:lvl8pPr marL="0" marR="0" indent="1125044"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8pPr>
      <a:lvl9pPr marL="0" marR="0" indent="1285763"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1"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40"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61"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882"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02"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23"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044"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763"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2050" name="Title Text">
            <a:extLst>
              <a:ext uri="{FF2B5EF4-FFF2-40B4-BE49-F238E27FC236}">
                <a16:creationId xmlns:a16="http://schemas.microsoft.com/office/drawing/2014/main" id="{076B72BF-0867-4FF0-AEFE-1697D145E0BA}"/>
              </a:ext>
            </a:extLst>
          </p:cNvPr>
          <p:cNvSpPr>
            <a:spLocks noGrp="1"/>
          </p:cNvSpPr>
          <p:nvPr>
            <p:ph type="title"/>
          </p:nvPr>
        </p:nvSpPr>
        <p:spPr bwMode="auto">
          <a:xfrm>
            <a:off x="271463" y="230188"/>
            <a:ext cx="86010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Avenir Heavy"/>
              </a:rPr>
              <a:t>Title Text</a:t>
            </a:r>
          </a:p>
        </p:txBody>
      </p:sp>
      <p:sp>
        <p:nvSpPr>
          <p:cNvPr id="2051" name="Body Level One…">
            <a:extLst>
              <a:ext uri="{FF2B5EF4-FFF2-40B4-BE49-F238E27FC236}">
                <a16:creationId xmlns:a16="http://schemas.microsoft.com/office/drawing/2014/main" id="{69B36704-D091-4E27-948F-236FC8076881}"/>
              </a:ext>
            </a:extLst>
          </p:cNvPr>
          <p:cNvSpPr>
            <a:spLocks noGrp="1"/>
          </p:cNvSpPr>
          <p:nvPr>
            <p:ph type="body" idx="1"/>
          </p:nvPr>
        </p:nvSpPr>
        <p:spPr bwMode="auto">
          <a:xfrm>
            <a:off x="482601" y="1608138"/>
            <a:ext cx="7648575"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Avenir Book"/>
              </a:rPr>
              <a:t>Body Level One</a:t>
            </a:r>
          </a:p>
          <a:p>
            <a:pPr lvl="1"/>
            <a:r>
              <a:rPr lang="en-US" altLang="en-US">
                <a:sym typeface="Avenir Book"/>
              </a:rPr>
              <a:t>Body Level Two</a:t>
            </a:r>
          </a:p>
          <a:p>
            <a:pPr lvl="2"/>
            <a:r>
              <a:rPr lang="en-US" altLang="en-US">
                <a:sym typeface="Avenir Book"/>
              </a:rPr>
              <a:t>Body Level Three</a:t>
            </a:r>
          </a:p>
          <a:p>
            <a:pPr lvl="3"/>
            <a:r>
              <a:rPr lang="en-US" altLang="en-US">
                <a:sym typeface="Avenir Book"/>
              </a:rPr>
              <a:t>Body Level Four</a:t>
            </a:r>
          </a:p>
          <a:p>
            <a:pPr lvl="4"/>
            <a:r>
              <a:rPr lang="en-US" altLang="en-US">
                <a:sym typeface="Avenir Book"/>
              </a:rPr>
              <a:t>Body Level Five</a:t>
            </a:r>
          </a:p>
        </p:txBody>
      </p:sp>
      <p:sp>
        <p:nvSpPr>
          <p:cNvPr id="4" name="Slide Number">
            <a:extLst>
              <a:ext uri="{FF2B5EF4-FFF2-40B4-BE49-F238E27FC236}">
                <a16:creationId xmlns:a16="http://schemas.microsoft.com/office/drawing/2014/main" id="{DCFFB4AB-BD53-4DE3-B756-B80B9CA41AE6}"/>
              </a:ext>
            </a:extLst>
          </p:cNvPr>
          <p:cNvSpPr>
            <a:spLocks noGrp="1"/>
          </p:cNvSpPr>
          <p:nvPr>
            <p:ph type="sldNum" sz="quarter" idx="2"/>
          </p:nvPr>
        </p:nvSpPr>
        <p:spPr>
          <a:xfrm>
            <a:off x="4414952" y="6505576"/>
            <a:ext cx="304571" cy="297389"/>
          </a:xfrm>
          <a:prstGeom prst="rect">
            <a:avLst/>
          </a:prstGeom>
          <a:ln w="12700">
            <a:miter lim="400000"/>
          </a:ln>
        </p:spPr>
        <p:txBody>
          <a:bodyPr wrap="none" lIns="50800" tIns="50800" rIns="50800" bIns="50800">
            <a:spAutoFit/>
          </a:bodyPr>
          <a:lstStyle>
            <a:lvl1pPr algn="ctr" defTabSz="410730" eaLnBrk="1" fontAlgn="auto">
              <a:spcBef>
                <a:spcPts val="0"/>
              </a:spcBef>
              <a:spcAft>
                <a:spcPts val="0"/>
              </a:spcAft>
              <a:defRPr sz="1266" kern="0">
                <a:solidFill>
                  <a:srgbClr val="000000"/>
                </a:solidFill>
                <a:latin typeface="Helvetica Light"/>
                <a:ea typeface="Helvetica Light"/>
                <a:cs typeface="Helvetica Light"/>
                <a:sym typeface="Helvetica Light"/>
              </a:defRPr>
            </a:lvl1pPr>
          </a:lstStyle>
          <a:p>
            <a:pPr>
              <a:defRPr/>
            </a:pPr>
            <a:fld id="{362C4771-517F-435B-B13B-AC1146310933}" type="slidenum">
              <a:rPr lang="en-GB"/>
              <a:pPr>
                <a:defRPr/>
              </a:pPr>
              <a:t>‹#›</a:t>
            </a:fld>
            <a:endParaRPr lang="en-GB"/>
          </a:p>
        </p:txBody>
      </p:sp>
    </p:spTree>
    <p:extLst>
      <p:ext uri="{BB962C8B-B14F-4D97-AF65-F5344CB8AC3E}">
        <p14:creationId xmlns:p14="http://schemas.microsoft.com/office/powerpoint/2010/main" val="2234133514"/>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Lst>
  <p:transition spd="med"/>
  <p:txStyles>
    <p:titleStyle>
      <a:lvl1pPr algn="l" defTabSz="409554" rtl="0" eaLnBrk="0" fontAlgn="base" hangingPunct="0">
        <a:spcBef>
          <a:spcPct val="0"/>
        </a:spcBef>
        <a:spcAft>
          <a:spcPct val="0"/>
        </a:spcAft>
        <a:defRPr sz="3000">
          <a:solidFill>
            <a:srgbClr val="FFFFFF"/>
          </a:solidFill>
          <a:latin typeface="+mn-lt"/>
          <a:ea typeface="+mn-ea"/>
          <a:cs typeface="+mn-cs"/>
          <a:sym typeface="Avenir Heavy"/>
        </a:defRPr>
      </a:lvl1pPr>
      <a:lvl2pPr algn="l" defTabSz="409554" rtl="0" eaLnBrk="0" fontAlgn="base" hangingPunct="0">
        <a:spcBef>
          <a:spcPct val="0"/>
        </a:spcBef>
        <a:spcAft>
          <a:spcPct val="0"/>
        </a:spcAft>
        <a:defRPr sz="3000">
          <a:solidFill>
            <a:srgbClr val="FFFFFF"/>
          </a:solidFill>
          <a:latin typeface="+mn-lt"/>
          <a:ea typeface="+mn-ea"/>
          <a:cs typeface="+mn-cs"/>
          <a:sym typeface="Avenir Heavy"/>
        </a:defRPr>
      </a:lvl2pPr>
      <a:lvl3pPr algn="l" defTabSz="409554" rtl="0" eaLnBrk="0" fontAlgn="base" hangingPunct="0">
        <a:spcBef>
          <a:spcPct val="0"/>
        </a:spcBef>
        <a:spcAft>
          <a:spcPct val="0"/>
        </a:spcAft>
        <a:defRPr sz="3000">
          <a:solidFill>
            <a:srgbClr val="FFFFFF"/>
          </a:solidFill>
          <a:latin typeface="+mn-lt"/>
          <a:ea typeface="+mn-ea"/>
          <a:cs typeface="+mn-cs"/>
          <a:sym typeface="Avenir Heavy"/>
        </a:defRPr>
      </a:lvl3pPr>
      <a:lvl4pPr algn="l" defTabSz="409554" rtl="0" eaLnBrk="0" fontAlgn="base" hangingPunct="0">
        <a:spcBef>
          <a:spcPct val="0"/>
        </a:spcBef>
        <a:spcAft>
          <a:spcPct val="0"/>
        </a:spcAft>
        <a:defRPr sz="3000">
          <a:solidFill>
            <a:srgbClr val="FFFFFF"/>
          </a:solidFill>
          <a:latin typeface="+mn-lt"/>
          <a:ea typeface="+mn-ea"/>
          <a:cs typeface="+mn-cs"/>
          <a:sym typeface="Avenir Heavy"/>
        </a:defRPr>
      </a:lvl4pPr>
      <a:lvl5pPr algn="l" defTabSz="409554" rtl="0" eaLnBrk="0" fontAlgn="base" hangingPunct="0">
        <a:spcBef>
          <a:spcPct val="0"/>
        </a:spcBef>
        <a:spcAft>
          <a:spcPct val="0"/>
        </a:spcAft>
        <a:defRPr sz="3000">
          <a:solidFill>
            <a:srgbClr val="FFFFFF"/>
          </a:solidFill>
          <a:latin typeface="+mn-lt"/>
          <a:ea typeface="+mn-ea"/>
          <a:cs typeface="+mn-cs"/>
          <a:sym typeface="Avenir Heavy"/>
        </a:defRPr>
      </a:lvl5pPr>
      <a:lvl6pPr marL="0" marR="0" indent="803602"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6pPr>
      <a:lvl7pPr marL="0" marR="0" indent="964323"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7pPr>
      <a:lvl8pPr marL="0" marR="0" indent="1125044"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8pPr>
      <a:lvl9pPr marL="0" marR="0" indent="1285763"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9pPr>
    </p:titleStyle>
    <p:bodyStyle>
      <a:lvl1pPr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1pPr>
      <a:lvl2pPr indent="160330"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2pPr>
      <a:lvl3pPr indent="320659"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3pPr>
      <a:lvl4pPr indent="480989"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4pPr>
      <a:lvl5pPr indent="641317"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5pPr>
      <a:lvl6pPr marL="0" marR="0" indent="803602"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6pPr>
      <a:lvl7pPr marL="0" marR="0" indent="964323"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7pPr>
      <a:lvl8pPr marL="0" marR="0" indent="1125044"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8pPr>
      <a:lvl9pPr marL="0" marR="0" indent="1285763"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1"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40"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61"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882"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02"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23"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044"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763"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9458" name="Title Text">
            <a:extLst>
              <a:ext uri="{FF2B5EF4-FFF2-40B4-BE49-F238E27FC236}">
                <a16:creationId xmlns:a16="http://schemas.microsoft.com/office/drawing/2014/main" id="{A1621A85-9C6C-41E1-8F35-A6614CF5BD1D}"/>
              </a:ext>
            </a:extLst>
          </p:cNvPr>
          <p:cNvSpPr>
            <a:spLocks noGrp="1"/>
          </p:cNvSpPr>
          <p:nvPr>
            <p:ph type="title"/>
          </p:nvPr>
        </p:nvSpPr>
        <p:spPr bwMode="auto">
          <a:xfrm>
            <a:off x="271463" y="230188"/>
            <a:ext cx="86010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Avenir Heavy"/>
              </a:rPr>
              <a:t>Title Text</a:t>
            </a:r>
          </a:p>
        </p:txBody>
      </p:sp>
      <p:sp>
        <p:nvSpPr>
          <p:cNvPr id="19459" name="Body Level One…">
            <a:extLst>
              <a:ext uri="{FF2B5EF4-FFF2-40B4-BE49-F238E27FC236}">
                <a16:creationId xmlns:a16="http://schemas.microsoft.com/office/drawing/2014/main" id="{F1828446-BED7-404E-9705-85C02FCCEAA7}"/>
              </a:ext>
            </a:extLst>
          </p:cNvPr>
          <p:cNvSpPr>
            <a:spLocks noGrp="1"/>
          </p:cNvSpPr>
          <p:nvPr>
            <p:ph type="body" idx="1"/>
          </p:nvPr>
        </p:nvSpPr>
        <p:spPr bwMode="auto">
          <a:xfrm>
            <a:off x="482601" y="1608138"/>
            <a:ext cx="7648575"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Avenir Book"/>
              </a:rPr>
              <a:t>Body Level One</a:t>
            </a:r>
          </a:p>
          <a:p>
            <a:pPr lvl="1"/>
            <a:r>
              <a:rPr lang="en-US" altLang="en-US">
                <a:sym typeface="Avenir Book"/>
              </a:rPr>
              <a:t>Body Level Two</a:t>
            </a:r>
          </a:p>
          <a:p>
            <a:pPr lvl="2"/>
            <a:r>
              <a:rPr lang="en-US" altLang="en-US">
                <a:sym typeface="Avenir Book"/>
              </a:rPr>
              <a:t>Body Level Three</a:t>
            </a:r>
          </a:p>
          <a:p>
            <a:pPr lvl="3"/>
            <a:r>
              <a:rPr lang="en-US" altLang="en-US">
                <a:sym typeface="Avenir Book"/>
              </a:rPr>
              <a:t>Body Level Four</a:t>
            </a:r>
          </a:p>
          <a:p>
            <a:pPr lvl="4"/>
            <a:r>
              <a:rPr lang="en-US" altLang="en-US">
                <a:sym typeface="Avenir Book"/>
              </a:rPr>
              <a:t>Body Level Five</a:t>
            </a:r>
          </a:p>
        </p:txBody>
      </p:sp>
      <p:sp>
        <p:nvSpPr>
          <p:cNvPr id="4" name="Slide Number">
            <a:extLst>
              <a:ext uri="{FF2B5EF4-FFF2-40B4-BE49-F238E27FC236}">
                <a16:creationId xmlns:a16="http://schemas.microsoft.com/office/drawing/2014/main" id="{DCFFB4AB-BD53-4DE3-B756-B80B9CA41AE6}"/>
              </a:ext>
            </a:extLst>
          </p:cNvPr>
          <p:cNvSpPr>
            <a:spLocks noGrp="1"/>
          </p:cNvSpPr>
          <p:nvPr>
            <p:ph type="sldNum" sz="quarter" idx="2"/>
          </p:nvPr>
        </p:nvSpPr>
        <p:spPr>
          <a:xfrm>
            <a:off x="4414953" y="6505576"/>
            <a:ext cx="304571" cy="297389"/>
          </a:xfrm>
          <a:prstGeom prst="rect">
            <a:avLst/>
          </a:prstGeom>
          <a:ln w="12700">
            <a:miter lim="400000"/>
          </a:ln>
        </p:spPr>
        <p:txBody>
          <a:bodyPr wrap="none" lIns="50800" tIns="50800" rIns="50800" bIns="50800">
            <a:spAutoFit/>
          </a:bodyPr>
          <a:lstStyle>
            <a:lvl1pPr algn="ctr" defTabSz="410709" eaLnBrk="1" fontAlgn="auto">
              <a:spcBef>
                <a:spcPts val="0"/>
              </a:spcBef>
              <a:spcAft>
                <a:spcPts val="0"/>
              </a:spcAft>
              <a:defRPr sz="1266" kern="0">
                <a:solidFill>
                  <a:srgbClr val="000000"/>
                </a:solidFill>
                <a:latin typeface="Helvetica Light"/>
                <a:ea typeface="Helvetica Light"/>
                <a:cs typeface="Helvetica Light"/>
                <a:sym typeface="Helvetica Light"/>
              </a:defRPr>
            </a:lvl1pPr>
          </a:lstStyle>
          <a:p>
            <a:pPr>
              <a:defRPr/>
            </a:pPr>
            <a:fld id="{A827D2F8-D83B-46E5-85AC-374606050CA4}" type="slidenum">
              <a:rPr lang="en-GB"/>
              <a:pPr>
                <a:defRPr/>
              </a:pPr>
              <a:t>‹#›</a:t>
            </a:fld>
            <a:endParaRPr lang="en-GB"/>
          </a:p>
        </p:txBody>
      </p:sp>
    </p:spTree>
    <p:extLst>
      <p:ext uri="{BB962C8B-B14F-4D97-AF65-F5344CB8AC3E}">
        <p14:creationId xmlns:p14="http://schemas.microsoft.com/office/powerpoint/2010/main" val="158088267"/>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Lst>
  <p:transition spd="med"/>
  <p:txStyles>
    <p:titleStyle>
      <a:lvl1pPr algn="l" defTabSz="407967" rtl="0" eaLnBrk="0" fontAlgn="base" hangingPunct="0">
        <a:spcBef>
          <a:spcPct val="0"/>
        </a:spcBef>
        <a:spcAft>
          <a:spcPct val="0"/>
        </a:spcAft>
        <a:defRPr sz="3000">
          <a:solidFill>
            <a:srgbClr val="FFFFFF"/>
          </a:solidFill>
          <a:latin typeface="+mn-lt"/>
          <a:ea typeface="+mn-ea"/>
          <a:cs typeface="+mn-cs"/>
          <a:sym typeface="Avenir Heavy"/>
        </a:defRPr>
      </a:lvl1pPr>
      <a:lvl2pPr algn="l" defTabSz="407967" rtl="0" eaLnBrk="0" fontAlgn="base" hangingPunct="0">
        <a:spcBef>
          <a:spcPct val="0"/>
        </a:spcBef>
        <a:spcAft>
          <a:spcPct val="0"/>
        </a:spcAft>
        <a:defRPr sz="3000">
          <a:solidFill>
            <a:srgbClr val="FFFFFF"/>
          </a:solidFill>
          <a:latin typeface="+mn-lt"/>
          <a:ea typeface="+mn-ea"/>
          <a:cs typeface="+mn-cs"/>
          <a:sym typeface="Avenir Heavy"/>
        </a:defRPr>
      </a:lvl2pPr>
      <a:lvl3pPr algn="l" defTabSz="407967" rtl="0" eaLnBrk="0" fontAlgn="base" hangingPunct="0">
        <a:spcBef>
          <a:spcPct val="0"/>
        </a:spcBef>
        <a:spcAft>
          <a:spcPct val="0"/>
        </a:spcAft>
        <a:defRPr sz="3000">
          <a:solidFill>
            <a:srgbClr val="FFFFFF"/>
          </a:solidFill>
          <a:latin typeface="+mn-lt"/>
          <a:ea typeface="+mn-ea"/>
          <a:cs typeface="+mn-cs"/>
          <a:sym typeface="Avenir Heavy"/>
        </a:defRPr>
      </a:lvl3pPr>
      <a:lvl4pPr algn="l" defTabSz="407967" rtl="0" eaLnBrk="0" fontAlgn="base" hangingPunct="0">
        <a:spcBef>
          <a:spcPct val="0"/>
        </a:spcBef>
        <a:spcAft>
          <a:spcPct val="0"/>
        </a:spcAft>
        <a:defRPr sz="3000">
          <a:solidFill>
            <a:srgbClr val="FFFFFF"/>
          </a:solidFill>
          <a:latin typeface="+mn-lt"/>
          <a:ea typeface="+mn-ea"/>
          <a:cs typeface="+mn-cs"/>
          <a:sym typeface="Avenir Heavy"/>
        </a:defRPr>
      </a:lvl4pPr>
      <a:lvl5pPr algn="l" defTabSz="407967" rtl="0" eaLnBrk="0" fontAlgn="base" hangingPunct="0">
        <a:spcBef>
          <a:spcPct val="0"/>
        </a:spcBef>
        <a:spcAft>
          <a:spcPct val="0"/>
        </a:spcAft>
        <a:defRPr sz="3000">
          <a:solidFill>
            <a:srgbClr val="FFFFFF"/>
          </a:solidFill>
          <a:latin typeface="+mn-lt"/>
          <a:ea typeface="+mn-ea"/>
          <a:cs typeface="+mn-cs"/>
          <a:sym typeface="Avenir Heavy"/>
        </a:defRPr>
      </a:lvl5pPr>
      <a:lvl6pPr marL="0" marR="0" indent="803561" algn="l" defTabSz="410709"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6pPr>
      <a:lvl7pPr marL="0" marR="0" indent="964274" algn="l" defTabSz="410709"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7pPr>
      <a:lvl8pPr marL="0" marR="0" indent="1124987" algn="l" defTabSz="410709"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8pPr>
      <a:lvl9pPr marL="0" marR="0" indent="1285697" algn="l" defTabSz="410709"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9pPr>
    </p:titleStyle>
    <p:bodyStyle>
      <a:lvl1pPr algn="l" defTabSz="407967" rtl="0" eaLnBrk="0" fontAlgn="base" hangingPunct="0">
        <a:spcBef>
          <a:spcPct val="0"/>
        </a:spcBef>
        <a:spcAft>
          <a:spcPct val="0"/>
        </a:spcAft>
        <a:defRPr sz="1400">
          <a:solidFill>
            <a:srgbClr val="314764"/>
          </a:solidFill>
          <a:latin typeface="Avenir Book"/>
          <a:ea typeface="Avenir Book"/>
          <a:cs typeface="Avenir Book"/>
          <a:sym typeface="Avenir Book"/>
        </a:defRPr>
      </a:lvl1pPr>
      <a:lvl2pPr indent="158742" algn="l" defTabSz="407967" rtl="0" eaLnBrk="0" fontAlgn="base" hangingPunct="0">
        <a:spcBef>
          <a:spcPct val="0"/>
        </a:spcBef>
        <a:spcAft>
          <a:spcPct val="0"/>
        </a:spcAft>
        <a:defRPr sz="1400">
          <a:solidFill>
            <a:srgbClr val="314764"/>
          </a:solidFill>
          <a:latin typeface="Avenir Book"/>
          <a:ea typeface="Avenir Book"/>
          <a:cs typeface="Avenir Book"/>
          <a:sym typeface="Avenir Book"/>
        </a:defRPr>
      </a:lvl2pPr>
      <a:lvl3pPr indent="319072" algn="l" defTabSz="407967" rtl="0" eaLnBrk="0" fontAlgn="base" hangingPunct="0">
        <a:spcBef>
          <a:spcPct val="0"/>
        </a:spcBef>
        <a:spcAft>
          <a:spcPct val="0"/>
        </a:spcAft>
        <a:defRPr sz="1400">
          <a:solidFill>
            <a:srgbClr val="314764"/>
          </a:solidFill>
          <a:latin typeface="Avenir Book"/>
          <a:ea typeface="Avenir Book"/>
          <a:cs typeface="Avenir Book"/>
          <a:sym typeface="Avenir Book"/>
        </a:defRPr>
      </a:lvl3pPr>
      <a:lvl4pPr indent="479400" algn="l" defTabSz="407967" rtl="0" eaLnBrk="0" fontAlgn="base" hangingPunct="0">
        <a:spcBef>
          <a:spcPct val="0"/>
        </a:spcBef>
        <a:spcAft>
          <a:spcPct val="0"/>
        </a:spcAft>
        <a:defRPr sz="1400">
          <a:solidFill>
            <a:srgbClr val="314764"/>
          </a:solidFill>
          <a:latin typeface="Avenir Book"/>
          <a:ea typeface="Avenir Book"/>
          <a:cs typeface="Avenir Book"/>
          <a:sym typeface="Avenir Book"/>
        </a:defRPr>
      </a:lvl4pPr>
      <a:lvl5pPr indent="639730" algn="l" defTabSz="407967" rtl="0" eaLnBrk="0" fontAlgn="base" hangingPunct="0">
        <a:spcBef>
          <a:spcPct val="0"/>
        </a:spcBef>
        <a:spcAft>
          <a:spcPct val="0"/>
        </a:spcAft>
        <a:defRPr sz="1400">
          <a:solidFill>
            <a:srgbClr val="314764"/>
          </a:solidFill>
          <a:latin typeface="Avenir Book"/>
          <a:ea typeface="Avenir Book"/>
          <a:cs typeface="Avenir Book"/>
          <a:sym typeface="Avenir Book"/>
        </a:defRPr>
      </a:lvl5pPr>
      <a:lvl6pPr marL="0" marR="0" indent="803561" algn="l" defTabSz="410709"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6pPr>
      <a:lvl7pPr marL="0" marR="0" indent="964274" algn="l" defTabSz="410709"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7pPr>
      <a:lvl8pPr marL="0" marR="0" indent="1124987" algn="l" defTabSz="410709"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8pPr>
      <a:lvl9pPr marL="0" marR="0" indent="1285697" algn="l" defTabSz="410709"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410709"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12" algn="ctr" defTabSz="410709"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24" algn="ctr" defTabSz="410709"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36" algn="ctr" defTabSz="410709"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849" algn="ctr" defTabSz="410709"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561" algn="ctr" defTabSz="410709"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274" algn="ctr" defTabSz="410709"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4987" algn="ctr" defTabSz="410709"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697" algn="ctr" defTabSz="410709"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9218" name="Title Text">
            <a:extLst>
              <a:ext uri="{FF2B5EF4-FFF2-40B4-BE49-F238E27FC236}">
                <a16:creationId xmlns:a16="http://schemas.microsoft.com/office/drawing/2014/main" id="{757F7D71-F2DC-491A-8866-F0A9BF304C16}"/>
              </a:ext>
            </a:extLst>
          </p:cNvPr>
          <p:cNvSpPr>
            <a:spLocks noGrp="1"/>
          </p:cNvSpPr>
          <p:nvPr>
            <p:ph type="title"/>
          </p:nvPr>
        </p:nvSpPr>
        <p:spPr bwMode="auto">
          <a:xfrm>
            <a:off x="271463" y="230188"/>
            <a:ext cx="86010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Avenir Heavy"/>
              </a:rPr>
              <a:t>Title Text</a:t>
            </a:r>
          </a:p>
        </p:txBody>
      </p:sp>
      <p:sp>
        <p:nvSpPr>
          <p:cNvPr id="9219" name="Body Level One…">
            <a:extLst>
              <a:ext uri="{FF2B5EF4-FFF2-40B4-BE49-F238E27FC236}">
                <a16:creationId xmlns:a16="http://schemas.microsoft.com/office/drawing/2014/main" id="{E13992CB-BE85-4FF3-8F4C-26B1FD66C394}"/>
              </a:ext>
            </a:extLst>
          </p:cNvPr>
          <p:cNvSpPr>
            <a:spLocks noGrp="1"/>
          </p:cNvSpPr>
          <p:nvPr>
            <p:ph type="body" idx="1"/>
          </p:nvPr>
        </p:nvSpPr>
        <p:spPr bwMode="auto">
          <a:xfrm>
            <a:off x="482601" y="1608138"/>
            <a:ext cx="7648575"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Avenir Book"/>
              </a:rPr>
              <a:t>Body Level One</a:t>
            </a:r>
          </a:p>
          <a:p>
            <a:pPr lvl="1"/>
            <a:r>
              <a:rPr lang="en-US" altLang="en-US">
                <a:sym typeface="Avenir Book"/>
              </a:rPr>
              <a:t>Body Level Two</a:t>
            </a:r>
          </a:p>
          <a:p>
            <a:pPr lvl="2"/>
            <a:r>
              <a:rPr lang="en-US" altLang="en-US">
                <a:sym typeface="Avenir Book"/>
              </a:rPr>
              <a:t>Body Level Three</a:t>
            </a:r>
          </a:p>
          <a:p>
            <a:pPr lvl="3"/>
            <a:r>
              <a:rPr lang="en-US" altLang="en-US">
                <a:sym typeface="Avenir Book"/>
              </a:rPr>
              <a:t>Body Level Four</a:t>
            </a:r>
          </a:p>
          <a:p>
            <a:pPr lvl="4"/>
            <a:r>
              <a:rPr lang="en-US" altLang="en-US">
                <a:sym typeface="Avenir Book"/>
              </a:rPr>
              <a:t>Body Level Five</a:t>
            </a:r>
          </a:p>
        </p:txBody>
      </p:sp>
      <p:sp>
        <p:nvSpPr>
          <p:cNvPr id="4" name="Slide Number">
            <a:extLst>
              <a:ext uri="{FF2B5EF4-FFF2-40B4-BE49-F238E27FC236}">
                <a16:creationId xmlns:a16="http://schemas.microsoft.com/office/drawing/2014/main" id="{5034015F-83A0-4797-9B5E-FC88D093BA75}"/>
              </a:ext>
            </a:extLst>
          </p:cNvPr>
          <p:cNvSpPr>
            <a:spLocks noGrp="1"/>
          </p:cNvSpPr>
          <p:nvPr>
            <p:ph type="sldNum" sz="quarter" idx="2"/>
          </p:nvPr>
        </p:nvSpPr>
        <p:spPr>
          <a:xfrm>
            <a:off x="4443807" y="6505576"/>
            <a:ext cx="246862" cy="241092"/>
          </a:xfrm>
          <a:prstGeom prst="rect">
            <a:avLst/>
          </a:prstGeom>
          <a:ln w="12700">
            <a:miter lim="400000"/>
          </a:ln>
        </p:spPr>
        <p:txBody>
          <a:bodyPr vert="horz" wrap="none" lIns="50800" tIns="50800" rIns="50800" bIns="50800" numCol="1" anchor="t" anchorCtr="0" compatLnSpc="1">
            <a:prstTxWarp prst="textNoShape">
              <a:avLst/>
            </a:prstTxWarp>
            <a:spAutoFit/>
          </a:bodyPr>
          <a:lstStyle>
            <a:lvl1pPr algn="ctr">
              <a:defRPr sz="900" smtClean="0">
                <a:solidFill>
                  <a:srgbClr val="000000"/>
                </a:solidFill>
                <a:latin typeface="Helvetica Light"/>
                <a:ea typeface="Helvetica Light"/>
                <a:cs typeface="Helvetica Light"/>
                <a:sym typeface="Helvetica Light"/>
              </a:defRPr>
            </a:lvl1pPr>
          </a:lstStyle>
          <a:p>
            <a:pPr>
              <a:defRPr/>
            </a:pPr>
            <a:fld id="{FC6DEAE0-EA27-4405-B7F1-468CDAFABAA0}" type="slidenum">
              <a:rPr lang="en-GB" altLang="en-US"/>
              <a:pPr>
                <a:defRPr/>
              </a:pPr>
              <a:t>‹#›</a:t>
            </a:fld>
            <a:endParaRPr lang="en-GB" altLang="en-US"/>
          </a:p>
        </p:txBody>
      </p:sp>
    </p:spTree>
    <p:extLst>
      <p:ext uri="{BB962C8B-B14F-4D97-AF65-F5344CB8AC3E}">
        <p14:creationId xmlns:p14="http://schemas.microsoft.com/office/powerpoint/2010/main" val="3566340853"/>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Lst>
  <p:transition spd="med"/>
  <p:txStyles>
    <p:titleStyle>
      <a:lvl1pPr algn="l" defTabSz="307959" rtl="0" eaLnBrk="0" fontAlgn="base" hangingPunct="0">
        <a:spcBef>
          <a:spcPct val="0"/>
        </a:spcBef>
        <a:spcAft>
          <a:spcPct val="0"/>
        </a:spcAft>
        <a:defRPr sz="2200">
          <a:solidFill>
            <a:srgbClr val="FFFFFF"/>
          </a:solidFill>
          <a:latin typeface="+mn-lt"/>
          <a:ea typeface="+mn-ea"/>
          <a:cs typeface="+mn-cs"/>
          <a:sym typeface="Avenir Heavy"/>
        </a:defRPr>
      </a:lvl1pPr>
      <a:lvl2pPr algn="l" defTabSz="307959" rtl="0" eaLnBrk="0" fontAlgn="base" hangingPunct="0">
        <a:spcBef>
          <a:spcPct val="0"/>
        </a:spcBef>
        <a:spcAft>
          <a:spcPct val="0"/>
        </a:spcAft>
        <a:defRPr sz="2200">
          <a:solidFill>
            <a:srgbClr val="FFFFFF"/>
          </a:solidFill>
          <a:latin typeface="+mn-lt"/>
          <a:ea typeface="+mn-ea"/>
          <a:cs typeface="+mn-cs"/>
          <a:sym typeface="Avenir Heavy"/>
        </a:defRPr>
      </a:lvl2pPr>
      <a:lvl3pPr algn="l" defTabSz="307959" rtl="0" eaLnBrk="0" fontAlgn="base" hangingPunct="0">
        <a:spcBef>
          <a:spcPct val="0"/>
        </a:spcBef>
        <a:spcAft>
          <a:spcPct val="0"/>
        </a:spcAft>
        <a:defRPr sz="2200">
          <a:solidFill>
            <a:srgbClr val="FFFFFF"/>
          </a:solidFill>
          <a:latin typeface="+mn-lt"/>
          <a:ea typeface="+mn-ea"/>
          <a:cs typeface="+mn-cs"/>
          <a:sym typeface="Avenir Heavy"/>
        </a:defRPr>
      </a:lvl3pPr>
      <a:lvl4pPr algn="l" defTabSz="307959" rtl="0" eaLnBrk="0" fontAlgn="base" hangingPunct="0">
        <a:spcBef>
          <a:spcPct val="0"/>
        </a:spcBef>
        <a:spcAft>
          <a:spcPct val="0"/>
        </a:spcAft>
        <a:defRPr sz="2200">
          <a:solidFill>
            <a:srgbClr val="FFFFFF"/>
          </a:solidFill>
          <a:latin typeface="+mn-lt"/>
          <a:ea typeface="+mn-ea"/>
          <a:cs typeface="+mn-cs"/>
          <a:sym typeface="Avenir Heavy"/>
        </a:defRPr>
      </a:lvl4pPr>
      <a:lvl5pPr algn="l" defTabSz="307959" rtl="0" eaLnBrk="0" fontAlgn="base" hangingPunct="0">
        <a:spcBef>
          <a:spcPct val="0"/>
        </a:spcBef>
        <a:spcAft>
          <a:spcPct val="0"/>
        </a:spcAft>
        <a:defRPr sz="2200">
          <a:solidFill>
            <a:srgbClr val="FFFFFF"/>
          </a:solidFill>
          <a:latin typeface="+mn-lt"/>
          <a:ea typeface="+mn-ea"/>
          <a:cs typeface="+mn-cs"/>
          <a:sym typeface="Avenir Heavy"/>
        </a:defRPr>
      </a:lvl5pPr>
      <a:lvl6pPr marL="0" marR="0" indent="602701"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6pPr>
      <a:lvl7pPr marL="0" marR="0" indent="723242"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7pPr>
      <a:lvl8pPr marL="0" marR="0" indent="843783"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8pPr>
      <a:lvl9pPr marL="0" marR="0" indent="964323"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9pPr>
    </p:titleStyle>
    <p:bodyStyle>
      <a:lvl1pPr algn="l" defTabSz="307959" rtl="0" eaLnBrk="0" fontAlgn="base" hangingPunct="0">
        <a:spcBef>
          <a:spcPct val="0"/>
        </a:spcBef>
        <a:spcAft>
          <a:spcPct val="0"/>
        </a:spcAft>
        <a:defRPr sz="1000">
          <a:solidFill>
            <a:srgbClr val="314764"/>
          </a:solidFill>
          <a:latin typeface="Avenir Book"/>
          <a:ea typeface="Avenir Book"/>
          <a:cs typeface="Avenir Book"/>
          <a:sym typeface="Avenir Book"/>
        </a:defRPr>
      </a:lvl1pPr>
      <a:lvl2pPr indent="119057" algn="l" defTabSz="307959" rtl="0" eaLnBrk="0" fontAlgn="base" hangingPunct="0">
        <a:spcBef>
          <a:spcPct val="0"/>
        </a:spcBef>
        <a:spcAft>
          <a:spcPct val="0"/>
        </a:spcAft>
        <a:defRPr sz="1000">
          <a:solidFill>
            <a:srgbClr val="314764"/>
          </a:solidFill>
          <a:latin typeface="Avenir Book"/>
          <a:ea typeface="Avenir Book"/>
          <a:cs typeface="Avenir Book"/>
          <a:sym typeface="Avenir Book"/>
        </a:defRPr>
      </a:lvl2pPr>
      <a:lvl3pPr indent="239701" algn="l" defTabSz="307959" rtl="0" eaLnBrk="0" fontAlgn="base" hangingPunct="0">
        <a:spcBef>
          <a:spcPct val="0"/>
        </a:spcBef>
        <a:spcAft>
          <a:spcPct val="0"/>
        </a:spcAft>
        <a:defRPr sz="1000">
          <a:solidFill>
            <a:srgbClr val="314764"/>
          </a:solidFill>
          <a:latin typeface="Avenir Book"/>
          <a:ea typeface="Avenir Book"/>
          <a:cs typeface="Avenir Book"/>
          <a:sym typeface="Avenir Book"/>
        </a:defRPr>
      </a:lvl3pPr>
      <a:lvl4pPr indent="360344" algn="l" defTabSz="307959" rtl="0" eaLnBrk="0" fontAlgn="base" hangingPunct="0">
        <a:spcBef>
          <a:spcPct val="0"/>
        </a:spcBef>
        <a:spcAft>
          <a:spcPct val="0"/>
        </a:spcAft>
        <a:defRPr sz="1000">
          <a:solidFill>
            <a:srgbClr val="314764"/>
          </a:solidFill>
          <a:latin typeface="Avenir Book"/>
          <a:ea typeface="Avenir Book"/>
          <a:cs typeface="Avenir Book"/>
          <a:sym typeface="Avenir Book"/>
        </a:defRPr>
      </a:lvl4pPr>
      <a:lvl5pPr indent="480989" algn="l" defTabSz="307959" rtl="0" eaLnBrk="0" fontAlgn="base" hangingPunct="0">
        <a:spcBef>
          <a:spcPct val="0"/>
        </a:spcBef>
        <a:spcAft>
          <a:spcPct val="0"/>
        </a:spcAft>
        <a:defRPr sz="1000">
          <a:solidFill>
            <a:srgbClr val="314764"/>
          </a:solidFill>
          <a:latin typeface="Avenir Book"/>
          <a:ea typeface="Avenir Book"/>
          <a:cs typeface="Avenir Book"/>
          <a:sym typeface="Avenir Book"/>
        </a:defRPr>
      </a:lvl5pPr>
      <a:lvl6pPr marL="0" marR="0" indent="602701"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6pPr>
      <a:lvl7pPr marL="0" marR="0" indent="723242"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7pPr>
      <a:lvl8pPr marL="0" marR="0" indent="843783"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8pPr>
      <a:lvl9pPr marL="0" marR="0" indent="964323"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1pPr>
      <a:lvl2pPr marL="0" marR="0" indent="120541"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2pPr>
      <a:lvl3pPr marL="0" marR="0" indent="241080"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3pPr>
      <a:lvl4pPr marL="0" marR="0" indent="361621"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4pPr>
      <a:lvl5pPr marL="0" marR="0" indent="482161"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5pPr>
      <a:lvl6pPr marL="0" marR="0" indent="602701"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6pPr>
      <a:lvl7pPr marL="0" marR="0" indent="723242"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7pPr>
      <a:lvl8pPr marL="0" marR="0" indent="843783"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8pPr>
      <a:lvl9pPr marL="0" marR="0" indent="964323"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rotWithShape="1">
          <a:blip r:embed="rId8"/>
          <a:srcRect/>
          <a:stretch>
            <a:fillRect/>
          </a:stretch>
        </a:blip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271588" y="230359"/>
            <a:ext cx="8600825" cy="5375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rmAutofit/>
          </a:bodyPr>
          <a:lstStyle/>
          <a:p>
            <a:r>
              <a:t>Title Text</a:t>
            </a:r>
          </a:p>
        </p:txBody>
      </p:sp>
      <p:sp>
        <p:nvSpPr>
          <p:cNvPr id="3" name="Body Level One…"/>
          <p:cNvSpPr>
            <a:spLocks noGrp="1"/>
          </p:cNvSpPr>
          <p:nvPr>
            <p:ph type="body" idx="1"/>
          </p:nvPr>
        </p:nvSpPr>
        <p:spPr>
          <a:xfrm>
            <a:off x="482345" y="1608044"/>
            <a:ext cx="7648627" cy="47690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4439296" y="6505279"/>
            <a:ext cx="256481" cy="248658"/>
          </a:xfrm>
          <a:prstGeom prst="rect">
            <a:avLst/>
          </a:prstGeom>
          <a:ln w="12700">
            <a:miter lim="400000"/>
          </a:ln>
        </p:spPr>
        <p:txBody>
          <a:bodyPr wrap="none" lIns="50800" tIns="50800" rIns="50800" bIns="50800">
            <a:spAutoFit/>
          </a:bodyPr>
          <a:lstStyle>
            <a:lvl1pPr algn="ctr">
              <a:defRPr sz="949">
                <a:solidFill>
                  <a:srgbClr val="000000"/>
                </a:solidFill>
                <a:latin typeface="Helvetica Light"/>
                <a:ea typeface="Helvetica Light"/>
                <a:cs typeface="Helvetica Light"/>
                <a:sym typeface="Helvetica Light"/>
              </a:defRPr>
            </a:lvl1pPr>
          </a:lstStyle>
          <a:p>
            <a:pPr defTabSz="308031"/>
            <a:fld id="{86CB4B4D-7CA3-9044-876B-883B54F8677D}" type="slidenum">
              <a:rPr lang="en-GB" smtClean="0"/>
              <a:pPr defTabSz="308031"/>
              <a:t>‹#›</a:t>
            </a:fld>
            <a:endParaRPr lang="en-GB"/>
          </a:p>
        </p:txBody>
      </p:sp>
    </p:spTree>
    <p:extLst>
      <p:ext uri="{BB962C8B-B14F-4D97-AF65-F5344CB8AC3E}">
        <p14:creationId xmlns:p14="http://schemas.microsoft.com/office/powerpoint/2010/main" val="3408109664"/>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Lst>
  <p:transition spd="med"/>
  <p:txStyles>
    <p:titleStyle>
      <a:lvl1pPr marL="0" marR="0" indent="0" algn="l" defTabSz="308031"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1pPr>
      <a:lvl2pPr marL="0" marR="0" indent="120535" algn="l" defTabSz="308031"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2pPr>
      <a:lvl3pPr marL="0" marR="0" indent="241068" algn="l" defTabSz="308031"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3pPr>
      <a:lvl4pPr marL="0" marR="0" indent="361602" algn="l" defTabSz="308031"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4pPr>
      <a:lvl5pPr marL="0" marR="0" indent="482136" algn="l" defTabSz="308031"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5pPr>
      <a:lvl6pPr marL="0" marR="0" indent="602670" algn="l" defTabSz="308031"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6pPr>
      <a:lvl7pPr marL="0" marR="0" indent="723205" algn="l" defTabSz="308031"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7pPr>
      <a:lvl8pPr marL="0" marR="0" indent="843740" algn="l" defTabSz="308031"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8pPr>
      <a:lvl9pPr marL="0" marR="0" indent="964274" algn="l" defTabSz="308031"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9pPr>
    </p:titleStyle>
    <p:bodyStyle>
      <a:lvl1pPr marL="0" marR="0" indent="0" algn="l" defTabSz="308031"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1pPr>
      <a:lvl2pPr marL="0" marR="0" indent="120535" algn="l" defTabSz="308031"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2pPr>
      <a:lvl3pPr marL="0" marR="0" indent="241068" algn="l" defTabSz="308031"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3pPr>
      <a:lvl4pPr marL="0" marR="0" indent="361602" algn="l" defTabSz="308031"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4pPr>
      <a:lvl5pPr marL="0" marR="0" indent="482136" algn="l" defTabSz="308031"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5pPr>
      <a:lvl6pPr marL="0" marR="0" indent="602670" algn="l" defTabSz="308031"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6pPr>
      <a:lvl7pPr marL="0" marR="0" indent="723205" algn="l" defTabSz="308031"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7pPr>
      <a:lvl8pPr marL="0" marR="0" indent="843740" algn="l" defTabSz="308031"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8pPr>
      <a:lvl9pPr marL="0" marR="0" indent="964274" algn="l" defTabSz="308031"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308031"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1pPr>
      <a:lvl2pPr marL="0" marR="0" indent="120535" algn="ctr" defTabSz="308031"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2pPr>
      <a:lvl3pPr marL="0" marR="0" indent="241068" algn="ctr" defTabSz="308031"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3pPr>
      <a:lvl4pPr marL="0" marR="0" indent="361602" algn="ctr" defTabSz="308031"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4pPr>
      <a:lvl5pPr marL="0" marR="0" indent="482136" algn="ctr" defTabSz="308031"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5pPr>
      <a:lvl6pPr marL="0" marR="0" indent="602670" algn="ctr" defTabSz="308031"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6pPr>
      <a:lvl7pPr marL="0" marR="0" indent="723205" algn="ctr" defTabSz="308031"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7pPr>
      <a:lvl8pPr marL="0" marR="0" indent="843740" algn="ctr" defTabSz="308031"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8pPr>
      <a:lvl9pPr marL="0" marR="0" indent="964274" algn="ctr" defTabSz="308031"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2290" name="Title Text">
            <a:extLst>
              <a:ext uri="{FF2B5EF4-FFF2-40B4-BE49-F238E27FC236}">
                <a16:creationId xmlns:a16="http://schemas.microsoft.com/office/drawing/2014/main" id="{2BE55833-6BA4-45E2-B969-FF67BF7376BB}"/>
              </a:ext>
            </a:extLst>
          </p:cNvPr>
          <p:cNvSpPr>
            <a:spLocks noGrp="1" noChangeArrowheads="1"/>
          </p:cNvSpPr>
          <p:nvPr>
            <p:ph type="title"/>
          </p:nvPr>
        </p:nvSpPr>
        <p:spPr bwMode="auto">
          <a:xfrm>
            <a:off x="271463" y="230188"/>
            <a:ext cx="86010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Avenir Heavy"/>
              </a:rPr>
              <a:t>Title Text</a:t>
            </a:r>
          </a:p>
        </p:txBody>
      </p:sp>
      <p:sp>
        <p:nvSpPr>
          <p:cNvPr id="12291" name="Body Level One…">
            <a:extLst>
              <a:ext uri="{FF2B5EF4-FFF2-40B4-BE49-F238E27FC236}">
                <a16:creationId xmlns:a16="http://schemas.microsoft.com/office/drawing/2014/main" id="{C0115419-C86D-4063-8AE6-5A577D3B9043}"/>
              </a:ext>
            </a:extLst>
          </p:cNvPr>
          <p:cNvSpPr>
            <a:spLocks noGrp="1" noChangeArrowheads="1"/>
          </p:cNvSpPr>
          <p:nvPr>
            <p:ph type="body" idx="1"/>
          </p:nvPr>
        </p:nvSpPr>
        <p:spPr bwMode="auto">
          <a:xfrm>
            <a:off x="482601" y="1608138"/>
            <a:ext cx="7648575"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Avenir Book"/>
              </a:rPr>
              <a:t>Body Level One</a:t>
            </a:r>
          </a:p>
          <a:p>
            <a:pPr lvl="1"/>
            <a:r>
              <a:rPr lang="en-US" altLang="en-US">
                <a:sym typeface="Avenir Book"/>
              </a:rPr>
              <a:t>Body Level Two</a:t>
            </a:r>
          </a:p>
          <a:p>
            <a:pPr lvl="2"/>
            <a:r>
              <a:rPr lang="en-US" altLang="en-US">
                <a:sym typeface="Avenir Book"/>
              </a:rPr>
              <a:t>Body Level Three</a:t>
            </a:r>
          </a:p>
          <a:p>
            <a:pPr lvl="3"/>
            <a:r>
              <a:rPr lang="en-US" altLang="en-US">
                <a:sym typeface="Avenir Book"/>
              </a:rPr>
              <a:t>Body Level Four</a:t>
            </a:r>
          </a:p>
          <a:p>
            <a:pPr lvl="4"/>
            <a:r>
              <a:rPr lang="en-US" altLang="en-US">
                <a:sym typeface="Avenir Book"/>
              </a:rPr>
              <a:t>Body Level Five</a:t>
            </a:r>
          </a:p>
        </p:txBody>
      </p:sp>
      <p:sp>
        <p:nvSpPr>
          <p:cNvPr id="4" name="Slide Number">
            <a:extLst>
              <a:ext uri="{FF2B5EF4-FFF2-40B4-BE49-F238E27FC236}">
                <a16:creationId xmlns:a16="http://schemas.microsoft.com/office/drawing/2014/main" id="{54F073C7-7178-4118-A026-C6F6B52C914D}"/>
              </a:ext>
            </a:extLst>
          </p:cNvPr>
          <p:cNvSpPr>
            <a:spLocks noGrp="1"/>
          </p:cNvSpPr>
          <p:nvPr>
            <p:ph type="sldNum" sz="quarter" idx="2"/>
          </p:nvPr>
        </p:nvSpPr>
        <p:spPr>
          <a:xfrm>
            <a:off x="4418961" y="6505576"/>
            <a:ext cx="296556" cy="287258"/>
          </a:xfrm>
          <a:prstGeom prst="rect">
            <a:avLst/>
          </a:prstGeom>
          <a:ln w="12700">
            <a:miter lim="400000"/>
          </a:ln>
        </p:spPr>
        <p:txBody>
          <a:bodyPr vert="horz" wrap="none" lIns="50800" tIns="50800" rIns="50800" bIns="50800" numCol="1" anchor="t" anchorCtr="0" compatLnSpc="1">
            <a:prstTxWarp prst="textNoShape">
              <a:avLst/>
            </a:prstTxWarp>
            <a:spAutoFit/>
          </a:bodyPr>
          <a:lstStyle>
            <a:lvl1pPr algn="ctr">
              <a:defRPr sz="1200" smtClean="0">
                <a:solidFill>
                  <a:srgbClr val="000000"/>
                </a:solidFill>
                <a:latin typeface="Helvetica Light"/>
                <a:ea typeface="Helvetica Light"/>
                <a:cs typeface="Helvetica Light"/>
                <a:sym typeface="Helvetica Light"/>
              </a:defRPr>
            </a:lvl1pPr>
          </a:lstStyle>
          <a:p>
            <a:pPr>
              <a:defRPr/>
            </a:pPr>
            <a:fld id="{E1D490F4-FA37-444F-81B4-A15CF9DA19F5}" type="slidenum">
              <a:rPr lang="en-US" altLang="en-US"/>
              <a:pPr>
                <a:defRPr/>
              </a:pPr>
              <a:t>‹#›</a:t>
            </a:fld>
            <a:endParaRPr lang="en-US" altLang="en-US"/>
          </a:p>
        </p:txBody>
      </p:sp>
    </p:spTree>
    <p:extLst>
      <p:ext uri="{BB962C8B-B14F-4D97-AF65-F5344CB8AC3E}">
        <p14:creationId xmlns:p14="http://schemas.microsoft.com/office/powerpoint/2010/main" val="2461994282"/>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Lst>
  <p:transition spd="med"/>
  <p:txStyles>
    <p:titleStyle>
      <a:lvl1pPr algn="l" defTabSz="409554" rtl="0" eaLnBrk="0" fontAlgn="base" hangingPunct="0">
        <a:spcBef>
          <a:spcPct val="0"/>
        </a:spcBef>
        <a:spcAft>
          <a:spcPct val="0"/>
        </a:spcAft>
        <a:defRPr sz="3000">
          <a:solidFill>
            <a:srgbClr val="FFFFFF"/>
          </a:solidFill>
          <a:latin typeface="+mn-lt"/>
          <a:ea typeface="+mn-ea"/>
          <a:cs typeface="+mn-cs"/>
          <a:sym typeface="Avenir Heavy"/>
        </a:defRPr>
      </a:lvl1pPr>
      <a:lvl2pPr algn="l" defTabSz="409554" rtl="0" eaLnBrk="0" fontAlgn="base" hangingPunct="0">
        <a:spcBef>
          <a:spcPct val="0"/>
        </a:spcBef>
        <a:spcAft>
          <a:spcPct val="0"/>
        </a:spcAft>
        <a:defRPr sz="3000">
          <a:solidFill>
            <a:srgbClr val="FFFFFF"/>
          </a:solidFill>
          <a:latin typeface="+mn-lt"/>
          <a:ea typeface="+mn-ea"/>
          <a:cs typeface="+mn-cs"/>
          <a:sym typeface="Avenir Heavy"/>
        </a:defRPr>
      </a:lvl2pPr>
      <a:lvl3pPr algn="l" defTabSz="409554" rtl="0" eaLnBrk="0" fontAlgn="base" hangingPunct="0">
        <a:spcBef>
          <a:spcPct val="0"/>
        </a:spcBef>
        <a:spcAft>
          <a:spcPct val="0"/>
        </a:spcAft>
        <a:defRPr sz="3000">
          <a:solidFill>
            <a:srgbClr val="FFFFFF"/>
          </a:solidFill>
          <a:latin typeface="+mn-lt"/>
          <a:ea typeface="+mn-ea"/>
          <a:cs typeface="+mn-cs"/>
          <a:sym typeface="Avenir Heavy"/>
        </a:defRPr>
      </a:lvl3pPr>
      <a:lvl4pPr algn="l" defTabSz="409554" rtl="0" eaLnBrk="0" fontAlgn="base" hangingPunct="0">
        <a:spcBef>
          <a:spcPct val="0"/>
        </a:spcBef>
        <a:spcAft>
          <a:spcPct val="0"/>
        </a:spcAft>
        <a:defRPr sz="3000">
          <a:solidFill>
            <a:srgbClr val="FFFFFF"/>
          </a:solidFill>
          <a:latin typeface="+mn-lt"/>
          <a:ea typeface="+mn-ea"/>
          <a:cs typeface="+mn-cs"/>
          <a:sym typeface="Avenir Heavy"/>
        </a:defRPr>
      </a:lvl4pPr>
      <a:lvl5pPr algn="l" defTabSz="409554" rtl="0" eaLnBrk="0" fontAlgn="base" hangingPunct="0">
        <a:spcBef>
          <a:spcPct val="0"/>
        </a:spcBef>
        <a:spcAft>
          <a:spcPct val="0"/>
        </a:spcAft>
        <a:defRPr sz="3000">
          <a:solidFill>
            <a:srgbClr val="FFFFFF"/>
          </a:solidFill>
          <a:latin typeface="+mn-lt"/>
          <a:ea typeface="+mn-ea"/>
          <a:cs typeface="+mn-cs"/>
          <a:sym typeface="Avenir Heavy"/>
        </a:defRPr>
      </a:lvl5pPr>
      <a:lvl6pPr marL="0" marR="0" indent="803602"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6pPr>
      <a:lvl7pPr marL="0" marR="0" indent="964323"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7pPr>
      <a:lvl8pPr marL="0" marR="0" indent="1125044"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8pPr>
      <a:lvl9pPr marL="0" marR="0" indent="1285763"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9pPr>
    </p:titleStyle>
    <p:bodyStyle>
      <a:lvl1pPr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1pPr>
      <a:lvl2pPr indent="160330"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2pPr>
      <a:lvl3pPr indent="320659"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3pPr>
      <a:lvl4pPr indent="480989"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4pPr>
      <a:lvl5pPr indent="641317"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5pPr>
      <a:lvl6pPr marL="0" marR="0" indent="803602"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6pPr>
      <a:lvl7pPr marL="0" marR="0" indent="964323"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7pPr>
      <a:lvl8pPr marL="0" marR="0" indent="1125044"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8pPr>
      <a:lvl9pPr marL="0" marR="0" indent="1285763"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1"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40"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61"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882"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02"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23"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044"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763"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 name="PlaceHolder 1"/>
          <p:cNvSpPr>
            <a:spLocks noGrp="1"/>
          </p:cNvSpPr>
          <p:nvPr>
            <p:ph type="dt"/>
          </p:nvPr>
        </p:nvSpPr>
        <p:spPr>
          <a:xfrm>
            <a:off x="628560" y="6356520"/>
            <a:ext cx="2057040" cy="364680"/>
          </a:xfrm>
          <a:prstGeom prst="rect">
            <a:avLst/>
          </a:prstGeom>
        </p:spPr>
        <p:txBody>
          <a:bodyPr anchor="ctr"/>
          <a:lstStyle/>
          <a:p>
            <a:pPr>
              <a:lnSpc>
                <a:spcPct val="100000"/>
              </a:lnSpc>
            </a:pPr>
            <a:r>
              <a:rPr lang="en-GB" sz="1000" strike="noStrike">
                <a:solidFill>
                  <a:srgbClr val="000000"/>
                </a:solidFill>
                <a:latin typeface="Lucida Sans Unicode"/>
              </a:rPr>
              <a:t>18/10/16</a:t>
            </a:r>
            <a:endParaRPr/>
          </a:p>
        </p:txBody>
      </p:sp>
      <p:sp>
        <p:nvSpPr>
          <p:cNvPr id="79" name="PlaceHolder 2"/>
          <p:cNvSpPr>
            <a:spLocks noGrp="1"/>
          </p:cNvSpPr>
          <p:nvPr>
            <p:ph type="ftr"/>
          </p:nvPr>
        </p:nvSpPr>
        <p:spPr>
          <a:xfrm>
            <a:off x="3029040" y="6356520"/>
            <a:ext cx="3085920" cy="364680"/>
          </a:xfrm>
          <a:prstGeom prst="rect">
            <a:avLst/>
          </a:prstGeom>
        </p:spPr>
        <p:txBody>
          <a:bodyPr anchor="ctr"/>
          <a:lstStyle/>
          <a:p>
            <a:endParaRPr/>
          </a:p>
        </p:txBody>
      </p:sp>
      <p:sp>
        <p:nvSpPr>
          <p:cNvPr id="80" name="PlaceHolder 3"/>
          <p:cNvSpPr>
            <a:spLocks noGrp="1"/>
          </p:cNvSpPr>
          <p:nvPr>
            <p:ph type="sldNum"/>
          </p:nvPr>
        </p:nvSpPr>
        <p:spPr>
          <a:xfrm>
            <a:off x="6458040" y="6356520"/>
            <a:ext cx="2057040" cy="364680"/>
          </a:xfrm>
          <a:prstGeom prst="rect">
            <a:avLst/>
          </a:prstGeom>
        </p:spPr>
        <p:txBody>
          <a:bodyPr anchor="ctr"/>
          <a:lstStyle/>
          <a:p>
            <a:pPr algn="r">
              <a:lnSpc>
                <a:spcPct val="100000"/>
              </a:lnSpc>
            </a:pPr>
            <a:fld id="{486FD0CF-8150-4E0A-8F99-87084D04B294}" type="slidenum">
              <a:rPr lang="en-GB" sz="1000" strike="noStrike">
                <a:solidFill>
                  <a:srgbClr val="000000"/>
                </a:solidFill>
                <a:latin typeface="Lucida Sans Unicode"/>
              </a:rPr>
              <a:pPr algn="r">
                <a:lnSpc>
                  <a:spcPct val="100000"/>
                </a:lnSpc>
              </a:pPr>
              <a:t>‹#›</a:t>
            </a:fld>
            <a:endParaRPr/>
          </a:p>
        </p:txBody>
      </p:sp>
      <p:sp>
        <p:nvSpPr>
          <p:cNvPr id="81" name="PlaceHolder 4"/>
          <p:cNvSpPr>
            <a:spLocks noGrp="1"/>
          </p:cNvSpPr>
          <p:nvPr>
            <p:ph type="title"/>
          </p:nvPr>
        </p:nvSpPr>
        <p:spPr>
          <a:xfrm>
            <a:off x="457200" y="273600"/>
            <a:ext cx="8229240" cy="1144800"/>
          </a:xfrm>
          <a:prstGeom prst="rect">
            <a:avLst/>
          </a:prstGeom>
        </p:spPr>
        <p:txBody>
          <a:bodyPr lIns="0" tIns="0" rIns="0" bIns="0" anchor="ctr"/>
          <a:lstStyle/>
          <a:p>
            <a:r>
              <a:rPr lang="en-US">
                <a:latin typeface="Calibri"/>
              </a:rPr>
              <a:t>Click to edit the title text format</a:t>
            </a:r>
            <a:endParaRPr/>
          </a:p>
        </p:txBody>
      </p:sp>
      <p:sp>
        <p:nvSpPr>
          <p:cNvPr id="82" name="PlaceHolder 5"/>
          <p:cNvSpPr>
            <a:spLocks noGrp="1"/>
          </p:cNvSpPr>
          <p:nvPr>
            <p:ph type="body"/>
          </p:nvPr>
        </p:nvSpPr>
        <p:spPr>
          <a:xfrm>
            <a:off x="457200" y="1604520"/>
            <a:ext cx="8229240" cy="3977280"/>
          </a:xfrm>
          <a:prstGeom prst="rect">
            <a:avLst/>
          </a:prstGeom>
        </p:spPr>
        <p:txBody>
          <a:bodyPr lIns="0" tIns="0" rIns="0" bIns="0"/>
          <a:lstStyle/>
          <a:p>
            <a:pPr>
              <a:buSzPct val="45000"/>
              <a:buFont typeface="StarSymbol"/>
              <a:buChar char=""/>
            </a:pPr>
            <a:r>
              <a:rPr lang="en-US" sz="2100">
                <a:latin typeface="Calibri"/>
              </a:rPr>
              <a:t>Click to edit the outline text format</a:t>
            </a:r>
            <a:endParaRPr/>
          </a:p>
          <a:p>
            <a:pPr lvl="1">
              <a:buSzPct val="75000"/>
              <a:buFont typeface="StarSymbol"/>
              <a:buChar char=""/>
            </a:pPr>
            <a:r>
              <a:rPr lang="en-US" sz="1500">
                <a:latin typeface="Calibri"/>
              </a:rPr>
              <a:t>Second Outline Level</a:t>
            </a:r>
            <a:endParaRPr/>
          </a:p>
          <a:p>
            <a:pPr lvl="2">
              <a:buSzPct val="45000"/>
              <a:buFont typeface="StarSymbol"/>
              <a:buChar char=""/>
            </a:pPr>
            <a:r>
              <a:rPr lang="en-US" sz="1350">
                <a:latin typeface="Calibri"/>
              </a:rPr>
              <a:t>Third Outline Level</a:t>
            </a:r>
            <a:endParaRPr/>
          </a:p>
          <a:p>
            <a:pPr lvl="3">
              <a:buSzPct val="75000"/>
              <a:buFont typeface="StarSymbol"/>
              <a:buChar char=""/>
            </a:pPr>
            <a:r>
              <a:rPr lang="en-US" sz="1350">
                <a:latin typeface="Calibri"/>
              </a:rPr>
              <a:t>Fourth Outline Level</a:t>
            </a:r>
            <a:endParaRPr/>
          </a:p>
          <a:p>
            <a:pPr lvl="4">
              <a:buSzPct val="45000"/>
              <a:buFont typeface="StarSymbol"/>
              <a:buChar char=""/>
            </a:pPr>
            <a:r>
              <a:rPr lang="en-US" sz="2000">
                <a:latin typeface="Calibri"/>
              </a:rPr>
              <a:t>Fifth Outline Level</a:t>
            </a:r>
            <a:endParaRPr/>
          </a:p>
          <a:p>
            <a:pPr lvl="5">
              <a:buSzPct val="45000"/>
              <a:buFont typeface="StarSymbol"/>
              <a:buChar char=""/>
            </a:pPr>
            <a:r>
              <a:rPr lang="en-US" sz="2000">
                <a:latin typeface="Calibri"/>
              </a:rPr>
              <a:t>Sixth Outline Level</a:t>
            </a:r>
            <a:endParaRPr/>
          </a:p>
          <a:p>
            <a:pPr lvl="6">
              <a:buSzPct val="45000"/>
              <a:buFont typeface="StarSymbol"/>
              <a:buChar char=""/>
            </a:pPr>
            <a:r>
              <a:rPr lang="en-US" sz="2000">
                <a:latin typeface="Calibri"/>
              </a:rPr>
              <a:t>Seventh Outline Level</a:t>
            </a:r>
            <a:endParaRPr/>
          </a:p>
        </p:txBody>
      </p:sp>
    </p:spTree>
    <p:extLst>
      <p:ext uri="{BB962C8B-B14F-4D97-AF65-F5344CB8AC3E}">
        <p14:creationId xmlns:p14="http://schemas.microsoft.com/office/powerpoint/2010/main" val="2716416711"/>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Lst>
  <p:txStyles>
    <p:titleStyle>
      <a:lvl1pPr algn="l" defTabSz="91435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8" indent="-228588" algn="l" defTabSz="91435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5" indent="-228588" algn="l" defTabSz="91435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8" algn="l" defTabSz="91435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18"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5"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1"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48"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5"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1" indent="-228588"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66E2622C-D587-4B72-8755-8B1A8FF905D9}" type="datetimeFigureOut">
              <a:rPr lang="en-US" smtClean="0">
                <a:solidFill>
                  <a:prstClr val="black">
                    <a:tint val="75000"/>
                  </a:prstClr>
                </a:solidFill>
              </a:rPr>
              <a:pPr>
                <a:defRPr/>
              </a:pPr>
              <a:t>7/25/2022</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B4FF619F-C157-40FF-ADEC-DED0A6AC5821}"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669752208"/>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xStyles>
    <p:titleStyle>
      <a:lvl1pPr algn="l" defTabSz="68576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1" indent="-171441" algn="l" defTabSz="685765"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4" indent="-171441" algn="l" defTabSz="68576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6" indent="-171441" algn="l" defTabSz="68576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88" indent="-171441" algn="l" defTabSz="6857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71" indent="-171441" algn="l" defTabSz="6857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5" rtl="0" eaLnBrk="1" latinLnBrk="0" hangingPunct="1">
        <a:defRPr sz="1350" kern="1200">
          <a:solidFill>
            <a:schemeClr val="tx1"/>
          </a:solidFill>
          <a:latin typeface="+mn-lt"/>
          <a:ea typeface="+mn-ea"/>
          <a:cs typeface="+mn-cs"/>
        </a:defRPr>
      </a:lvl1pPr>
      <a:lvl2pPr marL="342882" algn="l" defTabSz="685765" rtl="0" eaLnBrk="1" latinLnBrk="0" hangingPunct="1">
        <a:defRPr sz="1350" kern="1200">
          <a:solidFill>
            <a:schemeClr val="tx1"/>
          </a:solidFill>
          <a:latin typeface="+mn-lt"/>
          <a:ea typeface="+mn-ea"/>
          <a:cs typeface="+mn-cs"/>
        </a:defRPr>
      </a:lvl2pPr>
      <a:lvl3pPr marL="685765" algn="l" defTabSz="685765" rtl="0" eaLnBrk="1" latinLnBrk="0" hangingPunct="1">
        <a:defRPr sz="1350" kern="1200">
          <a:solidFill>
            <a:schemeClr val="tx1"/>
          </a:solidFill>
          <a:latin typeface="+mn-lt"/>
          <a:ea typeface="+mn-ea"/>
          <a:cs typeface="+mn-cs"/>
        </a:defRPr>
      </a:lvl3pPr>
      <a:lvl4pPr marL="1028647" algn="l" defTabSz="685765" rtl="0" eaLnBrk="1" latinLnBrk="0" hangingPunct="1">
        <a:defRPr sz="1350" kern="1200">
          <a:solidFill>
            <a:schemeClr val="tx1"/>
          </a:solidFill>
          <a:latin typeface="+mn-lt"/>
          <a:ea typeface="+mn-ea"/>
          <a:cs typeface="+mn-cs"/>
        </a:defRPr>
      </a:lvl4pPr>
      <a:lvl5pPr marL="1371530" algn="l" defTabSz="685765" rtl="0" eaLnBrk="1" latinLnBrk="0" hangingPunct="1">
        <a:defRPr sz="1350" kern="1200">
          <a:solidFill>
            <a:schemeClr val="tx1"/>
          </a:solidFill>
          <a:latin typeface="+mn-lt"/>
          <a:ea typeface="+mn-ea"/>
          <a:cs typeface="+mn-cs"/>
        </a:defRPr>
      </a:lvl5pPr>
      <a:lvl6pPr marL="1714412" algn="l" defTabSz="685765" rtl="0" eaLnBrk="1" latinLnBrk="0" hangingPunct="1">
        <a:defRPr sz="1350" kern="1200">
          <a:solidFill>
            <a:schemeClr val="tx1"/>
          </a:solidFill>
          <a:latin typeface="+mn-lt"/>
          <a:ea typeface="+mn-ea"/>
          <a:cs typeface="+mn-cs"/>
        </a:defRPr>
      </a:lvl6pPr>
      <a:lvl7pPr marL="2057295" algn="l" defTabSz="685765" rtl="0" eaLnBrk="1" latinLnBrk="0" hangingPunct="1">
        <a:defRPr sz="1350" kern="1200">
          <a:solidFill>
            <a:schemeClr val="tx1"/>
          </a:solidFill>
          <a:latin typeface="+mn-lt"/>
          <a:ea typeface="+mn-ea"/>
          <a:cs typeface="+mn-cs"/>
        </a:defRPr>
      </a:lvl7pPr>
      <a:lvl8pPr marL="2400177" algn="l" defTabSz="685765" rtl="0" eaLnBrk="1" latinLnBrk="0" hangingPunct="1">
        <a:defRPr sz="1350" kern="1200">
          <a:solidFill>
            <a:schemeClr val="tx1"/>
          </a:solidFill>
          <a:latin typeface="+mn-lt"/>
          <a:ea typeface="+mn-ea"/>
          <a:cs typeface="+mn-cs"/>
        </a:defRPr>
      </a:lvl8pPr>
      <a:lvl9pPr marL="2743060" algn="l" defTabSz="685765" rtl="0" eaLnBrk="1" latinLnBrk="0" hangingPunct="1">
        <a:defRPr sz="135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4" y="177800"/>
            <a:ext cx="7877175" cy="1143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4" y="1574801"/>
            <a:ext cx="7877175" cy="4648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60853" y="6540502"/>
            <a:ext cx="246862"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t>‹#›</a:t>
            </a:fld>
            <a:endParaRPr/>
          </a:p>
        </p:txBody>
      </p:sp>
    </p:spTree>
    <p:extLst>
      <p:ext uri="{BB962C8B-B14F-4D97-AF65-F5344CB8AC3E}">
        <p14:creationId xmlns:p14="http://schemas.microsoft.com/office/powerpoint/2010/main" val="3133077662"/>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Lst>
  <p:transition spd="med"/>
  <p:txStyles>
    <p:titleStyle>
      <a:lvl1pPr marL="0" marR="0" indent="0" algn="ctr" defTabSz="309516"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16"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16"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16"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16"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16"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16"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16"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16"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090" marR="0" indent="-238090" algn="l" defTabSz="309516" latinLnBrk="0">
        <a:lnSpc>
          <a:spcPct val="100000"/>
        </a:lnSpc>
        <a:spcBef>
          <a:spcPts val="2212"/>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179" marR="0" indent="-238090" algn="l" defTabSz="309516" latinLnBrk="0">
        <a:lnSpc>
          <a:spcPct val="100000"/>
        </a:lnSpc>
        <a:spcBef>
          <a:spcPts val="2212"/>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269" marR="0" indent="-238090" algn="l" defTabSz="309516" latinLnBrk="0">
        <a:lnSpc>
          <a:spcPct val="100000"/>
        </a:lnSpc>
        <a:spcBef>
          <a:spcPts val="2212"/>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358" marR="0" indent="-238090" algn="l" defTabSz="309516" latinLnBrk="0">
        <a:lnSpc>
          <a:spcPct val="100000"/>
        </a:lnSpc>
        <a:spcBef>
          <a:spcPts val="2212"/>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448" marR="0" indent="-238090" algn="l" defTabSz="309516" latinLnBrk="0">
        <a:lnSpc>
          <a:spcPct val="100000"/>
        </a:lnSpc>
        <a:spcBef>
          <a:spcPts val="2212"/>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537" marR="0" indent="-238090" algn="l" defTabSz="309516" latinLnBrk="0">
        <a:lnSpc>
          <a:spcPct val="100000"/>
        </a:lnSpc>
        <a:spcBef>
          <a:spcPts val="2212"/>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627" marR="0" indent="-238090" algn="l" defTabSz="309516" latinLnBrk="0">
        <a:lnSpc>
          <a:spcPct val="100000"/>
        </a:lnSpc>
        <a:spcBef>
          <a:spcPts val="2212"/>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4715" marR="0" indent="-238090" algn="l" defTabSz="309516" latinLnBrk="0">
        <a:lnSpc>
          <a:spcPct val="100000"/>
        </a:lnSpc>
        <a:spcBef>
          <a:spcPts val="2212"/>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2806" marR="0" indent="-238090" algn="l" defTabSz="309516" latinLnBrk="0">
        <a:lnSpc>
          <a:spcPct val="100000"/>
        </a:lnSpc>
        <a:spcBef>
          <a:spcPts val="2212"/>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16"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11" algn="ctr" defTabSz="309516"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24" algn="ctr" defTabSz="309516"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37" algn="ctr" defTabSz="309516"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849" algn="ctr" defTabSz="309516"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561" algn="ctr" defTabSz="309516"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273" algn="ctr" defTabSz="309516"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599985" algn="ctr" defTabSz="309516"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698" algn="ctr" defTabSz="309516"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4"/>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a:defRPr/>
            </a:pPr>
            <a:fld id="{66E2622C-D587-4B72-8755-8B1A8FF905D9}" type="datetimeFigureOut">
              <a:rPr lang="en-US" smtClean="0">
                <a:solidFill>
                  <a:prstClr val="black">
                    <a:tint val="75000"/>
                  </a:prstClr>
                </a:solidFill>
              </a:rPr>
              <a:pPr>
                <a:defRPr/>
              </a:pPr>
              <a:t>7/25/2022</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4"/>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4"/>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pPr>
              <a:defRPr/>
            </a:pPr>
            <a:fld id="{B4FF619F-C157-40FF-ADEC-DED0A6AC5821}"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737666684"/>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l" defTabSz="514324"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2" indent="-128582" algn="l" defTabSz="514324"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43" indent="-128582" algn="l" defTabSz="514324"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05" indent="-128582" algn="l" defTabSz="514324"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67"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29"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390"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53"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14"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76"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24" rtl="0" eaLnBrk="1" latinLnBrk="0" hangingPunct="1">
        <a:defRPr sz="1013" kern="1200">
          <a:solidFill>
            <a:schemeClr val="tx1"/>
          </a:solidFill>
          <a:latin typeface="+mn-lt"/>
          <a:ea typeface="+mn-ea"/>
          <a:cs typeface="+mn-cs"/>
        </a:defRPr>
      </a:lvl1pPr>
      <a:lvl2pPr marL="257162" algn="l" defTabSz="514324" rtl="0" eaLnBrk="1" latinLnBrk="0" hangingPunct="1">
        <a:defRPr sz="1013" kern="1200">
          <a:solidFill>
            <a:schemeClr val="tx1"/>
          </a:solidFill>
          <a:latin typeface="+mn-lt"/>
          <a:ea typeface="+mn-ea"/>
          <a:cs typeface="+mn-cs"/>
        </a:defRPr>
      </a:lvl2pPr>
      <a:lvl3pPr marL="514324" algn="l" defTabSz="514324" rtl="0" eaLnBrk="1" latinLnBrk="0" hangingPunct="1">
        <a:defRPr sz="1013" kern="1200">
          <a:solidFill>
            <a:schemeClr val="tx1"/>
          </a:solidFill>
          <a:latin typeface="+mn-lt"/>
          <a:ea typeface="+mn-ea"/>
          <a:cs typeface="+mn-cs"/>
        </a:defRPr>
      </a:lvl3pPr>
      <a:lvl4pPr marL="771486" algn="l" defTabSz="514324" rtl="0" eaLnBrk="1" latinLnBrk="0" hangingPunct="1">
        <a:defRPr sz="1013" kern="1200">
          <a:solidFill>
            <a:schemeClr val="tx1"/>
          </a:solidFill>
          <a:latin typeface="+mn-lt"/>
          <a:ea typeface="+mn-ea"/>
          <a:cs typeface="+mn-cs"/>
        </a:defRPr>
      </a:lvl4pPr>
      <a:lvl5pPr marL="1028647" algn="l" defTabSz="514324" rtl="0" eaLnBrk="1" latinLnBrk="0" hangingPunct="1">
        <a:defRPr sz="1013" kern="1200">
          <a:solidFill>
            <a:schemeClr val="tx1"/>
          </a:solidFill>
          <a:latin typeface="+mn-lt"/>
          <a:ea typeface="+mn-ea"/>
          <a:cs typeface="+mn-cs"/>
        </a:defRPr>
      </a:lvl5pPr>
      <a:lvl6pPr marL="1285809" algn="l" defTabSz="514324" rtl="0" eaLnBrk="1" latinLnBrk="0" hangingPunct="1">
        <a:defRPr sz="1013" kern="1200">
          <a:solidFill>
            <a:schemeClr val="tx1"/>
          </a:solidFill>
          <a:latin typeface="+mn-lt"/>
          <a:ea typeface="+mn-ea"/>
          <a:cs typeface="+mn-cs"/>
        </a:defRPr>
      </a:lvl6pPr>
      <a:lvl7pPr marL="1542971" algn="l" defTabSz="514324" rtl="0" eaLnBrk="1" latinLnBrk="0" hangingPunct="1">
        <a:defRPr sz="1013" kern="1200">
          <a:solidFill>
            <a:schemeClr val="tx1"/>
          </a:solidFill>
          <a:latin typeface="+mn-lt"/>
          <a:ea typeface="+mn-ea"/>
          <a:cs typeface="+mn-cs"/>
        </a:defRPr>
      </a:lvl7pPr>
      <a:lvl8pPr marL="1800133" algn="l" defTabSz="514324" rtl="0" eaLnBrk="1" latinLnBrk="0" hangingPunct="1">
        <a:defRPr sz="1013" kern="1200">
          <a:solidFill>
            <a:schemeClr val="tx1"/>
          </a:solidFill>
          <a:latin typeface="+mn-lt"/>
          <a:ea typeface="+mn-ea"/>
          <a:cs typeface="+mn-cs"/>
        </a:defRPr>
      </a:lvl8pPr>
      <a:lvl9pPr marL="2057295" algn="l" defTabSz="514324"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Title Text">
            <a:extLst>
              <a:ext uri="{FF2B5EF4-FFF2-40B4-BE49-F238E27FC236}">
                <a16:creationId xmlns:a16="http://schemas.microsoft.com/office/drawing/2014/main" id="{D85D784E-7AF2-4663-AEB6-9069E46287CF}"/>
              </a:ext>
            </a:extLst>
          </p:cNvPr>
          <p:cNvSpPr>
            <a:spLocks noGrp="1" noChangeArrowheads="1"/>
          </p:cNvSpPr>
          <p:nvPr>
            <p:ph type="title"/>
          </p:nvPr>
        </p:nvSpPr>
        <p:spPr bwMode="auto">
          <a:xfrm>
            <a:off x="271463" y="230188"/>
            <a:ext cx="86010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Avenir Heavy"/>
              </a:rPr>
              <a:t>Title Text</a:t>
            </a:r>
          </a:p>
        </p:txBody>
      </p:sp>
      <p:sp>
        <p:nvSpPr>
          <p:cNvPr id="1027" name="Body Level One…">
            <a:extLst>
              <a:ext uri="{FF2B5EF4-FFF2-40B4-BE49-F238E27FC236}">
                <a16:creationId xmlns:a16="http://schemas.microsoft.com/office/drawing/2014/main" id="{05034CE2-F9FD-4031-897D-92A12274AD49}"/>
              </a:ext>
            </a:extLst>
          </p:cNvPr>
          <p:cNvSpPr>
            <a:spLocks noGrp="1" noChangeArrowheads="1"/>
          </p:cNvSpPr>
          <p:nvPr>
            <p:ph type="body" idx="1"/>
          </p:nvPr>
        </p:nvSpPr>
        <p:spPr bwMode="auto">
          <a:xfrm>
            <a:off x="482601" y="1608138"/>
            <a:ext cx="7648575"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Avenir Book"/>
              </a:rPr>
              <a:t>Body Level One</a:t>
            </a:r>
          </a:p>
          <a:p>
            <a:pPr lvl="1"/>
            <a:r>
              <a:rPr lang="en-US" altLang="en-US">
                <a:sym typeface="Avenir Book"/>
              </a:rPr>
              <a:t>Body Level Two</a:t>
            </a:r>
          </a:p>
          <a:p>
            <a:pPr lvl="2"/>
            <a:r>
              <a:rPr lang="en-US" altLang="en-US">
                <a:sym typeface="Avenir Book"/>
              </a:rPr>
              <a:t>Body Level Three</a:t>
            </a:r>
          </a:p>
          <a:p>
            <a:pPr lvl="3"/>
            <a:r>
              <a:rPr lang="en-US" altLang="en-US">
                <a:sym typeface="Avenir Book"/>
              </a:rPr>
              <a:t>Body Level Four</a:t>
            </a:r>
          </a:p>
          <a:p>
            <a:pPr lvl="4"/>
            <a:r>
              <a:rPr lang="en-US" altLang="en-US">
                <a:sym typeface="Avenir Book"/>
              </a:rPr>
              <a:t>Body Level Five</a:t>
            </a:r>
          </a:p>
        </p:txBody>
      </p:sp>
      <p:sp>
        <p:nvSpPr>
          <p:cNvPr id="4" name="Slide Number">
            <a:extLst>
              <a:ext uri="{FF2B5EF4-FFF2-40B4-BE49-F238E27FC236}">
                <a16:creationId xmlns:a16="http://schemas.microsoft.com/office/drawing/2014/main" id="{1CE5EF4A-4C43-408A-B47A-ED8C62432F3C}"/>
              </a:ext>
            </a:extLst>
          </p:cNvPr>
          <p:cNvSpPr>
            <a:spLocks noGrp="1"/>
          </p:cNvSpPr>
          <p:nvPr>
            <p:ph type="sldNum" sz="quarter" idx="2"/>
          </p:nvPr>
        </p:nvSpPr>
        <p:spPr>
          <a:xfrm>
            <a:off x="4418960" y="6505576"/>
            <a:ext cx="296556" cy="287258"/>
          </a:xfrm>
          <a:prstGeom prst="rect">
            <a:avLst/>
          </a:prstGeom>
          <a:ln w="12700">
            <a:miter lim="400000"/>
          </a:ln>
        </p:spPr>
        <p:txBody>
          <a:bodyPr vert="horz" wrap="none" lIns="50800" tIns="50800" rIns="50800" bIns="50800" numCol="1" anchor="t" anchorCtr="0" compatLnSpc="1">
            <a:prstTxWarp prst="textNoShape">
              <a:avLst/>
            </a:prstTxWarp>
            <a:spAutoFit/>
          </a:bodyPr>
          <a:lstStyle>
            <a:lvl1pPr algn="ctr" eaLnBrk="1">
              <a:defRPr sz="1200">
                <a:solidFill>
                  <a:srgbClr val="000000"/>
                </a:solidFill>
                <a:latin typeface="Helvetica Light"/>
                <a:ea typeface="Helvetica Light"/>
                <a:cs typeface="Helvetica Light"/>
                <a:sym typeface="Helvetica Light"/>
              </a:defRPr>
            </a:lvl1pPr>
          </a:lstStyle>
          <a:p>
            <a:pPr>
              <a:defRPr/>
            </a:pPr>
            <a:fld id="{06D22CA9-0CAE-4AF4-B1E9-BAA14287CC88}" type="slidenum">
              <a:rPr lang="en-GB" altLang="en-US"/>
              <a:pPr>
                <a:defRPr/>
              </a:pPr>
              <a:t>‹#›</a:t>
            </a:fld>
            <a:endParaRPr lang="en-GB" altLang="en-US"/>
          </a:p>
        </p:txBody>
      </p:sp>
    </p:spTree>
    <p:extLst>
      <p:ext uri="{BB962C8B-B14F-4D97-AF65-F5344CB8AC3E}">
        <p14:creationId xmlns:p14="http://schemas.microsoft.com/office/powerpoint/2010/main" val="32949700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Lst>
  <p:transition spd="med"/>
  <p:txStyles>
    <p:titleStyle>
      <a:lvl1pPr algn="l" defTabSz="409554" rtl="0" eaLnBrk="0" fontAlgn="base" hangingPunct="0">
        <a:spcBef>
          <a:spcPct val="0"/>
        </a:spcBef>
        <a:spcAft>
          <a:spcPct val="0"/>
        </a:spcAft>
        <a:defRPr sz="3000">
          <a:solidFill>
            <a:srgbClr val="FFFFFF"/>
          </a:solidFill>
          <a:latin typeface="+mn-lt"/>
          <a:ea typeface="+mn-ea"/>
          <a:cs typeface="+mn-cs"/>
          <a:sym typeface="Avenir Heavy"/>
        </a:defRPr>
      </a:lvl1pPr>
      <a:lvl2pPr algn="l" defTabSz="409554" rtl="0" eaLnBrk="0" fontAlgn="base" hangingPunct="0">
        <a:spcBef>
          <a:spcPct val="0"/>
        </a:spcBef>
        <a:spcAft>
          <a:spcPct val="0"/>
        </a:spcAft>
        <a:defRPr sz="3000">
          <a:solidFill>
            <a:srgbClr val="FFFFFF"/>
          </a:solidFill>
          <a:latin typeface="+mn-lt"/>
          <a:ea typeface="+mn-ea"/>
          <a:cs typeface="+mn-cs"/>
          <a:sym typeface="Avenir Heavy"/>
        </a:defRPr>
      </a:lvl2pPr>
      <a:lvl3pPr algn="l" defTabSz="409554" rtl="0" eaLnBrk="0" fontAlgn="base" hangingPunct="0">
        <a:spcBef>
          <a:spcPct val="0"/>
        </a:spcBef>
        <a:spcAft>
          <a:spcPct val="0"/>
        </a:spcAft>
        <a:defRPr sz="3000">
          <a:solidFill>
            <a:srgbClr val="FFFFFF"/>
          </a:solidFill>
          <a:latin typeface="+mn-lt"/>
          <a:ea typeface="+mn-ea"/>
          <a:cs typeface="+mn-cs"/>
          <a:sym typeface="Avenir Heavy"/>
        </a:defRPr>
      </a:lvl3pPr>
      <a:lvl4pPr algn="l" defTabSz="409554" rtl="0" eaLnBrk="0" fontAlgn="base" hangingPunct="0">
        <a:spcBef>
          <a:spcPct val="0"/>
        </a:spcBef>
        <a:spcAft>
          <a:spcPct val="0"/>
        </a:spcAft>
        <a:defRPr sz="3000">
          <a:solidFill>
            <a:srgbClr val="FFFFFF"/>
          </a:solidFill>
          <a:latin typeface="+mn-lt"/>
          <a:ea typeface="+mn-ea"/>
          <a:cs typeface="+mn-cs"/>
          <a:sym typeface="Avenir Heavy"/>
        </a:defRPr>
      </a:lvl4pPr>
      <a:lvl5pPr algn="l" defTabSz="409554" rtl="0" eaLnBrk="0" fontAlgn="base" hangingPunct="0">
        <a:spcBef>
          <a:spcPct val="0"/>
        </a:spcBef>
        <a:spcAft>
          <a:spcPct val="0"/>
        </a:spcAft>
        <a:defRPr sz="3000">
          <a:solidFill>
            <a:srgbClr val="FFFFFF"/>
          </a:solidFill>
          <a:latin typeface="+mn-lt"/>
          <a:ea typeface="+mn-ea"/>
          <a:cs typeface="+mn-cs"/>
          <a:sym typeface="Avenir Heavy"/>
        </a:defRPr>
      </a:lvl5pPr>
      <a:lvl6pPr marL="0" marR="0" indent="803602"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6pPr>
      <a:lvl7pPr marL="0" marR="0" indent="964323"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7pPr>
      <a:lvl8pPr marL="0" marR="0" indent="1125044"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8pPr>
      <a:lvl9pPr marL="0" marR="0" indent="1285763"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9pPr>
    </p:titleStyle>
    <p:bodyStyle>
      <a:lvl1pPr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1pPr>
      <a:lvl2pPr indent="160330"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2pPr>
      <a:lvl3pPr indent="320659"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3pPr>
      <a:lvl4pPr indent="480989"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4pPr>
      <a:lvl5pPr indent="641317"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5pPr>
      <a:lvl6pPr marL="0" marR="0" indent="803602"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6pPr>
      <a:lvl7pPr marL="0" marR="0" indent="964323"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7pPr>
      <a:lvl8pPr marL="0" marR="0" indent="1125044"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8pPr>
      <a:lvl9pPr marL="0" marR="0" indent="1285763"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1"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40"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61"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882"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02"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23"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044"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763"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4"/>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a:t>
            </a:r>
            <a:endParaRPr lang="en-GB" dirty="0"/>
          </a:p>
        </p:txBody>
      </p:sp>
      <p:sp>
        <p:nvSpPr>
          <p:cNvPr id="5" name="Footer Placeholder 4"/>
          <p:cNvSpPr>
            <a:spLocks noGrp="1"/>
          </p:cNvSpPr>
          <p:nvPr>
            <p:ph type="ftr" sz="quarter" idx="3"/>
          </p:nvPr>
        </p:nvSpPr>
        <p:spPr>
          <a:xfrm>
            <a:off x="3028950" y="6356354"/>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a:t>IM Safeguarding Ltd</a:t>
            </a:r>
            <a:endParaRPr lang="en-GB" dirty="0"/>
          </a:p>
        </p:txBody>
      </p:sp>
      <p:sp>
        <p:nvSpPr>
          <p:cNvPr id="6" name="Slide Number Placeholder 5"/>
          <p:cNvSpPr>
            <a:spLocks noGrp="1"/>
          </p:cNvSpPr>
          <p:nvPr>
            <p:ph type="sldNum" sz="quarter" idx="4"/>
          </p:nvPr>
        </p:nvSpPr>
        <p:spPr>
          <a:xfrm>
            <a:off x="6457950" y="6356354"/>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426696238"/>
      </p:ext>
    </p:extLst>
  </p:cSld>
  <p:clrMap bg1="dk1" tx1="lt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sldNum="0" hdr="0" dt="0"/>
  <p:txStyles>
    <p:titleStyle>
      <a:lvl1pPr algn="l" defTabSz="685762"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1" indent="-171441" algn="l" defTabSz="685762"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2" indent="-171441" algn="l" defTabSz="685762"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2" indent="-171441" algn="l" defTabSz="685762"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83" indent="-171441" algn="l" defTabSz="68576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65" indent="-171441" algn="l" defTabSz="68576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46" indent="-171441" algn="l" defTabSz="68576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26" indent="-171441" algn="l" defTabSz="68576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07" indent="-171441" algn="l" defTabSz="68576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89" indent="-171441" algn="l" defTabSz="68576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2" rtl="0" eaLnBrk="1" latinLnBrk="0" hangingPunct="1">
        <a:defRPr sz="1350" kern="1200">
          <a:solidFill>
            <a:schemeClr val="tx1"/>
          </a:solidFill>
          <a:latin typeface="+mn-lt"/>
          <a:ea typeface="+mn-ea"/>
          <a:cs typeface="+mn-cs"/>
        </a:defRPr>
      </a:lvl1pPr>
      <a:lvl2pPr marL="342881" algn="l" defTabSz="685762" rtl="0" eaLnBrk="1" latinLnBrk="0" hangingPunct="1">
        <a:defRPr sz="1350" kern="1200">
          <a:solidFill>
            <a:schemeClr val="tx1"/>
          </a:solidFill>
          <a:latin typeface="+mn-lt"/>
          <a:ea typeface="+mn-ea"/>
          <a:cs typeface="+mn-cs"/>
        </a:defRPr>
      </a:lvl2pPr>
      <a:lvl3pPr marL="685762" algn="l" defTabSz="685762" rtl="0" eaLnBrk="1" latinLnBrk="0" hangingPunct="1">
        <a:defRPr sz="1350" kern="1200">
          <a:solidFill>
            <a:schemeClr val="tx1"/>
          </a:solidFill>
          <a:latin typeface="+mn-lt"/>
          <a:ea typeface="+mn-ea"/>
          <a:cs typeface="+mn-cs"/>
        </a:defRPr>
      </a:lvl3pPr>
      <a:lvl4pPr marL="1028643" algn="l" defTabSz="685762" rtl="0" eaLnBrk="1" latinLnBrk="0" hangingPunct="1">
        <a:defRPr sz="1350" kern="1200">
          <a:solidFill>
            <a:schemeClr val="tx1"/>
          </a:solidFill>
          <a:latin typeface="+mn-lt"/>
          <a:ea typeface="+mn-ea"/>
          <a:cs typeface="+mn-cs"/>
        </a:defRPr>
      </a:lvl4pPr>
      <a:lvl5pPr marL="1371524" algn="l" defTabSz="685762" rtl="0" eaLnBrk="1" latinLnBrk="0" hangingPunct="1">
        <a:defRPr sz="1350" kern="1200">
          <a:solidFill>
            <a:schemeClr val="tx1"/>
          </a:solidFill>
          <a:latin typeface="+mn-lt"/>
          <a:ea typeface="+mn-ea"/>
          <a:cs typeface="+mn-cs"/>
        </a:defRPr>
      </a:lvl5pPr>
      <a:lvl6pPr marL="1714405" algn="l" defTabSz="685762" rtl="0" eaLnBrk="1" latinLnBrk="0" hangingPunct="1">
        <a:defRPr sz="1350" kern="1200">
          <a:solidFill>
            <a:schemeClr val="tx1"/>
          </a:solidFill>
          <a:latin typeface="+mn-lt"/>
          <a:ea typeface="+mn-ea"/>
          <a:cs typeface="+mn-cs"/>
        </a:defRPr>
      </a:lvl6pPr>
      <a:lvl7pPr marL="2057285" algn="l" defTabSz="685762" rtl="0" eaLnBrk="1" latinLnBrk="0" hangingPunct="1">
        <a:defRPr sz="1350" kern="1200">
          <a:solidFill>
            <a:schemeClr val="tx1"/>
          </a:solidFill>
          <a:latin typeface="+mn-lt"/>
          <a:ea typeface="+mn-ea"/>
          <a:cs typeface="+mn-cs"/>
        </a:defRPr>
      </a:lvl7pPr>
      <a:lvl8pPr marL="2400167" algn="l" defTabSz="685762" rtl="0" eaLnBrk="1" latinLnBrk="0" hangingPunct="1">
        <a:defRPr sz="1350" kern="1200">
          <a:solidFill>
            <a:schemeClr val="tx1"/>
          </a:solidFill>
          <a:latin typeface="+mn-lt"/>
          <a:ea typeface="+mn-ea"/>
          <a:cs typeface="+mn-cs"/>
        </a:defRPr>
      </a:lvl8pPr>
      <a:lvl9pPr marL="2743048" algn="l" defTabSz="685762"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1">
          <a:blip r:embed="rId8"/>
          <a:srcRect/>
          <a:stretch>
            <a:fillRect/>
          </a:stretch>
        </a:blip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271614" y="230359"/>
            <a:ext cx="8600825" cy="537595"/>
          </a:xfrm>
          <a:prstGeom prst="rect">
            <a:avLst/>
          </a:prstGeom>
          <a:ln w="12700">
            <a:miter lim="400000"/>
          </a:ln>
          <a:extLst>
            <a:ext uri="{C572A759-6A51-4108-AA02-DFA0A04FC94B}">
              <ma14:wrappingTextBoxFlag xmlns="" xmlns:ma14="http://schemas.microsoft.com/office/mac/drawingml/2011/main" val="1"/>
            </a:ext>
          </a:extLst>
        </p:spPr>
        <p:txBody>
          <a:bodyPr lIns="50794" tIns="50794" rIns="50794" bIns="50794" anchor="b">
            <a:normAutofit/>
          </a:bodyPr>
          <a:lstStyle/>
          <a:p>
            <a:r>
              <a:t>Title Text</a:t>
            </a:r>
          </a:p>
        </p:txBody>
      </p:sp>
      <p:sp>
        <p:nvSpPr>
          <p:cNvPr id="3" name="Body Level One…"/>
          <p:cNvSpPr>
            <a:spLocks noGrp="1"/>
          </p:cNvSpPr>
          <p:nvPr>
            <p:ph type="body" idx="1"/>
          </p:nvPr>
        </p:nvSpPr>
        <p:spPr>
          <a:xfrm>
            <a:off x="482372" y="1608044"/>
            <a:ext cx="7648627" cy="4769047"/>
          </a:xfrm>
          <a:prstGeom prst="rect">
            <a:avLst/>
          </a:prstGeom>
          <a:ln w="12700">
            <a:miter lim="400000"/>
          </a:ln>
          <a:extLst>
            <a:ext uri="{C572A759-6A51-4108-AA02-DFA0A04FC94B}">
              <ma14:wrappingTextBoxFlag xmlns="" xmlns:ma14="http://schemas.microsoft.com/office/mac/drawingml/2011/main" val="1"/>
            </a:ext>
          </a:extLst>
        </p:spPr>
        <p:txBody>
          <a:bodyPr lIns="50794" tIns="50794" rIns="50794" bIns="50794">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4439328" y="6505331"/>
            <a:ext cx="256469" cy="248646"/>
          </a:xfrm>
          <a:prstGeom prst="rect">
            <a:avLst/>
          </a:prstGeom>
          <a:ln w="12700">
            <a:miter lim="400000"/>
          </a:ln>
        </p:spPr>
        <p:txBody>
          <a:bodyPr wrap="none" lIns="50794" tIns="50794" rIns="50794" bIns="50794">
            <a:spAutoFit/>
          </a:bodyPr>
          <a:lstStyle>
            <a:lvl1pPr algn="ctr">
              <a:defRPr sz="949">
                <a:solidFill>
                  <a:srgbClr val="000000"/>
                </a:solidFill>
                <a:latin typeface="Helvetica Light"/>
                <a:ea typeface="Helvetica Light"/>
                <a:cs typeface="Helvetica Light"/>
                <a:sym typeface="Helvetica Light"/>
              </a:defRPr>
            </a:lvl1pPr>
          </a:lstStyle>
          <a:p>
            <a:pPr defTabSz="308016"/>
            <a:fld id="{86CB4B4D-7CA3-9044-876B-883B54F8677D}" type="slidenum">
              <a:rPr lang="en-GB" smtClean="0"/>
              <a:pPr defTabSz="308016"/>
              <a:t>‹#›</a:t>
            </a:fld>
            <a:endParaRPr lang="en-GB"/>
          </a:p>
        </p:txBody>
      </p:sp>
    </p:spTree>
    <p:extLst>
      <p:ext uri="{BB962C8B-B14F-4D97-AF65-F5344CB8AC3E}">
        <p14:creationId xmlns:p14="http://schemas.microsoft.com/office/powerpoint/2010/main" val="332417446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Lst>
  <p:transition spd="med"/>
  <p:txStyles>
    <p:titleStyle>
      <a:lvl1pPr marL="0" marR="0" indent="0"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1pPr>
      <a:lvl2pPr marL="0" marR="0" indent="120528"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2pPr>
      <a:lvl3pPr marL="0" marR="0" indent="241056"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3pPr>
      <a:lvl4pPr marL="0" marR="0" indent="361583"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4pPr>
      <a:lvl5pPr marL="0" marR="0" indent="482112"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5pPr>
      <a:lvl6pPr marL="0" marR="0" indent="602640"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6pPr>
      <a:lvl7pPr marL="0" marR="0" indent="723169"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7pPr>
      <a:lvl8pPr marL="0" marR="0" indent="843697"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8pPr>
      <a:lvl9pPr marL="0" marR="0" indent="964224"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9pPr>
    </p:titleStyle>
    <p:bodyStyle>
      <a:lvl1pPr marL="0" marR="0" indent="0"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1pPr>
      <a:lvl2pPr marL="0" marR="0" indent="120528"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2pPr>
      <a:lvl3pPr marL="0" marR="0" indent="241056"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3pPr>
      <a:lvl4pPr marL="0" marR="0" indent="361583"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4pPr>
      <a:lvl5pPr marL="0" marR="0" indent="482112"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5pPr>
      <a:lvl6pPr marL="0" marR="0" indent="602640"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6pPr>
      <a:lvl7pPr marL="0" marR="0" indent="723169"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7pPr>
      <a:lvl8pPr marL="0" marR="0" indent="843697"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8pPr>
      <a:lvl9pPr marL="0" marR="0" indent="964224"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1pPr>
      <a:lvl2pPr marL="0" marR="0" indent="120528"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2pPr>
      <a:lvl3pPr marL="0" marR="0" indent="241056"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3pPr>
      <a:lvl4pPr marL="0" marR="0" indent="361583"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4pPr>
      <a:lvl5pPr marL="0" marR="0" indent="482112"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5pPr>
      <a:lvl6pPr marL="0" marR="0" indent="602640"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6pPr>
      <a:lvl7pPr marL="0" marR="0" indent="723169"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7pPr>
      <a:lvl8pPr marL="0" marR="0" indent="843697"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8pPr>
      <a:lvl9pPr marL="0" marR="0" indent="964224"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1">
          <a:blip r:embed="rId8"/>
          <a:srcRect/>
          <a:stretch>
            <a:fillRect/>
          </a:stretch>
        </a:blip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271588" y="230359"/>
            <a:ext cx="8600825" cy="5375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rmAutofit/>
          </a:bodyPr>
          <a:lstStyle/>
          <a:p>
            <a:r>
              <a:t>Title Text</a:t>
            </a:r>
          </a:p>
        </p:txBody>
      </p:sp>
      <p:sp>
        <p:nvSpPr>
          <p:cNvPr id="3" name="Body Level One…"/>
          <p:cNvSpPr>
            <a:spLocks noGrp="1"/>
          </p:cNvSpPr>
          <p:nvPr>
            <p:ph type="body" idx="1"/>
          </p:nvPr>
        </p:nvSpPr>
        <p:spPr>
          <a:xfrm>
            <a:off x="482346" y="1608046"/>
            <a:ext cx="7648627" cy="47690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4458532" y="6505279"/>
            <a:ext cx="218008" cy="212174"/>
          </a:xfrm>
          <a:prstGeom prst="rect">
            <a:avLst/>
          </a:prstGeom>
          <a:ln w="12700">
            <a:miter lim="400000"/>
          </a:ln>
        </p:spPr>
        <p:txBody>
          <a:bodyPr wrap="none" lIns="50800" tIns="50800" rIns="50800" bIns="50800">
            <a:spAutoFit/>
          </a:bodyPr>
          <a:lstStyle>
            <a:lvl1pPr algn="ctr">
              <a:defRPr sz="712">
                <a:solidFill>
                  <a:srgbClr val="000000"/>
                </a:solidFill>
                <a:latin typeface="Helvetica Light"/>
                <a:ea typeface="Helvetica Light"/>
                <a:cs typeface="Helvetica Light"/>
                <a:sym typeface="Helvetica Light"/>
              </a:defRPr>
            </a:lvl1pPr>
          </a:lstStyle>
          <a:p>
            <a:pPr defTabSz="231010"/>
            <a:fld id="{86CB4B4D-7CA3-9044-876B-883B54F8677D}" type="slidenum">
              <a:rPr lang="en-GB" smtClean="0"/>
              <a:pPr defTabSz="231010"/>
              <a:t>‹#›</a:t>
            </a:fld>
            <a:endParaRPr lang="en-GB"/>
          </a:p>
        </p:txBody>
      </p:sp>
    </p:spTree>
    <p:extLst>
      <p:ext uri="{BB962C8B-B14F-4D97-AF65-F5344CB8AC3E}">
        <p14:creationId xmlns:p14="http://schemas.microsoft.com/office/powerpoint/2010/main" val="147386879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Lst>
  <p:transition spd="med"/>
  <p:txStyles>
    <p:titleStyle>
      <a:lvl1pPr marL="0" marR="0" indent="0" algn="l" defTabSz="231010" rtl="0" latinLnBrk="0">
        <a:lnSpc>
          <a:spcPct val="100000"/>
        </a:lnSpc>
        <a:spcBef>
          <a:spcPts val="0"/>
        </a:spcBef>
        <a:spcAft>
          <a:spcPts val="0"/>
        </a:spcAft>
        <a:buClrTx/>
        <a:buSzTx/>
        <a:buFontTx/>
        <a:buNone/>
        <a:tabLst/>
        <a:defRPr sz="1700" b="0" i="0" u="none" strike="noStrike" cap="none" spc="0" baseline="0">
          <a:ln>
            <a:noFill/>
          </a:ln>
          <a:solidFill>
            <a:srgbClr val="FFFFFF"/>
          </a:solidFill>
          <a:uFillTx/>
          <a:latin typeface="+mn-lt"/>
          <a:ea typeface="+mn-ea"/>
          <a:cs typeface="+mn-cs"/>
          <a:sym typeface="Avenir Heavy"/>
        </a:defRPr>
      </a:lvl1pPr>
      <a:lvl2pPr marL="0" marR="0" indent="90396" algn="l" defTabSz="231010" rtl="0" latinLnBrk="0">
        <a:lnSpc>
          <a:spcPct val="100000"/>
        </a:lnSpc>
        <a:spcBef>
          <a:spcPts val="0"/>
        </a:spcBef>
        <a:spcAft>
          <a:spcPts val="0"/>
        </a:spcAft>
        <a:buClrTx/>
        <a:buSzTx/>
        <a:buFontTx/>
        <a:buNone/>
        <a:tabLst/>
        <a:defRPr sz="1700" b="0" i="0" u="none" strike="noStrike" cap="none" spc="0" baseline="0">
          <a:ln>
            <a:noFill/>
          </a:ln>
          <a:solidFill>
            <a:srgbClr val="FFFFFF"/>
          </a:solidFill>
          <a:uFillTx/>
          <a:latin typeface="+mn-lt"/>
          <a:ea typeface="+mn-ea"/>
          <a:cs typeface="+mn-cs"/>
          <a:sym typeface="Avenir Heavy"/>
        </a:defRPr>
      </a:lvl2pPr>
      <a:lvl3pPr marL="0" marR="0" indent="180791" algn="l" defTabSz="231010" rtl="0" latinLnBrk="0">
        <a:lnSpc>
          <a:spcPct val="100000"/>
        </a:lnSpc>
        <a:spcBef>
          <a:spcPts val="0"/>
        </a:spcBef>
        <a:spcAft>
          <a:spcPts val="0"/>
        </a:spcAft>
        <a:buClrTx/>
        <a:buSzTx/>
        <a:buFontTx/>
        <a:buNone/>
        <a:tabLst/>
        <a:defRPr sz="1700" b="0" i="0" u="none" strike="noStrike" cap="none" spc="0" baseline="0">
          <a:ln>
            <a:noFill/>
          </a:ln>
          <a:solidFill>
            <a:srgbClr val="FFFFFF"/>
          </a:solidFill>
          <a:uFillTx/>
          <a:latin typeface="+mn-lt"/>
          <a:ea typeface="+mn-ea"/>
          <a:cs typeface="+mn-cs"/>
          <a:sym typeface="Avenir Heavy"/>
        </a:defRPr>
      </a:lvl3pPr>
      <a:lvl4pPr marL="0" marR="0" indent="271186" algn="l" defTabSz="231010" rtl="0" latinLnBrk="0">
        <a:lnSpc>
          <a:spcPct val="100000"/>
        </a:lnSpc>
        <a:spcBef>
          <a:spcPts val="0"/>
        </a:spcBef>
        <a:spcAft>
          <a:spcPts val="0"/>
        </a:spcAft>
        <a:buClrTx/>
        <a:buSzTx/>
        <a:buFontTx/>
        <a:buNone/>
        <a:tabLst/>
        <a:defRPr sz="1700" b="0" i="0" u="none" strike="noStrike" cap="none" spc="0" baseline="0">
          <a:ln>
            <a:noFill/>
          </a:ln>
          <a:solidFill>
            <a:srgbClr val="FFFFFF"/>
          </a:solidFill>
          <a:uFillTx/>
          <a:latin typeface="+mn-lt"/>
          <a:ea typeface="+mn-ea"/>
          <a:cs typeface="+mn-cs"/>
          <a:sym typeface="Avenir Heavy"/>
        </a:defRPr>
      </a:lvl4pPr>
      <a:lvl5pPr marL="0" marR="0" indent="361582" algn="l" defTabSz="231010" rtl="0" latinLnBrk="0">
        <a:lnSpc>
          <a:spcPct val="100000"/>
        </a:lnSpc>
        <a:spcBef>
          <a:spcPts val="0"/>
        </a:spcBef>
        <a:spcAft>
          <a:spcPts val="0"/>
        </a:spcAft>
        <a:buClrTx/>
        <a:buSzTx/>
        <a:buFontTx/>
        <a:buNone/>
        <a:tabLst/>
        <a:defRPr sz="1700" b="0" i="0" u="none" strike="noStrike" cap="none" spc="0" baseline="0">
          <a:ln>
            <a:noFill/>
          </a:ln>
          <a:solidFill>
            <a:srgbClr val="FFFFFF"/>
          </a:solidFill>
          <a:uFillTx/>
          <a:latin typeface="+mn-lt"/>
          <a:ea typeface="+mn-ea"/>
          <a:cs typeface="+mn-cs"/>
          <a:sym typeface="Avenir Heavy"/>
        </a:defRPr>
      </a:lvl5pPr>
      <a:lvl6pPr marL="0" marR="0" indent="451977" algn="l" defTabSz="231010" rtl="0" latinLnBrk="0">
        <a:lnSpc>
          <a:spcPct val="100000"/>
        </a:lnSpc>
        <a:spcBef>
          <a:spcPts val="0"/>
        </a:spcBef>
        <a:spcAft>
          <a:spcPts val="0"/>
        </a:spcAft>
        <a:buClrTx/>
        <a:buSzTx/>
        <a:buFontTx/>
        <a:buNone/>
        <a:tabLst/>
        <a:defRPr sz="1700" b="0" i="0" u="none" strike="noStrike" cap="none" spc="0" baseline="0">
          <a:ln>
            <a:noFill/>
          </a:ln>
          <a:solidFill>
            <a:srgbClr val="FFFFFF"/>
          </a:solidFill>
          <a:uFillTx/>
          <a:latin typeface="+mn-lt"/>
          <a:ea typeface="+mn-ea"/>
          <a:cs typeface="+mn-cs"/>
          <a:sym typeface="Avenir Heavy"/>
        </a:defRPr>
      </a:lvl6pPr>
      <a:lvl7pPr marL="0" marR="0" indent="542374" algn="l" defTabSz="231010" rtl="0" latinLnBrk="0">
        <a:lnSpc>
          <a:spcPct val="100000"/>
        </a:lnSpc>
        <a:spcBef>
          <a:spcPts val="0"/>
        </a:spcBef>
        <a:spcAft>
          <a:spcPts val="0"/>
        </a:spcAft>
        <a:buClrTx/>
        <a:buSzTx/>
        <a:buFontTx/>
        <a:buNone/>
        <a:tabLst/>
        <a:defRPr sz="1700" b="0" i="0" u="none" strike="noStrike" cap="none" spc="0" baseline="0">
          <a:ln>
            <a:noFill/>
          </a:ln>
          <a:solidFill>
            <a:srgbClr val="FFFFFF"/>
          </a:solidFill>
          <a:uFillTx/>
          <a:latin typeface="+mn-lt"/>
          <a:ea typeface="+mn-ea"/>
          <a:cs typeface="+mn-cs"/>
          <a:sym typeface="Avenir Heavy"/>
        </a:defRPr>
      </a:lvl7pPr>
      <a:lvl8pPr marL="0" marR="0" indent="632770" algn="l" defTabSz="231010" rtl="0" latinLnBrk="0">
        <a:lnSpc>
          <a:spcPct val="100000"/>
        </a:lnSpc>
        <a:spcBef>
          <a:spcPts val="0"/>
        </a:spcBef>
        <a:spcAft>
          <a:spcPts val="0"/>
        </a:spcAft>
        <a:buClrTx/>
        <a:buSzTx/>
        <a:buFontTx/>
        <a:buNone/>
        <a:tabLst/>
        <a:defRPr sz="1700" b="0" i="0" u="none" strike="noStrike" cap="none" spc="0" baseline="0">
          <a:ln>
            <a:noFill/>
          </a:ln>
          <a:solidFill>
            <a:srgbClr val="FFFFFF"/>
          </a:solidFill>
          <a:uFillTx/>
          <a:latin typeface="+mn-lt"/>
          <a:ea typeface="+mn-ea"/>
          <a:cs typeface="+mn-cs"/>
          <a:sym typeface="Avenir Heavy"/>
        </a:defRPr>
      </a:lvl8pPr>
      <a:lvl9pPr marL="0" marR="0" indent="723165" algn="l" defTabSz="231010" rtl="0" latinLnBrk="0">
        <a:lnSpc>
          <a:spcPct val="100000"/>
        </a:lnSpc>
        <a:spcBef>
          <a:spcPts val="0"/>
        </a:spcBef>
        <a:spcAft>
          <a:spcPts val="0"/>
        </a:spcAft>
        <a:buClrTx/>
        <a:buSzTx/>
        <a:buFontTx/>
        <a:buNone/>
        <a:tabLst/>
        <a:defRPr sz="1700" b="0" i="0" u="none" strike="noStrike" cap="none" spc="0" baseline="0">
          <a:ln>
            <a:noFill/>
          </a:ln>
          <a:solidFill>
            <a:srgbClr val="FFFFFF"/>
          </a:solidFill>
          <a:uFillTx/>
          <a:latin typeface="+mn-lt"/>
          <a:ea typeface="+mn-ea"/>
          <a:cs typeface="+mn-cs"/>
          <a:sym typeface="Avenir Heavy"/>
        </a:defRPr>
      </a:lvl9pPr>
    </p:titleStyle>
    <p:bodyStyle>
      <a:lvl1pPr marL="0" marR="0" indent="0" algn="l" defTabSz="231010" rtl="0" latinLnBrk="0">
        <a:lnSpc>
          <a:spcPct val="100000"/>
        </a:lnSpc>
        <a:spcBef>
          <a:spcPts val="0"/>
        </a:spcBef>
        <a:spcAft>
          <a:spcPts val="0"/>
        </a:spcAft>
        <a:buClrTx/>
        <a:buSzTx/>
        <a:buFontTx/>
        <a:buNone/>
        <a:tabLst/>
        <a:defRPr sz="791" b="0" i="0" u="none" strike="noStrike" cap="none" spc="0" baseline="0">
          <a:ln>
            <a:noFill/>
          </a:ln>
          <a:solidFill>
            <a:srgbClr val="314764"/>
          </a:solidFill>
          <a:uFillTx/>
          <a:latin typeface="Avenir Book"/>
          <a:ea typeface="Avenir Book"/>
          <a:cs typeface="Avenir Book"/>
          <a:sym typeface="Avenir Book"/>
        </a:defRPr>
      </a:lvl1pPr>
      <a:lvl2pPr marL="0" marR="0" indent="90396" algn="l" defTabSz="231010" rtl="0" latinLnBrk="0">
        <a:lnSpc>
          <a:spcPct val="100000"/>
        </a:lnSpc>
        <a:spcBef>
          <a:spcPts val="0"/>
        </a:spcBef>
        <a:spcAft>
          <a:spcPts val="0"/>
        </a:spcAft>
        <a:buClrTx/>
        <a:buSzTx/>
        <a:buFontTx/>
        <a:buNone/>
        <a:tabLst/>
        <a:defRPr sz="791" b="0" i="0" u="none" strike="noStrike" cap="none" spc="0" baseline="0">
          <a:ln>
            <a:noFill/>
          </a:ln>
          <a:solidFill>
            <a:srgbClr val="314764"/>
          </a:solidFill>
          <a:uFillTx/>
          <a:latin typeface="Avenir Book"/>
          <a:ea typeface="Avenir Book"/>
          <a:cs typeface="Avenir Book"/>
          <a:sym typeface="Avenir Book"/>
        </a:defRPr>
      </a:lvl2pPr>
      <a:lvl3pPr marL="0" marR="0" indent="180791" algn="l" defTabSz="231010" rtl="0" latinLnBrk="0">
        <a:lnSpc>
          <a:spcPct val="100000"/>
        </a:lnSpc>
        <a:spcBef>
          <a:spcPts val="0"/>
        </a:spcBef>
        <a:spcAft>
          <a:spcPts val="0"/>
        </a:spcAft>
        <a:buClrTx/>
        <a:buSzTx/>
        <a:buFontTx/>
        <a:buNone/>
        <a:tabLst/>
        <a:defRPr sz="791" b="0" i="0" u="none" strike="noStrike" cap="none" spc="0" baseline="0">
          <a:ln>
            <a:noFill/>
          </a:ln>
          <a:solidFill>
            <a:srgbClr val="314764"/>
          </a:solidFill>
          <a:uFillTx/>
          <a:latin typeface="Avenir Book"/>
          <a:ea typeface="Avenir Book"/>
          <a:cs typeface="Avenir Book"/>
          <a:sym typeface="Avenir Book"/>
        </a:defRPr>
      </a:lvl3pPr>
      <a:lvl4pPr marL="0" marR="0" indent="271186" algn="l" defTabSz="231010" rtl="0" latinLnBrk="0">
        <a:lnSpc>
          <a:spcPct val="100000"/>
        </a:lnSpc>
        <a:spcBef>
          <a:spcPts val="0"/>
        </a:spcBef>
        <a:spcAft>
          <a:spcPts val="0"/>
        </a:spcAft>
        <a:buClrTx/>
        <a:buSzTx/>
        <a:buFontTx/>
        <a:buNone/>
        <a:tabLst/>
        <a:defRPr sz="791" b="0" i="0" u="none" strike="noStrike" cap="none" spc="0" baseline="0">
          <a:ln>
            <a:noFill/>
          </a:ln>
          <a:solidFill>
            <a:srgbClr val="314764"/>
          </a:solidFill>
          <a:uFillTx/>
          <a:latin typeface="Avenir Book"/>
          <a:ea typeface="Avenir Book"/>
          <a:cs typeface="Avenir Book"/>
          <a:sym typeface="Avenir Book"/>
        </a:defRPr>
      </a:lvl4pPr>
      <a:lvl5pPr marL="0" marR="0" indent="361582" algn="l" defTabSz="231010" rtl="0" latinLnBrk="0">
        <a:lnSpc>
          <a:spcPct val="100000"/>
        </a:lnSpc>
        <a:spcBef>
          <a:spcPts val="0"/>
        </a:spcBef>
        <a:spcAft>
          <a:spcPts val="0"/>
        </a:spcAft>
        <a:buClrTx/>
        <a:buSzTx/>
        <a:buFontTx/>
        <a:buNone/>
        <a:tabLst/>
        <a:defRPr sz="791" b="0" i="0" u="none" strike="noStrike" cap="none" spc="0" baseline="0">
          <a:ln>
            <a:noFill/>
          </a:ln>
          <a:solidFill>
            <a:srgbClr val="314764"/>
          </a:solidFill>
          <a:uFillTx/>
          <a:latin typeface="Avenir Book"/>
          <a:ea typeface="Avenir Book"/>
          <a:cs typeface="Avenir Book"/>
          <a:sym typeface="Avenir Book"/>
        </a:defRPr>
      </a:lvl5pPr>
      <a:lvl6pPr marL="0" marR="0" indent="451977" algn="l" defTabSz="231010" rtl="0" latinLnBrk="0">
        <a:lnSpc>
          <a:spcPct val="100000"/>
        </a:lnSpc>
        <a:spcBef>
          <a:spcPts val="0"/>
        </a:spcBef>
        <a:spcAft>
          <a:spcPts val="0"/>
        </a:spcAft>
        <a:buClrTx/>
        <a:buSzTx/>
        <a:buFontTx/>
        <a:buNone/>
        <a:tabLst/>
        <a:defRPr sz="791" b="0" i="0" u="none" strike="noStrike" cap="none" spc="0" baseline="0">
          <a:ln>
            <a:noFill/>
          </a:ln>
          <a:solidFill>
            <a:srgbClr val="314764"/>
          </a:solidFill>
          <a:uFillTx/>
          <a:latin typeface="Avenir Book"/>
          <a:ea typeface="Avenir Book"/>
          <a:cs typeface="Avenir Book"/>
          <a:sym typeface="Avenir Book"/>
        </a:defRPr>
      </a:lvl6pPr>
      <a:lvl7pPr marL="0" marR="0" indent="542374" algn="l" defTabSz="231010" rtl="0" latinLnBrk="0">
        <a:lnSpc>
          <a:spcPct val="100000"/>
        </a:lnSpc>
        <a:spcBef>
          <a:spcPts val="0"/>
        </a:spcBef>
        <a:spcAft>
          <a:spcPts val="0"/>
        </a:spcAft>
        <a:buClrTx/>
        <a:buSzTx/>
        <a:buFontTx/>
        <a:buNone/>
        <a:tabLst/>
        <a:defRPr sz="791" b="0" i="0" u="none" strike="noStrike" cap="none" spc="0" baseline="0">
          <a:ln>
            <a:noFill/>
          </a:ln>
          <a:solidFill>
            <a:srgbClr val="314764"/>
          </a:solidFill>
          <a:uFillTx/>
          <a:latin typeface="Avenir Book"/>
          <a:ea typeface="Avenir Book"/>
          <a:cs typeface="Avenir Book"/>
          <a:sym typeface="Avenir Book"/>
        </a:defRPr>
      </a:lvl7pPr>
      <a:lvl8pPr marL="0" marR="0" indent="632770" algn="l" defTabSz="231010" rtl="0" latinLnBrk="0">
        <a:lnSpc>
          <a:spcPct val="100000"/>
        </a:lnSpc>
        <a:spcBef>
          <a:spcPts val="0"/>
        </a:spcBef>
        <a:spcAft>
          <a:spcPts val="0"/>
        </a:spcAft>
        <a:buClrTx/>
        <a:buSzTx/>
        <a:buFontTx/>
        <a:buNone/>
        <a:tabLst/>
        <a:defRPr sz="791" b="0" i="0" u="none" strike="noStrike" cap="none" spc="0" baseline="0">
          <a:ln>
            <a:noFill/>
          </a:ln>
          <a:solidFill>
            <a:srgbClr val="314764"/>
          </a:solidFill>
          <a:uFillTx/>
          <a:latin typeface="Avenir Book"/>
          <a:ea typeface="Avenir Book"/>
          <a:cs typeface="Avenir Book"/>
          <a:sym typeface="Avenir Book"/>
        </a:defRPr>
      </a:lvl8pPr>
      <a:lvl9pPr marL="0" marR="0" indent="723165" algn="l" defTabSz="231010" rtl="0" latinLnBrk="0">
        <a:lnSpc>
          <a:spcPct val="100000"/>
        </a:lnSpc>
        <a:spcBef>
          <a:spcPts val="0"/>
        </a:spcBef>
        <a:spcAft>
          <a:spcPts val="0"/>
        </a:spcAft>
        <a:buClrTx/>
        <a:buSzTx/>
        <a:buFontTx/>
        <a:buNone/>
        <a:tabLst/>
        <a:defRPr sz="791"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231010" rtl="0" latinLnBrk="0">
        <a:lnSpc>
          <a:spcPct val="100000"/>
        </a:lnSpc>
        <a:spcBef>
          <a:spcPts val="0"/>
        </a:spcBef>
        <a:spcAft>
          <a:spcPts val="0"/>
        </a:spcAft>
        <a:buClrTx/>
        <a:buSzTx/>
        <a:buFontTx/>
        <a:buNone/>
        <a:tabLst/>
        <a:defRPr sz="712" b="0" i="0" u="none" strike="noStrike" cap="none" spc="0" baseline="0">
          <a:ln>
            <a:noFill/>
          </a:ln>
          <a:solidFill>
            <a:schemeClr val="tx1"/>
          </a:solidFill>
          <a:uFillTx/>
          <a:latin typeface="+mn-lt"/>
          <a:ea typeface="+mn-ea"/>
          <a:cs typeface="+mn-cs"/>
          <a:sym typeface="Helvetica Light"/>
        </a:defRPr>
      </a:lvl1pPr>
      <a:lvl2pPr marL="0" marR="0" indent="90396" algn="ctr" defTabSz="231010" rtl="0" latinLnBrk="0">
        <a:lnSpc>
          <a:spcPct val="100000"/>
        </a:lnSpc>
        <a:spcBef>
          <a:spcPts val="0"/>
        </a:spcBef>
        <a:spcAft>
          <a:spcPts val="0"/>
        </a:spcAft>
        <a:buClrTx/>
        <a:buSzTx/>
        <a:buFontTx/>
        <a:buNone/>
        <a:tabLst/>
        <a:defRPr sz="712" b="0" i="0" u="none" strike="noStrike" cap="none" spc="0" baseline="0">
          <a:ln>
            <a:noFill/>
          </a:ln>
          <a:solidFill>
            <a:schemeClr val="tx1"/>
          </a:solidFill>
          <a:uFillTx/>
          <a:latin typeface="+mn-lt"/>
          <a:ea typeface="+mn-ea"/>
          <a:cs typeface="+mn-cs"/>
          <a:sym typeface="Helvetica Light"/>
        </a:defRPr>
      </a:lvl2pPr>
      <a:lvl3pPr marL="0" marR="0" indent="180791" algn="ctr" defTabSz="231010" rtl="0" latinLnBrk="0">
        <a:lnSpc>
          <a:spcPct val="100000"/>
        </a:lnSpc>
        <a:spcBef>
          <a:spcPts val="0"/>
        </a:spcBef>
        <a:spcAft>
          <a:spcPts val="0"/>
        </a:spcAft>
        <a:buClrTx/>
        <a:buSzTx/>
        <a:buFontTx/>
        <a:buNone/>
        <a:tabLst/>
        <a:defRPr sz="712" b="0" i="0" u="none" strike="noStrike" cap="none" spc="0" baseline="0">
          <a:ln>
            <a:noFill/>
          </a:ln>
          <a:solidFill>
            <a:schemeClr val="tx1"/>
          </a:solidFill>
          <a:uFillTx/>
          <a:latin typeface="+mn-lt"/>
          <a:ea typeface="+mn-ea"/>
          <a:cs typeface="+mn-cs"/>
          <a:sym typeface="Helvetica Light"/>
        </a:defRPr>
      </a:lvl3pPr>
      <a:lvl4pPr marL="0" marR="0" indent="271186" algn="ctr" defTabSz="231010" rtl="0" latinLnBrk="0">
        <a:lnSpc>
          <a:spcPct val="100000"/>
        </a:lnSpc>
        <a:spcBef>
          <a:spcPts val="0"/>
        </a:spcBef>
        <a:spcAft>
          <a:spcPts val="0"/>
        </a:spcAft>
        <a:buClrTx/>
        <a:buSzTx/>
        <a:buFontTx/>
        <a:buNone/>
        <a:tabLst/>
        <a:defRPr sz="712" b="0" i="0" u="none" strike="noStrike" cap="none" spc="0" baseline="0">
          <a:ln>
            <a:noFill/>
          </a:ln>
          <a:solidFill>
            <a:schemeClr val="tx1"/>
          </a:solidFill>
          <a:uFillTx/>
          <a:latin typeface="+mn-lt"/>
          <a:ea typeface="+mn-ea"/>
          <a:cs typeface="+mn-cs"/>
          <a:sym typeface="Helvetica Light"/>
        </a:defRPr>
      </a:lvl4pPr>
      <a:lvl5pPr marL="0" marR="0" indent="361582" algn="ctr" defTabSz="231010" rtl="0" latinLnBrk="0">
        <a:lnSpc>
          <a:spcPct val="100000"/>
        </a:lnSpc>
        <a:spcBef>
          <a:spcPts val="0"/>
        </a:spcBef>
        <a:spcAft>
          <a:spcPts val="0"/>
        </a:spcAft>
        <a:buClrTx/>
        <a:buSzTx/>
        <a:buFontTx/>
        <a:buNone/>
        <a:tabLst/>
        <a:defRPr sz="712" b="0" i="0" u="none" strike="noStrike" cap="none" spc="0" baseline="0">
          <a:ln>
            <a:noFill/>
          </a:ln>
          <a:solidFill>
            <a:schemeClr val="tx1"/>
          </a:solidFill>
          <a:uFillTx/>
          <a:latin typeface="+mn-lt"/>
          <a:ea typeface="+mn-ea"/>
          <a:cs typeface="+mn-cs"/>
          <a:sym typeface="Helvetica Light"/>
        </a:defRPr>
      </a:lvl5pPr>
      <a:lvl6pPr marL="0" marR="0" indent="451977" algn="ctr" defTabSz="231010" rtl="0" latinLnBrk="0">
        <a:lnSpc>
          <a:spcPct val="100000"/>
        </a:lnSpc>
        <a:spcBef>
          <a:spcPts val="0"/>
        </a:spcBef>
        <a:spcAft>
          <a:spcPts val="0"/>
        </a:spcAft>
        <a:buClrTx/>
        <a:buSzTx/>
        <a:buFontTx/>
        <a:buNone/>
        <a:tabLst/>
        <a:defRPr sz="712" b="0" i="0" u="none" strike="noStrike" cap="none" spc="0" baseline="0">
          <a:ln>
            <a:noFill/>
          </a:ln>
          <a:solidFill>
            <a:schemeClr val="tx1"/>
          </a:solidFill>
          <a:uFillTx/>
          <a:latin typeface="+mn-lt"/>
          <a:ea typeface="+mn-ea"/>
          <a:cs typeface="+mn-cs"/>
          <a:sym typeface="Helvetica Light"/>
        </a:defRPr>
      </a:lvl6pPr>
      <a:lvl7pPr marL="0" marR="0" indent="542374" algn="ctr" defTabSz="231010" rtl="0" latinLnBrk="0">
        <a:lnSpc>
          <a:spcPct val="100000"/>
        </a:lnSpc>
        <a:spcBef>
          <a:spcPts val="0"/>
        </a:spcBef>
        <a:spcAft>
          <a:spcPts val="0"/>
        </a:spcAft>
        <a:buClrTx/>
        <a:buSzTx/>
        <a:buFontTx/>
        <a:buNone/>
        <a:tabLst/>
        <a:defRPr sz="712" b="0" i="0" u="none" strike="noStrike" cap="none" spc="0" baseline="0">
          <a:ln>
            <a:noFill/>
          </a:ln>
          <a:solidFill>
            <a:schemeClr val="tx1"/>
          </a:solidFill>
          <a:uFillTx/>
          <a:latin typeface="+mn-lt"/>
          <a:ea typeface="+mn-ea"/>
          <a:cs typeface="+mn-cs"/>
          <a:sym typeface="Helvetica Light"/>
        </a:defRPr>
      </a:lvl7pPr>
      <a:lvl8pPr marL="0" marR="0" indent="632770" algn="ctr" defTabSz="231010" rtl="0" latinLnBrk="0">
        <a:lnSpc>
          <a:spcPct val="100000"/>
        </a:lnSpc>
        <a:spcBef>
          <a:spcPts val="0"/>
        </a:spcBef>
        <a:spcAft>
          <a:spcPts val="0"/>
        </a:spcAft>
        <a:buClrTx/>
        <a:buSzTx/>
        <a:buFontTx/>
        <a:buNone/>
        <a:tabLst/>
        <a:defRPr sz="712" b="0" i="0" u="none" strike="noStrike" cap="none" spc="0" baseline="0">
          <a:ln>
            <a:noFill/>
          </a:ln>
          <a:solidFill>
            <a:schemeClr val="tx1"/>
          </a:solidFill>
          <a:uFillTx/>
          <a:latin typeface="+mn-lt"/>
          <a:ea typeface="+mn-ea"/>
          <a:cs typeface="+mn-cs"/>
          <a:sym typeface="Helvetica Light"/>
        </a:defRPr>
      </a:lvl8pPr>
      <a:lvl9pPr marL="0" marR="0" indent="723165" algn="ctr" defTabSz="231010" rtl="0" latinLnBrk="0">
        <a:lnSpc>
          <a:spcPct val="100000"/>
        </a:lnSpc>
        <a:spcBef>
          <a:spcPts val="0"/>
        </a:spcBef>
        <a:spcAft>
          <a:spcPts val="0"/>
        </a:spcAft>
        <a:buClrTx/>
        <a:buSzTx/>
        <a:buFontTx/>
        <a:buNone/>
        <a:tabLst/>
        <a:defRPr sz="712"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271588" y="230359"/>
            <a:ext cx="8600825" cy="5375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a:bodyPr>
          <a:lstStyle/>
          <a:p>
            <a:r>
              <a:t>Title Text</a:t>
            </a:r>
          </a:p>
        </p:txBody>
      </p:sp>
      <p:sp>
        <p:nvSpPr>
          <p:cNvPr id="3" name="Body Level One…"/>
          <p:cNvSpPr>
            <a:spLocks noGrp="1"/>
          </p:cNvSpPr>
          <p:nvPr>
            <p:ph type="body" idx="1"/>
          </p:nvPr>
        </p:nvSpPr>
        <p:spPr>
          <a:xfrm>
            <a:off x="482344" y="1608043"/>
            <a:ext cx="7648627" cy="476904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4439295" y="6505279"/>
            <a:ext cx="256481" cy="248658"/>
          </a:xfrm>
          <a:prstGeom prst="rect">
            <a:avLst/>
          </a:prstGeom>
          <a:ln w="12700">
            <a:miter lim="400000"/>
          </a:ln>
        </p:spPr>
        <p:txBody>
          <a:bodyPr wrap="none" lIns="50800" tIns="50800" rIns="50800" bIns="50800">
            <a:spAutoFit/>
          </a:bodyPr>
          <a:lstStyle>
            <a:lvl1pPr algn="ctr">
              <a:defRPr sz="949">
                <a:solidFill>
                  <a:srgbClr val="000000"/>
                </a:solidFill>
                <a:latin typeface="Helvetica Light"/>
                <a:ea typeface="Helvetica Light"/>
                <a:cs typeface="Helvetica Light"/>
                <a:sym typeface="Helvetica Light"/>
              </a:defRPr>
            </a:lvl1pPr>
          </a:lstStyle>
          <a:p>
            <a:pPr defTabSz="308047"/>
            <a:fld id="{86CB4B4D-7CA3-9044-876B-883B54F8677D}" type="slidenum">
              <a:rPr lang="en-GB" smtClean="0"/>
              <a:pPr defTabSz="308047"/>
              <a:t>‹#›</a:t>
            </a:fld>
            <a:endParaRPr lang="en-GB"/>
          </a:p>
        </p:txBody>
      </p:sp>
    </p:spTree>
    <p:extLst>
      <p:ext uri="{BB962C8B-B14F-4D97-AF65-F5344CB8AC3E}">
        <p14:creationId xmlns:p14="http://schemas.microsoft.com/office/powerpoint/2010/main" val="63775300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Lst>
  <p:transition spd="med"/>
  <p:txStyles>
    <p:titleStyle>
      <a:lvl1pPr marL="0" marR="0" indent="0"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1pPr>
      <a:lvl2pPr marL="0" marR="0" indent="120541"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2pPr>
      <a:lvl3pPr marL="0" marR="0" indent="241080"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3pPr>
      <a:lvl4pPr marL="0" marR="0" indent="361621"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4pPr>
      <a:lvl5pPr marL="0" marR="0" indent="482161"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5pPr>
      <a:lvl6pPr marL="0" marR="0" indent="602701"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6pPr>
      <a:lvl7pPr marL="0" marR="0" indent="723242"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7pPr>
      <a:lvl8pPr marL="0" marR="0" indent="843783"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8pPr>
      <a:lvl9pPr marL="0" marR="0" indent="964323"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9pPr>
    </p:titleStyle>
    <p:bodyStyle>
      <a:lvl1pPr marL="0" marR="0" indent="0"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1pPr>
      <a:lvl2pPr marL="0" marR="0" indent="120541"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2pPr>
      <a:lvl3pPr marL="0" marR="0" indent="241080"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3pPr>
      <a:lvl4pPr marL="0" marR="0" indent="361621"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4pPr>
      <a:lvl5pPr marL="0" marR="0" indent="482161"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5pPr>
      <a:lvl6pPr marL="0" marR="0" indent="602701"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6pPr>
      <a:lvl7pPr marL="0" marR="0" indent="723242"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7pPr>
      <a:lvl8pPr marL="0" marR="0" indent="843783"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8pPr>
      <a:lvl9pPr marL="0" marR="0" indent="964323"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1pPr>
      <a:lvl2pPr marL="0" marR="0" indent="120541"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2pPr>
      <a:lvl3pPr marL="0" marR="0" indent="241080"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3pPr>
      <a:lvl4pPr marL="0" marR="0" indent="361621"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4pPr>
      <a:lvl5pPr marL="0" marR="0" indent="482161"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5pPr>
      <a:lvl6pPr marL="0" marR="0" indent="602701"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6pPr>
      <a:lvl7pPr marL="0" marR="0" indent="723242"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7pPr>
      <a:lvl8pPr marL="0" marR="0" indent="843783"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8pPr>
      <a:lvl9pPr marL="0" marR="0" indent="964323"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2290" name="Title Text">
            <a:extLst>
              <a:ext uri="{FF2B5EF4-FFF2-40B4-BE49-F238E27FC236}">
                <a16:creationId xmlns:a16="http://schemas.microsoft.com/office/drawing/2014/main" id="{5219BAA2-8791-4CCB-B32F-F6239E019685}"/>
              </a:ext>
            </a:extLst>
          </p:cNvPr>
          <p:cNvSpPr>
            <a:spLocks noGrp="1" noChangeArrowheads="1"/>
          </p:cNvSpPr>
          <p:nvPr>
            <p:ph type="title"/>
          </p:nvPr>
        </p:nvSpPr>
        <p:spPr bwMode="auto">
          <a:xfrm>
            <a:off x="271463" y="230188"/>
            <a:ext cx="86010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Avenir Heavy"/>
              </a:rPr>
              <a:t>Title Text</a:t>
            </a:r>
          </a:p>
        </p:txBody>
      </p:sp>
      <p:sp>
        <p:nvSpPr>
          <p:cNvPr id="12291" name="Body Level One…">
            <a:extLst>
              <a:ext uri="{FF2B5EF4-FFF2-40B4-BE49-F238E27FC236}">
                <a16:creationId xmlns:a16="http://schemas.microsoft.com/office/drawing/2014/main" id="{15BDE052-B697-469F-8E86-177E6FF64932}"/>
              </a:ext>
            </a:extLst>
          </p:cNvPr>
          <p:cNvSpPr>
            <a:spLocks noGrp="1" noChangeArrowheads="1"/>
          </p:cNvSpPr>
          <p:nvPr>
            <p:ph type="body" idx="1"/>
          </p:nvPr>
        </p:nvSpPr>
        <p:spPr bwMode="auto">
          <a:xfrm>
            <a:off x="482601" y="1608138"/>
            <a:ext cx="7648575"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Avenir Book"/>
              </a:rPr>
              <a:t>Body Level One</a:t>
            </a:r>
          </a:p>
          <a:p>
            <a:pPr lvl="1"/>
            <a:r>
              <a:rPr lang="en-US" altLang="en-US">
                <a:sym typeface="Avenir Book"/>
              </a:rPr>
              <a:t>Body Level Two</a:t>
            </a:r>
          </a:p>
          <a:p>
            <a:pPr lvl="2"/>
            <a:r>
              <a:rPr lang="en-US" altLang="en-US">
                <a:sym typeface="Avenir Book"/>
              </a:rPr>
              <a:t>Body Level Three</a:t>
            </a:r>
          </a:p>
          <a:p>
            <a:pPr lvl="3"/>
            <a:r>
              <a:rPr lang="en-US" altLang="en-US">
                <a:sym typeface="Avenir Book"/>
              </a:rPr>
              <a:t>Body Level Four</a:t>
            </a:r>
          </a:p>
          <a:p>
            <a:pPr lvl="4"/>
            <a:r>
              <a:rPr lang="en-US" altLang="en-US">
                <a:sym typeface="Avenir Book"/>
              </a:rPr>
              <a:t>Body Level Five</a:t>
            </a:r>
          </a:p>
        </p:txBody>
      </p:sp>
      <p:sp>
        <p:nvSpPr>
          <p:cNvPr id="4" name="Slide Number">
            <a:extLst>
              <a:ext uri="{FF2B5EF4-FFF2-40B4-BE49-F238E27FC236}">
                <a16:creationId xmlns:a16="http://schemas.microsoft.com/office/drawing/2014/main" id="{936983C8-D084-421F-8F95-ACC5677E78B7}"/>
              </a:ext>
            </a:extLst>
          </p:cNvPr>
          <p:cNvSpPr>
            <a:spLocks noGrp="1"/>
          </p:cNvSpPr>
          <p:nvPr>
            <p:ph type="sldNum" sz="quarter" idx="2"/>
          </p:nvPr>
        </p:nvSpPr>
        <p:spPr>
          <a:xfrm>
            <a:off x="4418961" y="6505576"/>
            <a:ext cx="296556" cy="287258"/>
          </a:xfrm>
          <a:prstGeom prst="rect">
            <a:avLst/>
          </a:prstGeom>
          <a:ln w="12700">
            <a:miter lim="400000"/>
          </a:ln>
        </p:spPr>
        <p:txBody>
          <a:bodyPr vert="horz" wrap="none" lIns="50800" tIns="50800" rIns="50800" bIns="50800" numCol="1" anchor="t" anchorCtr="0" compatLnSpc="1">
            <a:prstTxWarp prst="textNoShape">
              <a:avLst/>
            </a:prstTxWarp>
            <a:spAutoFit/>
          </a:bodyPr>
          <a:lstStyle>
            <a:lvl1pPr algn="ctr">
              <a:defRPr sz="1200">
                <a:solidFill>
                  <a:srgbClr val="000000"/>
                </a:solidFill>
                <a:latin typeface="Helvetica Light"/>
                <a:ea typeface="Helvetica Light"/>
                <a:cs typeface="Helvetica Light"/>
                <a:sym typeface="Helvetica Light"/>
              </a:defRPr>
            </a:lvl1pPr>
          </a:lstStyle>
          <a:p>
            <a:pPr>
              <a:defRPr/>
            </a:pPr>
            <a:fld id="{35FC5845-76B4-4598-B74A-71380C13C772}" type="slidenum">
              <a:rPr lang="en-US" altLang="en-US"/>
              <a:pPr>
                <a:defRPr/>
              </a:pPr>
              <a:t>‹#›</a:t>
            </a:fld>
            <a:endParaRPr lang="en-US" altLang="en-US"/>
          </a:p>
        </p:txBody>
      </p:sp>
    </p:spTree>
    <p:extLst>
      <p:ext uri="{BB962C8B-B14F-4D97-AF65-F5344CB8AC3E}">
        <p14:creationId xmlns:p14="http://schemas.microsoft.com/office/powerpoint/2010/main" val="61401075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Lst>
  <p:transition spd="med"/>
  <p:txStyles>
    <p:titleStyle>
      <a:lvl1pPr algn="l" defTabSz="409554" rtl="0" eaLnBrk="0" fontAlgn="base" hangingPunct="0">
        <a:spcBef>
          <a:spcPct val="0"/>
        </a:spcBef>
        <a:spcAft>
          <a:spcPct val="0"/>
        </a:spcAft>
        <a:defRPr sz="3000">
          <a:solidFill>
            <a:srgbClr val="FFFFFF"/>
          </a:solidFill>
          <a:latin typeface="+mn-lt"/>
          <a:ea typeface="+mn-ea"/>
          <a:cs typeface="+mn-cs"/>
          <a:sym typeface="Avenir Heavy"/>
        </a:defRPr>
      </a:lvl1pPr>
      <a:lvl2pPr algn="l" defTabSz="409554" rtl="0" eaLnBrk="0" fontAlgn="base" hangingPunct="0">
        <a:spcBef>
          <a:spcPct val="0"/>
        </a:spcBef>
        <a:spcAft>
          <a:spcPct val="0"/>
        </a:spcAft>
        <a:defRPr sz="3000">
          <a:solidFill>
            <a:srgbClr val="FFFFFF"/>
          </a:solidFill>
          <a:latin typeface="+mn-lt"/>
          <a:ea typeface="+mn-ea"/>
          <a:cs typeface="+mn-cs"/>
          <a:sym typeface="Avenir Heavy"/>
        </a:defRPr>
      </a:lvl2pPr>
      <a:lvl3pPr algn="l" defTabSz="409554" rtl="0" eaLnBrk="0" fontAlgn="base" hangingPunct="0">
        <a:spcBef>
          <a:spcPct val="0"/>
        </a:spcBef>
        <a:spcAft>
          <a:spcPct val="0"/>
        </a:spcAft>
        <a:defRPr sz="3000">
          <a:solidFill>
            <a:srgbClr val="FFFFFF"/>
          </a:solidFill>
          <a:latin typeface="+mn-lt"/>
          <a:ea typeface="+mn-ea"/>
          <a:cs typeface="+mn-cs"/>
          <a:sym typeface="Avenir Heavy"/>
        </a:defRPr>
      </a:lvl3pPr>
      <a:lvl4pPr algn="l" defTabSz="409554" rtl="0" eaLnBrk="0" fontAlgn="base" hangingPunct="0">
        <a:spcBef>
          <a:spcPct val="0"/>
        </a:spcBef>
        <a:spcAft>
          <a:spcPct val="0"/>
        </a:spcAft>
        <a:defRPr sz="3000">
          <a:solidFill>
            <a:srgbClr val="FFFFFF"/>
          </a:solidFill>
          <a:latin typeface="+mn-lt"/>
          <a:ea typeface="+mn-ea"/>
          <a:cs typeface="+mn-cs"/>
          <a:sym typeface="Avenir Heavy"/>
        </a:defRPr>
      </a:lvl4pPr>
      <a:lvl5pPr algn="l" defTabSz="409554" rtl="0" eaLnBrk="0" fontAlgn="base" hangingPunct="0">
        <a:spcBef>
          <a:spcPct val="0"/>
        </a:spcBef>
        <a:spcAft>
          <a:spcPct val="0"/>
        </a:spcAft>
        <a:defRPr sz="3000">
          <a:solidFill>
            <a:srgbClr val="FFFFFF"/>
          </a:solidFill>
          <a:latin typeface="+mn-lt"/>
          <a:ea typeface="+mn-ea"/>
          <a:cs typeface="+mn-cs"/>
          <a:sym typeface="Avenir Heavy"/>
        </a:defRPr>
      </a:lvl5pPr>
      <a:lvl6pPr marL="0" marR="0" indent="803602"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6pPr>
      <a:lvl7pPr marL="0" marR="0" indent="964323"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7pPr>
      <a:lvl8pPr marL="0" marR="0" indent="1125044"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8pPr>
      <a:lvl9pPr marL="0" marR="0" indent="1285763" algn="l" defTabSz="410730"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9pPr>
    </p:titleStyle>
    <p:bodyStyle>
      <a:lvl1pPr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1pPr>
      <a:lvl2pPr indent="160330"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2pPr>
      <a:lvl3pPr indent="320659"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3pPr>
      <a:lvl4pPr indent="480989"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4pPr>
      <a:lvl5pPr indent="641317" algn="l" defTabSz="409554" rtl="0" eaLnBrk="0" fontAlgn="base" hangingPunct="0">
        <a:spcBef>
          <a:spcPct val="0"/>
        </a:spcBef>
        <a:spcAft>
          <a:spcPct val="0"/>
        </a:spcAft>
        <a:defRPr sz="1400">
          <a:solidFill>
            <a:srgbClr val="314764"/>
          </a:solidFill>
          <a:latin typeface="Avenir Book"/>
          <a:ea typeface="Avenir Book"/>
          <a:cs typeface="Avenir Book"/>
          <a:sym typeface="Avenir Book"/>
        </a:defRPr>
      </a:lvl5pPr>
      <a:lvl6pPr marL="0" marR="0" indent="803602"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6pPr>
      <a:lvl7pPr marL="0" marR="0" indent="964323"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7pPr>
      <a:lvl8pPr marL="0" marR="0" indent="1125044"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8pPr>
      <a:lvl9pPr marL="0" marR="0" indent="1285763" algn="l" defTabSz="410730"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1"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40"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61"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882"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02"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23"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044"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763" algn="ctr" defTabSz="410730"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271588" y="230359"/>
            <a:ext cx="8600825" cy="5375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rmAutofit/>
          </a:bodyPr>
          <a:lstStyle/>
          <a:p>
            <a:r>
              <a:t>Title Text</a:t>
            </a:r>
          </a:p>
        </p:txBody>
      </p:sp>
      <p:sp>
        <p:nvSpPr>
          <p:cNvPr id="3" name="Body Level One…"/>
          <p:cNvSpPr>
            <a:spLocks noGrp="1"/>
          </p:cNvSpPr>
          <p:nvPr>
            <p:ph type="body" idx="1"/>
          </p:nvPr>
        </p:nvSpPr>
        <p:spPr>
          <a:xfrm>
            <a:off x="482344" y="1608043"/>
            <a:ext cx="7648627" cy="47690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4439296" y="6505279"/>
            <a:ext cx="256481" cy="248658"/>
          </a:xfrm>
          <a:prstGeom prst="rect">
            <a:avLst/>
          </a:prstGeom>
          <a:ln w="12700">
            <a:miter lim="400000"/>
          </a:ln>
        </p:spPr>
        <p:txBody>
          <a:bodyPr wrap="none" lIns="50800" tIns="50800" rIns="50800" bIns="50800">
            <a:spAutoFit/>
          </a:bodyPr>
          <a:lstStyle>
            <a:lvl1pPr algn="ctr">
              <a:defRPr sz="949">
                <a:solidFill>
                  <a:srgbClr val="000000"/>
                </a:solidFill>
                <a:latin typeface="Helvetica Light"/>
                <a:ea typeface="Helvetica Light"/>
                <a:cs typeface="Helvetica Light"/>
                <a:sym typeface="Helvetica Light"/>
              </a:defRPr>
            </a:lvl1pPr>
          </a:lstStyle>
          <a:p>
            <a:pPr defTabSz="308047"/>
            <a:fld id="{86CB4B4D-7CA3-9044-876B-883B54F8677D}" type="slidenum">
              <a:rPr lang="en-GB" smtClean="0"/>
              <a:pPr defTabSz="308047"/>
              <a:t>‹#›</a:t>
            </a:fld>
            <a:endParaRPr lang="en-GB"/>
          </a:p>
        </p:txBody>
      </p:sp>
    </p:spTree>
    <p:extLst>
      <p:ext uri="{BB962C8B-B14F-4D97-AF65-F5344CB8AC3E}">
        <p14:creationId xmlns:p14="http://schemas.microsoft.com/office/powerpoint/2010/main" val="3010404924"/>
      </p:ext>
    </p:extLst>
  </p:cSld>
  <p:clrMap bg1="lt1" tx1="dk1" bg2="lt2" tx2="dk2" accent1="accent1" accent2="accent2" accent3="accent3" accent4="accent4" accent5="accent5" accent6="accent6" hlink="hlink" folHlink="folHlink"/>
  <p:sldLayoutIdLst>
    <p:sldLayoutId id="2147483771" r:id="rId1"/>
    <p:sldLayoutId id="2147483772" r:id="rId2"/>
  </p:sldLayoutIdLst>
  <p:transition spd="med"/>
  <p:txStyles>
    <p:titleStyle>
      <a:lvl1pPr marL="0" marR="0" indent="0"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1pPr>
      <a:lvl2pPr marL="0" marR="0" indent="120541"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2pPr>
      <a:lvl3pPr marL="0" marR="0" indent="241080"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3pPr>
      <a:lvl4pPr marL="0" marR="0" indent="361621"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4pPr>
      <a:lvl5pPr marL="0" marR="0" indent="482161"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5pPr>
      <a:lvl6pPr marL="0" marR="0" indent="602701"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6pPr>
      <a:lvl7pPr marL="0" marR="0" indent="723242"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7pPr>
      <a:lvl8pPr marL="0" marR="0" indent="843783"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8pPr>
      <a:lvl9pPr marL="0" marR="0" indent="964323" algn="l" defTabSz="308047"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9pPr>
    </p:titleStyle>
    <p:bodyStyle>
      <a:lvl1pPr marL="0" marR="0" indent="0"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1pPr>
      <a:lvl2pPr marL="0" marR="0" indent="120541"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2pPr>
      <a:lvl3pPr marL="0" marR="0" indent="241080"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3pPr>
      <a:lvl4pPr marL="0" marR="0" indent="361621"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4pPr>
      <a:lvl5pPr marL="0" marR="0" indent="482161"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5pPr>
      <a:lvl6pPr marL="0" marR="0" indent="602701"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6pPr>
      <a:lvl7pPr marL="0" marR="0" indent="723242"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7pPr>
      <a:lvl8pPr marL="0" marR="0" indent="843783"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8pPr>
      <a:lvl9pPr marL="0" marR="0" indent="964323" algn="l" defTabSz="308047"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1pPr>
      <a:lvl2pPr marL="0" marR="0" indent="120541"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2pPr>
      <a:lvl3pPr marL="0" marR="0" indent="241080"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3pPr>
      <a:lvl4pPr marL="0" marR="0" indent="361621"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4pPr>
      <a:lvl5pPr marL="0" marR="0" indent="482161"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5pPr>
      <a:lvl6pPr marL="0" marR="0" indent="602701"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6pPr>
      <a:lvl7pPr marL="0" marR="0" indent="723242"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7pPr>
      <a:lvl8pPr marL="0" marR="0" indent="843783"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8pPr>
      <a:lvl9pPr marL="0" marR="0" indent="964323" algn="ctr" defTabSz="308047"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campbellpropertymanagement.com/blog/2014/02/17/condo-hoa-board-meetings-drafting-agenda/" TargetMode="External"/><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61.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78.xml"/><Relationship Id="rId4" Type="http://schemas.openxmlformats.org/officeDocument/2006/relationships/hyperlink" Target="http://www.publicdomainpictures.net/view-image.php?image=75712&amp;picture=helping-hand-clip-ar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4.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5.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http://faerieflysavingsmomma.blogspot.com/2013/10/Stop-the-Domestic-Violence-Cycle.html" TargetMode="External"/><Relationship Id="rId2" Type="http://schemas.openxmlformats.org/officeDocument/2006/relationships/image" Target="../media/image35.jpeg"/><Relationship Id="rId1" Type="http://schemas.openxmlformats.org/officeDocument/2006/relationships/slideLayout" Target="../slideLayouts/slideLayout9.xml"/><Relationship Id="rId4" Type="http://schemas.openxmlformats.org/officeDocument/2006/relationships/hyperlink" Target="https://creativecommons.org/licenses/by/3.0/"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4.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3.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4.xml"/></Relationships>
</file>

<file path=ppt/slides/_rels/slide6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1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hyperlink" Target="https://pixabay.com/en/teddy-bear-teddy-bear-toy-cute-294542/" TargetMode="External"/><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hyperlink" Target="https://www.pexels.com/photo/person-holding-silver-pen-signing-photographers-signature-175045/" TargetMode="External"/><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hyperlink" Target="https://commons.wikimedia.org/wiki/File:Obst%C3%A1culos.p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hyperlink" Target="mailto:help@nspcc.org.uk" TargetMode="Externa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2.xml"/></Relationships>
</file>

<file path=ppt/slides/_rels/slide7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23.xml"/></Relationships>
</file>

<file path=ppt/slides/_rels/slide7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hyperlink" Target="https://docs.google.com/forms/d/e/1FAIpQLSePLWJRlkTCD3AmrZGi6bC_gQZ00L7KYgZcS5wckrFm4ok8bg/viewform?usp=sf_link" TargetMode="External"/><Relationship Id="rId2" Type="http://schemas.openxmlformats.org/officeDocument/2006/relationships/notesSlide" Target="../notesSlides/notesSlide10.xml"/><Relationship Id="rId1" Type="http://schemas.openxmlformats.org/officeDocument/2006/relationships/slideLayout" Target="../slideLayouts/slideLayout125.xml"/><Relationship Id="rId4" Type="http://schemas.openxmlformats.org/officeDocument/2006/relationships/hyperlink" Target="http://www.suttonlscp.org.uk/"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2" Type="http://schemas.openxmlformats.org/officeDocument/2006/relationships/hyperlink" Target="http://www.londoncp.co.uk/" TargetMode="External"/><Relationship Id="rId1" Type="http://schemas.openxmlformats.org/officeDocument/2006/relationships/slideLayout" Target="../slideLayouts/slideLayout28.xml"/></Relationships>
</file>

<file path=ppt/slides/_rels/slide81.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08.xml"/></Relationships>
</file>

<file path=ppt/slides/_rels/slide8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7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2.xml"/></Relationships>
</file>

<file path=ppt/slides/_rels/slide8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8" Type="http://schemas.openxmlformats.org/officeDocument/2006/relationships/hyperlink" Target="mailto:Jan.capon@cognus.org.uk" TargetMode="External"/><Relationship Id="rId3" Type="http://schemas.openxmlformats.org/officeDocument/2006/relationships/hyperlink" Target="mailto:jenny.rowley@cognus.org.uk" TargetMode="External"/><Relationship Id="rId7" Type="http://schemas.openxmlformats.org/officeDocument/2006/relationships/hyperlink" Target="mailto:mick.bradshaw@cognus.org.uk" TargetMode="External"/><Relationship Id="rId2" Type="http://schemas.openxmlformats.org/officeDocument/2006/relationships/notesSlide" Target="../notesSlides/notesSlide12.xml"/><Relationship Id="rId1" Type="http://schemas.openxmlformats.org/officeDocument/2006/relationships/slideLayout" Target="../slideLayouts/slideLayout107.xml"/><Relationship Id="rId6" Type="http://schemas.openxmlformats.org/officeDocument/2006/relationships/hyperlink" Target="mailto:mick.Bradshaw@cognus.org.uk" TargetMode="External"/><Relationship Id="rId5" Type="http://schemas.openxmlformats.org/officeDocument/2006/relationships/hyperlink" Target="mailto:gillian.bush@cognus.org.uk" TargetMode="External"/><Relationship Id="rId4" Type="http://schemas.openxmlformats.org/officeDocument/2006/relationships/hyperlink" Target="mailto:stephen.welding@cognus.org.uk" TargetMode="External"/><Relationship Id="rId9" Type="http://schemas.openxmlformats.org/officeDocument/2006/relationships/hyperlink" Target="mailto:Nick.Banham@cognus.org.uk"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9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youtu.be/q3xoZXSW5yc" TargetMode="External"/><Relationship Id="rId1" Type="http://schemas.openxmlformats.org/officeDocument/2006/relationships/slideLayout" Target="../slideLayouts/slideLayout13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p:cNvSpPr>
            <a:spLocks noGrp="1"/>
          </p:cNvSpPr>
          <p:nvPr>
            <p:ph type="ctrTitle"/>
          </p:nvPr>
        </p:nvSpPr>
        <p:spPr>
          <a:xfrm>
            <a:off x="729177" y="3976713"/>
            <a:ext cx="7760894" cy="506551"/>
          </a:xfrm>
          <a:prstGeom prst="rect">
            <a:avLst/>
          </a:prstGeom>
        </p:spPr>
        <p:txBody>
          <a:bodyPr>
            <a:noAutofit/>
          </a:bodyPr>
          <a:lstStyle/>
          <a:p>
            <a:pPr algn="ctr" defTabSz="308063">
              <a:defRPr sz="3225"/>
            </a:pPr>
            <a:r>
              <a:rPr lang="en-GB" sz="2812" b="1" dirty="0">
                <a:solidFill>
                  <a:schemeClr val="bg1"/>
                </a:solidFill>
              </a:rPr>
              <a:t>Safeguarding children, young people</a:t>
            </a:r>
            <a:br>
              <a:rPr lang="en-GB" sz="2812" b="1" dirty="0">
                <a:solidFill>
                  <a:schemeClr val="bg1"/>
                </a:solidFill>
              </a:rPr>
            </a:br>
            <a:br>
              <a:rPr lang="en-GB" sz="2812" b="1" dirty="0">
                <a:solidFill>
                  <a:schemeClr val="bg1"/>
                </a:solidFill>
              </a:rPr>
            </a:br>
            <a:r>
              <a:rPr lang="en-GB" sz="2812" b="1" dirty="0">
                <a:solidFill>
                  <a:schemeClr val="bg1"/>
                </a:solidFill>
              </a:rPr>
              <a:t>All School Staff Safeguarding Training</a:t>
            </a:r>
            <a:endParaRPr sz="2812" b="1" dirty="0">
              <a:solidFill>
                <a:schemeClr val="bg1"/>
              </a:solidFill>
            </a:endParaRPr>
          </a:p>
        </p:txBody>
      </p:sp>
      <p:sp>
        <p:nvSpPr>
          <p:cNvPr id="69" name="Body"/>
          <p:cNvSpPr>
            <a:spLocks noGrp="1"/>
          </p:cNvSpPr>
          <p:nvPr>
            <p:ph type="subTitle" sz="quarter" idx="1"/>
          </p:nvPr>
        </p:nvSpPr>
        <p:spPr>
          <a:xfrm>
            <a:off x="2177748" y="5466502"/>
            <a:ext cx="8485997" cy="2444607"/>
          </a:xfrm>
          <a:prstGeom prst="rect">
            <a:avLst/>
          </a:prstGeom>
        </p:spPr>
        <p:txBody>
          <a:bodyPr>
            <a:normAutofit/>
          </a:bodyPr>
          <a:lstStyle/>
          <a:p>
            <a:r>
              <a:rPr lang="en-GB" sz="1687" b="1" dirty="0">
                <a:solidFill>
                  <a:schemeClr val="bg1"/>
                </a:solidFill>
              </a:rPr>
              <a:t>Hayley Cameron: Education Safeguarding Manager</a:t>
            </a:r>
          </a:p>
          <a:p>
            <a:r>
              <a:rPr lang="en-GB" sz="1687" b="1" dirty="0">
                <a:solidFill>
                  <a:schemeClr val="bg1"/>
                </a:solidFill>
              </a:rPr>
              <a:t>Stephen Welding: </a:t>
            </a:r>
            <a:r>
              <a:rPr lang="en-GB" sz="1687" b="1" dirty="0" err="1">
                <a:solidFill>
                  <a:schemeClr val="bg1"/>
                </a:solidFill>
              </a:rPr>
              <a:t>Esafety</a:t>
            </a:r>
            <a:r>
              <a:rPr lang="en-GB" sz="1687" b="1" dirty="0">
                <a:solidFill>
                  <a:schemeClr val="bg1"/>
                </a:solidFill>
              </a:rPr>
              <a:t> Adviser/Prevent Trainer</a:t>
            </a:r>
          </a:p>
          <a:p>
            <a:r>
              <a:rPr lang="en-GB" sz="1687" b="1" dirty="0">
                <a:solidFill>
                  <a:schemeClr val="bg1"/>
                </a:solidFill>
              </a:rPr>
              <a:t>Gill Bush: Education Lead, MASH</a:t>
            </a:r>
          </a:p>
          <a:p>
            <a:r>
              <a:rPr lang="en-GB" sz="1687" b="1" dirty="0">
                <a:solidFill>
                  <a:schemeClr val="bg1"/>
                </a:solidFill>
              </a:rPr>
              <a:t>Mick Bradshaw: Outdoor Education Adviser</a:t>
            </a:r>
            <a:endParaRPr sz="1687" b="1" dirty="0">
              <a:solidFill>
                <a:schemeClr val="bg1"/>
              </a:solidFill>
            </a:endParaRPr>
          </a:p>
        </p:txBody>
      </p:sp>
      <p:pic>
        <p:nvPicPr>
          <p:cNvPr id="5" name="Picture 4" descr="A picture containing clipart&#10;&#10;Description automatically generated">
            <a:extLst>
              <a:ext uri="{FF2B5EF4-FFF2-40B4-BE49-F238E27FC236}">
                <a16:creationId xmlns:a16="http://schemas.microsoft.com/office/drawing/2014/main" id="{B0E54057-A92E-4CF9-8230-999E98009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676803"/>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title"/>
          </p:nvPr>
        </p:nvSpPr>
        <p:spPr>
          <a:xfrm>
            <a:off x="395537" y="332657"/>
            <a:ext cx="7924801" cy="500063"/>
          </a:xfrm>
          <a:prstGeom prst="rect">
            <a:avLst/>
          </a:prstGeom>
        </p:spPr>
        <p:txBody>
          <a:bodyPr>
            <a:noAutofit/>
          </a:bodyPr>
          <a:lstStyle>
            <a:lvl1pPr defTabSz="667512">
              <a:defRPr sz="2920">
                <a:solidFill>
                  <a:srgbClr val="00A060"/>
                </a:solidFill>
              </a:defRPr>
            </a:lvl1pPr>
          </a:lstStyle>
          <a:p>
            <a:r>
              <a:rPr sz="3600" b="1" dirty="0">
                <a:solidFill>
                  <a:schemeClr val="bg1"/>
                </a:solidFill>
                <a:latin typeface="+mj-lt"/>
                <a:ea typeface="Tahoma" panose="020B0604030504040204" pitchFamily="34" charset="0"/>
                <a:cs typeface="Tahoma" panose="020B0604030504040204" pitchFamily="34" charset="0"/>
              </a:rPr>
              <a:t>Key education personnel</a:t>
            </a:r>
          </a:p>
        </p:txBody>
      </p:sp>
      <p:sp>
        <p:nvSpPr>
          <p:cNvPr id="156" name="Shape 156"/>
          <p:cNvSpPr>
            <a:spLocks noGrp="1"/>
          </p:cNvSpPr>
          <p:nvPr>
            <p:ph type="body" idx="1"/>
          </p:nvPr>
        </p:nvSpPr>
        <p:spPr>
          <a:xfrm>
            <a:off x="288381" y="1612105"/>
            <a:ext cx="9199069" cy="4548164"/>
          </a:xfrm>
          <a:prstGeom prst="rect">
            <a:avLst/>
          </a:prstGeom>
        </p:spPr>
        <p:txBody>
          <a:bodyPr>
            <a:noAutofit/>
          </a:bodyPr>
          <a:lstStyle/>
          <a:p>
            <a:pPr lvl="2">
              <a:buClr>
                <a:srgbClr val="DA2070"/>
              </a:buClr>
              <a:buFont typeface="Arial" panose="020B0604020202020204" pitchFamily="34" charset="0"/>
              <a:buChar char="•"/>
            </a:pPr>
            <a:r>
              <a:rPr sz="2800" dirty="0">
                <a:latin typeface="+mn-lt"/>
                <a:ea typeface="Tahoma" panose="020B0604030504040204" pitchFamily="34" charset="0"/>
                <a:cs typeface="Tahoma" panose="020B0604030504040204" pitchFamily="34" charset="0"/>
              </a:rPr>
              <a:t>Safeguarding Governor</a:t>
            </a:r>
          </a:p>
          <a:p>
            <a:pPr lvl="2">
              <a:buClr>
                <a:srgbClr val="DA2070"/>
              </a:buClr>
              <a:buFont typeface="Arial" panose="020B0604020202020204" pitchFamily="34" charset="0"/>
              <a:buChar char="•"/>
            </a:pPr>
            <a:r>
              <a:rPr sz="2800" dirty="0">
                <a:latin typeface="+mn-lt"/>
                <a:ea typeface="Tahoma" panose="020B0604030504040204" pitchFamily="34" charset="0"/>
                <a:cs typeface="Tahoma" panose="020B0604030504040204" pitchFamily="34" charset="0"/>
              </a:rPr>
              <a:t>Head</a:t>
            </a:r>
            <a:r>
              <a:rPr lang="en-GB" sz="2800" dirty="0">
                <a:latin typeface="+mn-lt"/>
                <a:ea typeface="Tahoma" panose="020B0604030504040204" pitchFamily="34" charset="0"/>
                <a:cs typeface="Tahoma" panose="020B0604030504040204" pitchFamily="34" charset="0"/>
              </a:rPr>
              <a:t> </a:t>
            </a:r>
            <a:r>
              <a:rPr sz="2800" dirty="0">
                <a:latin typeface="+mn-lt"/>
                <a:ea typeface="Tahoma" panose="020B0604030504040204" pitchFamily="34" charset="0"/>
                <a:cs typeface="Tahoma" panose="020B0604030504040204" pitchFamily="34" charset="0"/>
              </a:rPr>
              <a:t>teacher</a:t>
            </a:r>
            <a:r>
              <a:rPr lang="en-GB" sz="2800" dirty="0">
                <a:latin typeface="+mn-lt"/>
                <a:ea typeface="Tahoma" panose="020B0604030504040204" pitchFamily="34" charset="0"/>
                <a:cs typeface="Tahoma" panose="020B0604030504040204" pitchFamily="34" charset="0"/>
              </a:rPr>
              <a:t>, head of school, manager</a:t>
            </a:r>
            <a:endParaRPr sz="2800" dirty="0">
              <a:latin typeface="+mn-lt"/>
              <a:ea typeface="Tahoma" panose="020B0604030504040204" pitchFamily="34" charset="0"/>
              <a:cs typeface="Tahoma" panose="020B0604030504040204" pitchFamily="34" charset="0"/>
            </a:endParaRPr>
          </a:p>
          <a:p>
            <a:pPr lvl="2">
              <a:buClr>
                <a:srgbClr val="DA2070"/>
              </a:buClr>
              <a:buFont typeface="Arial" panose="020B0604020202020204" pitchFamily="34" charset="0"/>
              <a:buChar char="•"/>
            </a:pPr>
            <a:r>
              <a:rPr sz="2800" dirty="0">
                <a:latin typeface="+mn-lt"/>
                <a:ea typeface="Tahoma" panose="020B0604030504040204" pitchFamily="34" charset="0"/>
                <a:cs typeface="Tahoma" panose="020B0604030504040204" pitchFamily="34" charset="0"/>
              </a:rPr>
              <a:t>Designated Safeguarding Lead</a:t>
            </a:r>
            <a:r>
              <a:rPr lang="en-GB" sz="2800" dirty="0">
                <a:latin typeface="+mn-lt"/>
                <a:ea typeface="Tahoma" panose="020B0604030504040204" pitchFamily="34" charset="0"/>
                <a:cs typeface="Tahoma" panose="020B0604030504040204" pitchFamily="34" charset="0"/>
              </a:rPr>
              <a:t> (and Deputies)</a:t>
            </a:r>
          </a:p>
          <a:p>
            <a:pPr lvl="2">
              <a:buClr>
                <a:srgbClr val="DA2070"/>
              </a:buClr>
              <a:buFont typeface="Arial" panose="020B0604020202020204" pitchFamily="34" charset="0"/>
              <a:buChar char="•"/>
            </a:pPr>
            <a:r>
              <a:rPr lang="en-GB" sz="2800" dirty="0">
                <a:latin typeface="+mn-lt"/>
                <a:ea typeface="Tahoma" panose="020B0604030504040204" pitchFamily="34" charset="0"/>
                <a:cs typeface="Tahoma" panose="020B0604030504040204" pitchFamily="34" charset="0"/>
              </a:rPr>
              <a:t>LA Safeguarding Lead</a:t>
            </a:r>
          </a:p>
          <a:p>
            <a:pPr lvl="2">
              <a:buClr>
                <a:srgbClr val="DA2070"/>
              </a:buClr>
              <a:buFont typeface="Arial" panose="020B0604020202020204" pitchFamily="34" charset="0"/>
              <a:buChar char="•"/>
            </a:pPr>
            <a:r>
              <a:rPr lang="en-GB" sz="2800" dirty="0">
                <a:latin typeface="+mn-lt"/>
                <a:ea typeface="Tahoma" panose="020B0604030504040204" pitchFamily="34" charset="0"/>
                <a:cs typeface="Tahoma" panose="020B0604030504040204" pitchFamily="34" charset="0"/>
              </a:rPr>
              <a:t>CFCS Education Safeguarding Lead</a:t>
            </a:r>
            <a:endParaRPr sz="2800" dirty="0">
              <a:latin typeface="+mn-lt"/>
              <a:ea typeface="Tahoma" panose="020B0604030504040204" pitchFamily="34" charset="0"/>
              <a:cs typeface="Tahoma" panose="020B0604030504040204" pitchFamily="34" charset="0"/>
            </a:endParaRPr>
          </a:p>
          <a:p>
            <a:pPr lvl="2">
              <a:buClr>
                <a:srgbClr val="DA2070"/>
              </a:buClr>
              <a:buFont typeface="Arial" panose="020B0604020202020204" pitchFamily="34" charset="0"/>
              <a:buChar char="•"/>
            </a:pPr>
            <a:r>
              <a:rPr sz="2800" dirty="0">
                <a:latin typeface="+mn-lt"/>
                <a:ea typeface="Tahoma" panose="020B0604030504040204" pitchFamily="34" charset="0"/>
                <a:cs typeface="Tahoma" panose="020B0604030504040204" pitchFamily="34" charset="0"/>
              </a:rPr>
              <a:t>Designated Teacher for Looked After Children</a:t>
            </a:r>
            <a:r>
              <a:rPr lang="en-GB" sz="2800" dirty="0">
                <a:latin typeface="+mn-lt"/>
                <a:ea typeface="Tahoma" panose="020B0604030504040204" pitchFamily="34" charset="0"/>
                <a:cs typeface="Tahoma" panose="020B0604030504040204" pitchFamily="34" charset="0"/>
              </a:rPr>
              <a:t> </a:t>
            </a:r>
            <a:r>
              <a:rPr sz="2800" dirty="0">
                <a:latin typeface="+mn-lt"/>
                <a:ea typeface="Tahoma" panose="020B0604030504040204" pitchFamily="34" charset="0"/>
                <a:cs typeface="Tahoma" panose="020B0604030504040204" pitchFamily="34" charset="0"/>
              </a:rPr>
              <a:t>(LAC)</a:t>
            </a:r>
            <a:endParaRPr lang="en-GB" sz="2800" dirty="0">
              <a:latin typeface="+mn-lt"/>
              <a:ea typeface="Tahoma" panose="020B0604030504040204" pitchFamily="34" charset="0"/>
              <a:cs typeface="Tahoma" panose="020B0604030504040204" pitchFamily="34" charset="0"/>
            </a:endParaRPr>
          </a:p>
          <a:p>
            <a:pPr lvl="2">
              <a:buClr>
                <a:srgbClr val="DA2070"/>
              </a:buClr>
              <a:buFont typeface="Arial" panose="020B0604020202020204" pitchFamily="34" charset="0"/>
              <a:buChar char="•"/>
            </a:pPr>
            <a:r>
              <a:rPr lang="en-GB" sz="2800" dirty="0">
                <a:latin typeface="+mn-lt"/>
                <a:ea typeface="Tahoma" panose="020B0604030504040204" pitchFamily="34" charset="0"/>
                <a:cs typeface="Tahoma" panose="020B0604030504040204" pitchFamily="34" charset="0"/>
              </a:rPr>
              <a:t>Designated Teacher for pupils with SEND</a:t>
            </a:r>
            <a:endParaRPr sz="2800" dirty="0">
              <a:latin typeface="+mn-lt"/>
              <a:ea typeface="Tahoma" panose="020B0604030504040204" pitchFamily="34" charset="0"/>
              <a:cs typeface="Tahoma" panose="020B0604030504040204" pitchFamily="34" charset="0"/>
            </a:endParaRPr>
          </a:p>
          <a:p>
            <a:pPr lvl="2">
              <a:buClr>
                <a:srgbClr val="DA2070"/>
              </a:buClr>
              <a:buFont typeface="Arial" panose="020B0604020202020204" pitchFamily="34" charset="0"/>
              <a:buChar char="•"/>
            </a:pPr>
            <a:r>
              <a:rPr sz="2800" dirty="0">
                <a:latin typeface="+mn-lt"/>
                <a:ea typeface="Tahoma" panose="020B0604030504040204" pitchFamily="34" charset="0"/>
                <a:cs typeface="Tahoma" panose="020B0604030504040204" pitchFamily="34" charset="0"/>
              </a:rPr>
              <a:t>Designated Officer(s)/ Local Authority</a:t>
            </a:r>
            <a:r>
              <a:rPr lang="en-GB" sz="2800" dirty="0">
                <a:latin typeface="+mn-lt"/>
                <a:ea typeface="Tahoma" panose="020B0604030504040204" pitchFamily="34" charset="0"/>
                <a:cs typeface="Tahoma" panose="020B0604030504040204" pitchFamily="34" charset="0"/>
              </a:rPr>
              <a:t> (LADO)</a:t>
            </a:r>
            <a:r>
              <a:rPr sz="2800" dirty="0">
                <a:latin typeface="+mn-lt"/>
                <a:ea typeface="Tahoma" panose="020B0604030504040204" pitchFamily="34" charset="0"/>
                <a:cs typeface="Tahoma" panose="020B0604030504040204" pitchFamily="34" charset="0"/>
              </a:rPr>
              <a:t>  </a:t>
            </a:r>
            <a:endParaRPr lang="en-GB" sz="2800" dirty="0">
              <a:latin typeface="+mn-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70847430"/>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Shape 262"/>
          <p:cNvSpPr>
            <a:spLocks noGrp="1"/>
          </p:cNvSpPr>
          <p:nvPr>
            <p:ph type="title"/>
          </p:nvPr>
        </p:nvSpPr>
        <p:spPr>
          <a:xfrm>
            <a:off x="424152" y="81018"/>
            <a:ext cx="7924801" cy="1196976"/>
          </a:xfrm>
          <a:prstGeom prst="rect">
            <a:avLst/>
          </a:prstGeom>
        </p:spPr>
        <p:txBody>
          <a:bodyPr>
            <a:normAutofit fontScale="90000"/>
          </a:bodyPr>
          <a:lstStyle/>
          <a:p>
            <a:pPr defTabSz="896065">
              <a:defRPr sz="3920">
                <a:solidFill>
                  <a:srgbClr val="00A060"/>
                </a:solidFill>
              </a:defRPr>
            </a:pPr>
            <a:r>
              <a:rPr lang="en-GB" sz="3600" b="1" dirty="0">
                <a:solidFill>
                  <a:schemeClr val="bg1"/>
                </a:solidFill>
                <a:latin typeface="+mj-lt"/>
                <a:ea typeface="Tahoma" panose="020B0604030504040204" pitchFamily="34" charset="0"/>
                <a:cs typeface="Tahoma" panose="020B0604030504040204" pitchFamily="34" charset="0"/>
              </a:rPr>
              <a:t>Wider safeguarding agenda</a:t>
            </a:r>
            <a:br>
              <a:rPr sz="3600" b="1" dirty="0">
                <a:latin typeface="Tahoma" panose="020B0604030504040204" pitchFamily="34" charset="0"/>
                <a:ea typeface="Tahoma" panose="020B0604030504040204" pitchFamily="34" charset="0"/>
                <a:cs typeface="Tahoma" panose="020B0604030504040204" pitchFamily="34" charset="0"/>
              </a:rPr>
            </a:br>
            <a:endParaRPr sz="3600" b="1" dirty="0">
              <a:latin typeface="Tahoma" panose="020B0604030504040204" pitchFamily="34" charset="0"/>
              <a:ea typeface="Tahoma" panose="020B0604030504040204" pitchFamily="34" charset="0"/>
              <a:cs typeface="Tahoma" panose="020B0604030504040204" pitchFamily="34" charset="0"/>
            </a:endParaRPr>
          </a:p>
        </p:txBody>
      </p:sp>
      <p:sp>
        <p:nvSpPr>
          <p:cNvPr id="263" name="Shape 263"/>
          <p:cNvSpPr>
            <a:spLocks noGrp="1"/>
          </p:cNvSpPr>
          <p:nvPr>
            <p:ph type="body" idx="1"/>
          </p:nvPr>
        </p:nvSpPr>
        <p:spPr>
          <a:xfrm>
            <a:off x="560510" y="1694290"/>
            <a:ext cx="8102661" cy="5232401"/>
          </a:xfrm>
          <a:prstGeom prst="rect">
            <a:avLst/>
          </a:prstGeom>
        </p:spPr>
        <p:txBody>
          <a:bodyPr/>
          <a:lstStyle/>
          <a:p>
            <a:pPr>
              <a:lnSpc>
                <a:spcPct val="90000"/>
              </a:lnSpc>
              <a:spcBef>
                <a:spcPts val="500"/>
              </a:spcBef>
              <a:defRPr sz="2400"/>
            </a:pPr>
            <a:r>
              <a:rPr dirty="0">
                <a:latin typeface="+mn-lt"/>
              </a:rPr>
              <a:t>	</a:t>
            </a:r>
          </a:p>
          <a:p>
            <a:pPr marL="321457" indent="-321457">
              <a:lnSpc>
                <a:spcPct val="90000"/>
              </a:lnSpc>
              <a:spcBef>
                <a:spcPts val="500"/>
              </a:spcBef>
              <a:buClr>
                <a:srgbClr val="B41E69"/>
              </a:buClr>
              <a:buFont typeface="Arial" panose="020B0604020202020204" pitchFamily="34" charset="0"/>
              <a:buChar char="•"/>
              <a:defRPr sz="2400"/>
            </a:pPr>
            <a:r>
              <a:rPr lang="en-GB" sz="2531" dirty="0">
                <a:latin typeface="+mn-lt"/>
                <a:ea typeface="Tahoma" panose="020B0604030504040204" pitchFamily="34" charset="0"/>
                <a:cs typeface="Tahoma" panose="020B0604030504040204" pitchFamily="34" charset="0"/>
              </a:rPr>
              <a:t>Safer recruitment</a:t>
            </a:r>
          </a:p>
          <a:p>
            <a:pPr marL="321457" indent="-321457">
              <a:lnSpc>
                <a:spcPct val="90000"/>
              </a:lnSpc>
              <a:spcBef>
                <a:spcPts val="500"/>
              </a:spcBef>
              <a:buClr>
                <a:srgbClr val="B41E69"/>
              </a:buClr>
              <a:buFont typeface="Arial" panose="020B0604020202020204" pitchFamily="34" charset="0"/>
              <a:buChar char="•"/>
              <a:defRPr sz="2400"/>
            </a:pPr>
            <a:r>
              <a:rPr lang="en-GB" sz="2531" dirty="0">
                <a:latin typeface="+mn-lt"/>
                <a:ea typeface="Tahoma" panose="020B0604030504040204" pitchFamily="34" charset="0"/>
                <a:cs typeface="Tahoma" panose="020B0604030504040204" pitchFamily="34" charset="0"/>
              </a:rPr>
              <a:t>DBS</a:t>
            </a:r>
          </a:p>
          <a:p>
            <a:pPr marL="321457" indent="-321457">
              <a:lnSpc>
                <a:spcPct val="90000"/>
              </a:lnSpc>
              <a:spcBef>
                <a:spcPts val="500"/>
              </a:spcBef>
              <a:buClr>
                <a:srgbClr val="B41E69"/>
              </a:buClr>
              <a:buFont typeface="Arial" panose="020B0604020202020204" pitchFamily="34" charset="0"/>
              <a:buChar char="•"/>
              <a:defRPr sz="2400"/>
            </a:pPr>
            <a:r>
              <a:rPr lang="en-GB" sz="2531" dirty="0">
                <a:latin typeface="+mn-lt"/>
                <a:ea typeface="Tahoma" panose="020B0604030504040204" pitchFamily="34" charset="0"/>
                <a:cs typeface="Tahoma" panose="020B0604030504040204" pitchFamily="34" charset="0"/>
              </a:rPr>
              <a:t>Regulated activity</a:t>
            </a:r>
          </a:p>
          <a:p>
            <a:pPr marL="321457" indent="-321457">
              <a:lnSpc>
                <a:spcPct val="90000"/>
              </a:lnSpc>
              <a:spcBef>
                <a:spcPts val="500"/>
              </a:spcBef>
              <a:buClr>
                <a:srgbClr val="B41E69"/>
              </a:buClr>
              <a:buFont typeface="Arial" panose="020B0604020202020204" pitchFamily="34" charset="0"/>
              <a:buChar char="•"/>
              <a:defRPr sz="2400"/>
            </a:pPr>
            <a:r>
              <a:rPr lang="en-GB" sz="2531" dirty="0">
                <a:latin typeface="+mn-lt"/>
                <a:ea typeface="Tahoma" panose="020B0604030504040204" pitchFamily="34" charset="0"/>
                <a:cs typeface="Tahoma" panose="020B0604030504040204" pitchFamily="34" charset="0"/>
              </a:rPr>
              <a:t>Disqualification (Childcare Act)</a:t>
            </a:r>
          </a:p>
          <a:p>
            <a:pPr marL="321457" indent="-321457">
              <a:lnSpc>
                <a:spcPct val="90000"/>
              </a:lnSpc>
              <a:spcBef>
                <a:spcPts val="500"/>
              </a:spcBef>
              <a:buClr>
                <a:srgbClr val="B41E69"/>
              </a:buClr>
              <a:buFont typeface="Arial" panose="020B0604020202020204" pitchFamily="34" charset="0"/>
              <a:buChar char="•"/>
              <a:defRPr sz="2400"/>
            </a:pPr>
            <a:r>
              <a:rPr lang="en-GB" sz="2531" dirty="0">
                <a:latin typeface="+mn-lt"/>
                <a:ea typeface="Tahoma" panose="020B0604030504040204" pitchFamily="34" charset="0"/>
                <a:cs typeface="Tahoma" panose="020B0604030504040204" pitchFamily="34" charset="0"/>
              </a:rPr>
              <a:t>Allegations against staff</a:t>
            </a:r>
          </a:p>
          <a:p>
            <a:pPr marL="321457" indent="-321457">
              <a:lnSpc>
                <a:spcPct val="90000"/>
              </a:lnSpc>
              <a:spcBef>
                <a:spcPts val="500"/>
              </a:spcBef>
              <a:buClr>
                <a:srgbClr val="B41E69"/>
              </a:buClr>
              <a:buFont typeface="Arial" panose="020B0604020202020204" pitchFamily="34" charset="0"/>
              <a:buChar char="•"/>
              <a:defRPr sz="2400"/>
            </a:pPr>
            <a:r>
              <a:rPr lang="en-GB" sz="2531" dirty="0">
                <a:latin typeface="+mn-lt"/>
                <a:ea typeface="Tahoma" panose="020B0604030504040204" pitchFamily="34" charset="0"/>
                <a:cs typeface="Tahoma" panose="020B0604030504040204" pitchFamily="34" charset="0"/>
              </a:rPr>
              <a:t>Premises and the school </a:t>
            </a:r>
          </a:p>
          <a:p>
            <a:pPr>
              <a:lnSpc>
                <a:spcPct val="90000"/>
              </a:lnSpc>
              <a:spcBef>
                <a:spcPts val="500"/>
              </a:spcBef>
              <a:buClr>
                <a:srgbClr val="B41E69"/>
              </a:buClr>
              <a:defRPr sz="2400"/>
            </a:pPr>
            <a:r>
              <a:rPr lang="en-GB" sz="2531" dirty="0">
                <a:latin typeface="+mn-lt"/>
                <a:ea typeface="Tahoma" panose="020B0604030504040204" pitchFamily="34" charset="0"/>
                <a:cs typeface="Tahoma" panose="020B0604030504040204" pitchFamily="34" charset="0"/>
              </a:rPr>
              <a:t>    environment</a:t>
            </a:r>
            <a:endParaRPr sz="2531" dirty="0">
              <a:latin typeface="+mn-lt"/>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9130" y="1880592"/>
            <a:ext cx="3366556" cy="4356720"/>
          </a:xfrm>
          <a:prstGeom prst="rect">
            <a:avLst/>
          </a:prstGeom>
        </p:spPr>
      </p:pic>
      <p:pic>
        <p:nvPicPr>
          <p:cNvPr id="4" name="Picture 3">
            <a:extLst>
              <a:ext uri="{FF2B5EF4-FFF2-40B4-BE49-F238E27FC236}">
                <a16:creationId xmlns:a16="http://schemas.microsoft.com/office/drawing/2014/main" id="{136D2299-3D64-4DD3-B2F8-607AFF41BC51}"/>
              </a:ext>
            </a:extLst>
          </p:cNvPr>
          <p:cNvPicPr>
            <a:picLocks noChangeAspect="1"/>
          </p:cNvPicPr>
          <p:nvPr/>
        </p:nvPicPr>
        <p:blipFill>
          <a:blip r:embed="rId4"/>
          <a:stretch>
            <a:fillRect/>
          </a:stretch>
        </p:blipFill>
        <p:spPr>
          <a:xfrm>
            <a:off x="560510" y="5095969"/>
            <a:ext cx="4539549" cy="1681014"/>
          </a:xfrm>
          <a:prstGeom prst="rect">
            <a:avLst/>
          </a:prstGeom>
        </p:spPr>
      </p:pic>
    </p:spTree>
    <p:extLst>
      <p:ext uri="{BB962C8B-B14F-4D97-AF65-F5344CB8AC3E}">
        <p14:creationId xmlns:p14="http://schemas.microsoft.com/office/powerpoint/2010/main" val="41276741"/>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5C10D-2EE4-4BBB-A56A-3C574F6D6389}"/>
              </a:ext>
            </a:extLst>
          </p:cNvPr>
          <p:cNvSpPr>
            <a:spLocks noGrp="1"/>
          </p:cNvSpPr>
          <p:nvPr>
            <p:ph type="title"/>
          </p:nvPr>
        </p:nvSpPr>
        <p:spPr>
          <a:xfrm>
            <a:off x="246987" y="-62225"/>
            <a:ext cx="6172200" cy="857250"/>
          </a:xfrm>
        </p:spPr>
        <p:txBody>
          <a:bodyPr>
            <a:normAutofit/>
          </a:bodyPr>
          <a:lstStyle/>
          <a:p>
            <a:r>
              <a:rPr lang="en-GB" sz="2100" dirty="0"/>
              <a:t>Sutton Local Safeguarding Children’s Partnership (LSCP)</a:t>
            </a:r>
          </a:p>
        </p:txBody>
      </p:sp>
      <p:pic>
        <p:nvPicPr>
          <p:cNvPr id="5" name="Content Placeholder 4">
            <a:extLst>
              <a:ext uri="{FF2B5EF4-FFF2-40B4-BE49-F238E27FC236}">
                <a16:creationId xmlns:a16="http://schemas.microsoft.com/office/drawing/2014/main" id="{2C6A68A3-2D8E-49B8-B4CA-CA7ADF1E04D7}"/>
              </a:ext>
            </a:extLst>
          </p:cNvPr>
          <p:cNvPicPr>
            <a:picLocks noGrp="1" noChangeAspect="1"/>
          </p:cNvPicPr>
          <p:nvPr>
            <p:ph idx="1"/>
          </p:nvPr>
        </p:nvPicPr>
        <p:blipFill>
          <a:blip r:embed="rId2"/>
          <a:stretch>
            <a:fillRect/>
          </a:stretch>
        </p:blipFill>
        <p:spPr>
          <a:xfrm>
            <a:off x="509198" y="2799148"/>
            <a:ext cx="8204073" cy="2877219"/>
          </a:xfrm>
        </p:spPr>
      </p:pic>
      <p:sp>
        <p:nvSpPr>
          <p:cNvPr id="6" name="TextBox 5">
            <a:extLst>
              <a:ext uri="{FF2B5EF4-FFF2-40B4-BE49-F238E27FC236}">
                <a16:creationId xmlns:a16="http://schemas.microsoft.com/office/drawing/2014/main" id="{B9FEC65D-EE95-4545-9AEE-D1CA0522F65E}"/>
              </a:ext>
            </a:extLst>
          </p:cNvPr>
          <p:cNvSpPr txBox="1"/>
          <p:nvPr/>
        </p:nvSpPr>
        <p:spPr>
          <a:xfrm>
            <a:off x="1728305" y="1926827"/>
            <a:ext cx="5799470" cy="7518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6789" tIns="26789" rIns="26789" bIns="26789" numCol="1" spcCol="38100" rtlCol="0" anchor="ctr">
            <a:spAutoFit/>
          </a:bodyPr>
          <a:lstStyle/>
          <a:p>
            <a:pPr algn="ctr" defTabSz="308046" hangingPunct="0">
              <a:defRPr/>
            </a:pPr>
            <a:r>
              <a:rPr lang="en-GB" sz="2267" b="1" kern="0" dirty="0">
                <a:solidFill>
                  <a:srgbClr val="314764"/>
                </a:solidFill>
                <a:latin typeface="Avenir Heavy"/>
                <a:sym typeface="Avenir Heavy"/>
              </a:rPr>
              <a:t>The “Go To” place for Safeguarding Advice</a:t>
            </a:r>
          </a:p>
          <a:p>
            <a:pPr algn="ctr" defTabSz="308046" hangingPunct="0">
              <a:defRPr/>
            </a:pPr>
            <a:r>
              <a:rPr lang="en-GB" sz="2267" b="1" kern="0" dirty="0">
                <a:solidFill>
                  <a:srgbClr val="00B0F0"/>
                </a:solidFill>
                <a:latin typeface="Avenir Heavy"/>
                <a:sym typeface="Avenir Heavy"/>
              </a:rPr>
              <a:t>www.suttonlscp.org.uk</a:t>
            </a:r>
          </a:p>
        </p:txBody>
      </p:sp>
    </p:spTree>
    <p:extLst>
      <p:ext uri="{BB962C8B-B14F-4D97-AF65-F5344CB8AC3E}">
        <p14:creationId xmlns:p14="http://schemas.microsoft.com/office/powerpoint/2010/main" val="1092399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C8E619-4BBB-4390-B6B3-F11CA66100B5}"/>
              </a:ext>
            </a:extLst>
          </p:cNvPr>
          <p:cNvSpPr txBox="1"/>
          <p:nvPr/>
        </p:nvSpPr>
        <p:spPr>
          <a:xfrm>
            <a:off x="346983" y="347226"/>
            <a:ext cx="5766026" cy="5575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410751" hangingPunct="0">
              <a:defRPr/>
            </a:pPr>
            <a:r>
              <a:rPr lang="en-GB" sz="3023" kern="0" dirty="0">
                <a:solidFill>
                  <a:srgbClr val="FFFFFF"/>
                </a:solidFill>
                <a:latin typeface="Avenir Heavy"/>
                <a:sym typeface="Avenir Heavy"/>
              </a:rPr>
              <a:t>SO WHY ARE WE HERE TODAY?</a:t>
            </a:r>
            <a:r>
              <a:rPr lang="en-GB" sz="3023" kern="0" dirty="0">
                <a:solidFill>
                  <a:srgbClr val="314764"/>
                </a:solidFill>
                <a:latin typeface="Avenir Heavy"/>
                <a:sym typeface="Avenir Heavy"/>
              </a:rPr>
              <a:t>?</a:t>
            </a:r>
          </a:p>
        </p:txBody>
      </p:sp>
      <p:sp>
        <p:nvSpPr>
          <p:cNvPr id="4" name="TextBox 3">
            <a:extLst>
              <a:ext uri="{FF2B5EF4-FFF2-40B4-BE49-F238E27FC236}">
                <a16:creationId xmlns:a16="http://schemas.microsoft.com/office/drawing/2014/main" id="{EBAC7AFE-DD28-4913-A82C-31B1DF0365BD}"/>
              </a:ext>
            </a:extLst>
          </p:cNvPr>
          <p:cNvSpPr txBox="1"/>
          <p:nvPr/>
        </p:nvSpPr>
        <p:spPr>
          <a:xfrm>
            <a:off x="459241" y="1560035"/>
            <a:ext cx="8225518" cy="52976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401822" indent="-401822" defTabSz="410751" hangingPunct="0">
              <a:buFont typeface="Arial" panose="020B0604020202020204" pitchFamily="34" charset="0"/>
              <a:buChar char="•"/>
              <a:defRPr/>
            </a:pPr>
            <a:r>
              <a:rPr lang="en-GB" sz="3023" kern="0" dirty="0">
                <a:solidFill>
                  <a:srgbClr val="314764"/>
                </a:solidFill>
                <a:latin typeface="Avenir Heavy"/>
                <a:sym typeface="Avenir Heavy"/>
              </a:rPr>
              <a:t>We can all make a difference to a child’s life.</a:t>
            </a:r>
          </a:p>
          <a:p>
            <a:pPr marL="401822" indent="-401822" defTabSz="410751" hangingPunct="0">
              <a:buFont typeface="Arial" panose="020B0604020202020204" pitchFamily="34" charset="0"/>
              <a:buChar char="•"/>
              <a:defRPr/>
            </a:pPr>
            <a:r>
              <a:rPr lang="en-GB" sz="3023" kern="0" dirty="0">
                <a:solidFill>
                  <a:srgbClr val="314764"/>
                </a:solidFill>
                <a:latin typeface="Avenir Heavy"/>
                <a:sym typeface="Avenir Heavy"/>
              </a:rPr>
              <a:t>We can all help a child to achieve.</a:t>
            </a:r>
          </a:p>
          <a:p>
            <a:pPr marL="401822" indent="-401822" defTabSz="410751" hangingPunct="0">
              <a:buFont typeface="Arial" panose="020B0604020202020204" pitchFamily="34" charset="0"/>
              <a:buChar char="•"/>
              <a:defRPr/>
            </a:pPr>
            <a:r>
              <a:rPr lang="en-GB" sz="3023" kern="0" dirty="0">
                <a:solidFill>
                  <a:srgbClr val="314764"/>
                </a:solidFill>
                <a:latin typeface="Avenir Heavy"/>
                <a:sym typeface="Avenir Heavy"/>
              </a:rPr>
              <a:t>We can all listen to what a child is telling us.</a:t>
            </a:r>
          </a:p>
          <a:p>
            <a:pPr marL="401822" indent="-401822" defTabSz="410751" hangingPunct="0">
              <a:buFont typeface="Arial" panose="020B0604020202020204" pitchFamily="34" charset="0"/>
              <a:buChar char="•"/>
              <a:defRPr/>
            </a:pPr>
            <a:r>
              <a:rPr lang="en-GB" sz="3023" kern="0" dirty="0">
                <a:solidFill>
                  <a:srgbClr val="314764"/>
                </a:solidFill>
                <a:latin typeface="Avenir Heavy"/>
                <a:sym typeface="Avenir Heavy"/>
              </a:rPr>
              <a:t>We can all be “there” for the child.</a:t>
            </a:r>
          </a:p>
          <a:p>
            <a:pPr marL="401822" indent="-401822" defTabSz="410751" hangingPunct="0">
              <a:buFont typeface="Arial" panose="020B0604020202020204" pitchFamily="34" charset="0"/>
              <a:buChar char="•"/>
              <a:defRPr/>
            </a:pPr>
            <a:r>
              <a:rPr lang="en-GB" sz="3023" kern="0" dirty="0">
                <a:solidFill>
                  <a:srgbClr val="314764"/>
                </a:solidFill>
                <a:latin typeface="Avenir Heavy"/>
                <a:sym typeface="Avenir Heavy"/>
              </a:rPr>
              <a:t>We can provide the best support for the child.</a:t>
            </a:r>
          </a:p>
          <a:p>
            <a:pPr marL="401822" indent="-401822" defTabSz="410751" hangingPunct="0">
              <a:buFont typeface="Arial" panose="020B0604020202020204" pitchFamily="34" charset="0"/>
              <a:buChar char="•"/>
              <a:defRPr/>
            </a:pPr>
            <a:r>
              <a:rPr lang="en-GB" sz="3023" kern="0" dirty="0">
                <a:solidFill>
                  <a:srgbClr val="314764"/>
                </a:solidFill>
                <a:latin typeface="Avenir Heavy"/>
                <a:sym typeface="Avenir Heavy"/>
              </a:rPr>
              <a:t>We all know “right from wrong”.</a:t>
            </a:r>
          </a:p>
          <a:p>
            <a:pPr marL="401822" indent="-401822" defTabSz="410751" hangingPunct="0">
              <a:buFont typeface="Arial" panose="020B0604020202020204" pitchFamily="34" charset="0"/>
              <a:buChar char="•"/>
              <a:defRPr/>
            </a:pPr>
            <a:r>
              <a:rPr lang="en-GB" sz="3023" kern="0" dirty="0">
                <a:solidFill>
                  <a:srgbClr val="314764"/>
                </a:solidFill>
                <a:latin typeface="Avenir Heavy"/>
                <a:sym typeface="Avenir Heavy"/>
              </a:rPr>
              <a:t>We must all report any worry or a concern.</a:t>
            </a:r>
          </a:p>
          <a:p>
            <a:pPr marL="401822" indent="-401822" defTabSz="410751" hangingPunct="0">
              <a:buFont typeface="Arial" panose="020B0604020202020204" pitchFamily="34" charset="0"/>
              <a:buChar char="•"/>
              <a:defRPr/>
            </a:pPr>
            <a:endParaRPr lang="en-GB" sz="3023" kern="0" dirty="0">
              <a:solidFill>
                <a:srgbClr val="314764"/>
              </a:solidFill>
              <a:latin typeface="Avenir Heavy"/>
              <a:sym typeface="Avenir Heavy"/>
            </a:endParaRPr>
          </a:p>
          <a:p>
            <a:pPr defTabSz="410751" hangingPunct="0">
              <a:defRPr/>
            </a:pPr>
            <a:r>
              <a:rPr lang="en-GB" sz="3023" b="1" kern="0" dirty="0">
                <a:solidFill>
                  <a:srgbClr val="FF0000"/>
                </a:solidFill>
                <a:latin typeface="Avenir Heavy"/>
                <a:sym typeface="Avenir Heavy"/>
              </a:rPr>
              <a:t>WE ALL HAVE TO BE PROFESSIONALY CURIOUS</a:t>
            </a:r>
          </a:p>
          <a:p>
            <a:pPr algn="ctr" defTabSz="410751" hangingPunct="0">
              <a:defRPr/>
            </a:pPr>
            <a:r>
              <a:rPr lang="en-GB" sz="6750" b="1" kern="0" dirty="0">
                <a:solidFill>
                  <a:srgbClr val="FF0000"/>
                </a:solidFill>
                <a:latin typeface="Avenir Heavy"/>
                <a:sym typeface="Avenir Heavy"/>
              </a:rPr>
              <a:t>It’s Safeguarding </a:t>
            </a:r>
          </a:p>
        </p:txBody>
      </p:sp>
    </p:spTree>
    <p:extLst>
      <p:ext uri="{BB962C8B-B14F-4D97-AF65-F5344CB8AC3E}">
        <p14:creationId xmlns:p14="http://schemas.microsoft.com/office/powerpoint/2010/main" val="700401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FAB0B-B7A7-4F9B-BAD0-C1D4BA9CBC23}"/>
              </a:ext>
            </a:extLst>
          </p:cNvPr>
          <p:cNvSpPr>
            <a:spLocks noGrp="1"/>
          </p:cNvSpPr>
          <p:nvPr>
            <p:ph type="title"/>
          </p:nvPr>
        </p:nvSpPr>
        <p:spPr/>
        <p:txBody>
          <a:bodyPr/>
          <a:lstStyle/>
          <a:p>
            <a:r>
              <a:rPr lang="en-GB" dirty="0"/>
              <a:t>KCSIE 2022 – Safeguarding Definition</a:t>
            </a:r>
          </a:p>
        </p:txBody>
      </p:sp>
      <p:sp>
        <p:nvSpPr>
          <p:cNvPr id="3" name="Text Placeholder 2">
            <a:extLst>
              <a:ext uri="{FF2B5EF4-FFF2-40B4-BE49-F238E27FC236}">
                <a16:creationId xmlns:a16="http://schemas.microsoft.com/office/drawing/2014/main" id="{066AD951-F447-44EA-BF9E-E9E761763597}"/>
              </a:ext>
            </a:extLst>
          </p:cNvPr>
          <p:cNvSpPr>
            <a:spLocks noGrp="1"/>
          </p:cNvSpPr>
          <p:nvPr>
            <p:ph type="body" idx="1"/>
          </p:nvPr>
        </p:nvSpPr>
        <p:spPr/>
        <p:txBody>
          <a:bodyPr/>
          <a:lstStyle/>
          <a:p>
            <a:r>
              <a:rPr lang="en-GB" sz="2812" dirty="0"/>
              <a:t>Safeguarding and promoting the welfare of children is defined for the purposes of this guidance as:</a:t>
            </a:r>
          </a:p>
          <a:p>
            <a:endParaRPr lang="en-GB" sz="2812" dirty="0"/>
          </a:p>
          <a:p>
            <a:pPr marL="401822" indent="-401822">
              <a:buFont typeface="Arial" panose="020B0604020202020204" pitchFamily="34" charset="0"/>
              <a:buChar char="•"/>
            </a:pPr>
            <a:r>
              <a:rPr lang="en-GB" sz="2812" dirty="0"/>
              <a:t>protecting children from maltreatment;</a:t>
            </a:r>
          </a:p>
          <a:p>
            <a:pPr marL="401822" indent="-401822">
              <a:buFont typeface="Arial" panose="020B0604020202020204" pitchFamily="34" charset="0"/>
              <a:buChar char="•"/>
            </a:pPr>
            <a:r>
              <a:rPr lang="en-GB" sz="2812" dirty="0"/>
              <a:t>preventing the impairment of children’s mental and physical health or development;</a:t>
            </a:r>
          </a:p>
          <a:p>
            <a:pPr marL="401822" indent="-401822">
              <a:buFont typeface="Arial" panose="020B0604020202020204" pitchFamily="34" charset="0"/>
              <a:buChar char="•"/>
            </a:pPr>
            <a:r>
              <a:rPr lang="en-GB" sz="2812" dirty="0"/>
              <a:t>ensuring that children grow up in circumstances consistent with the provision of safe and effective care; and</a:t>
            </a:r>
          </a:p>
          <a:p>
            <a:pPr marL="401822" indent="-401822">
              <a:buFont typeface="Arial" panose="020B0604020202020204" pitchFamily="34" charset="0"/>
              <a:buChar char="•"/>
            </a:pPr>
            <a:r>
              <a:rPr lang="en-GB" sz="2812" dirty="0"/>
              <a:t>taking action to enable all children to have the best outcomes.</a:t>
            </a:r>
          </a:p>
        </p:txBody>
      </p:sp>
    </p:spTree>
    <p:extLst>
      <p:ext uri="{BB962C8B-B14F-4D97-AF65-F5344CB8AC3E}">
        <p14:creationId xmlns:p14="http://schemas.microsoft.com/office/powerpoint/2010/main" val="266968581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AA01-D65F-46CD-82C9-FE3F79DFF554}"/>
              </a:ext>
            </a:extLst>
          </p:cNvPr>
          <p:cNvSpPr>
            <a:spLocks noGrp="1"/>
          </p:cNvSpPr>
          <p:nvPr>
            <p:ph type="title"/>
          </p:nvPr>
        </p:nvSpPr>
        <p:spPr/>
        <p:txBody>
          <a:bodyPr>
            <a:normAutofit fontScale="90000"/>
          </a:bodyPr>
          <a:lstStyle/>
          <a:p>
            <a:r>
              <a:rPr lang="en-GB" dirty="0"/>
              <a:t>KCSIE 2022</a:t>
            </a:r>
          </a:p>
        </p:txBody>
      </p:sp>
      <p:sp>
        <p:nvSpPr>
          <p:cNvPr id="5" name="TextBox 4">
            <a:extLst>
              <a:ext uri="{FF2B5EF4-FFF2-40B4-BE49-F238E27FC236}">
                <a16:creationId xmlns:a16="http://schemas.microsoft.com/office/drawing/2014/main" id="{93277EB8-8F98-42EB-985F-93C6088812CB}"/>
              </a:ext>
            </a:extLst>
          </p:cNvPr>
          <p:cNvSpPr txBox="1"/>
          <p:nvPr/>
        </p:nvSpPr>
        <p:spPr>
          <a:xfrm>
            <a:off x="374248" y="1962163"/>
            <a:ext cx="8498164" cy="38138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410751" hangingPunct="0"/>
            <a:r>
              <a:rPr lang="en-GB" sz="3023" kern="0" dirty="0">
                <a:solidFill>
                  <a:srgbClr val="314764"/>
                </a:solidFill>
                <a:latin typeface="Avenir Heavy"/>
                <a:sym typeface="Avenir Heavy"/>
              </a:rPr>
              <a:t>Safeguarding and promoting the welfare of children is everyone’s responsibility. </a:t>
            </a:r>
          </a:p>
          <a:p>
            <a:pPr defTabSz="410751" hangingPunct="0"/>
            <a:r>
              <a:rPr lang="en-GB" sz="3023" kern="0" dirty="0">
                <a:solidFill>
                  <a:srgbClr val="314764"/>
                </a:solidFill>
                <a:latin typeface="Avenir Heavy"/>
                <a:sym typeface="Avenir Heavy"/>
              </a:rPr>
              <a:t>Everyone who comes into contact with children and their families has a role to play. In order to fulfil this responsibility effectively, all practitioners should make sure their approach is child-centred. This means that they should consider, at all times, what is in the best interest of the child.</a:t>
            </a:r>
          </a:p>
        </p:txBody>
      </p:sp>
    </p:spTree>
    <p:extLst>
      <p:ext uri="{BB962C8B-B14F-4D97-AF65-F5344CB8AC3E}">
        <p14:creationId xmlns:p14="http://schemas.microsoft.com/office/powerpoint/2010/main" val="90442075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FA186-FF28-439B-8D9A-39B6DAB83521}"/>
              </a:ext>
            </a:extLst>
          </p:cNvPr>
          <p:cNvSpPr>
            <a:spLocks noGrp="1"/>
          </p:cNvSpPr>
          <p:nvPr>
            <p:ph type="title"/>
          </p:nvPr>
        </p:nvSpPr>
        <p:spPr/>
        <p:txBody>
          <a:bodyPr>
            <a:normAutofit fontScale="90000"/>
          </a:bodyPr>
          <a:lstStyle/>
          <a:p>
            <a:r>
              <a:rPr lang="en-GB" dirty="0"/>
              <a:t>KCSIE 2022</a:t>
            </a:r>
          </a:p>
        </p:txBody>
      </p:sp>
      <p:sp>
        <p:nvSpPr>
          <p:cNvPr id="3" name="Text Placeholder 2">
            <a:extLst>
              <a:ext uri="{FF2B5EF4-FFF2-40B4-BE49-F238E27FC236}">
                <a16:creationId xmlns:a16="http://schemas.microsoft.com/office/drawing/2014/main" id="{EB4CE429-AE7C-4BFC-BE17-D99230165767}"/>
              </a:ext>
            </a:extLst>
          </p:cNvPr>
          <p:cNvSpPr>
            <a:spLocks noGrp="1"/>
          </p:cNvSpPr>
          <p:nvPr>
            <p:ph type="body" idx="1"/>
          </p:nvPr>
        </p:nvSpPr>
        <p:spPr/>
        <p:txBody>
          <a:bodyPr>
            <a:normAutofit/>
          </a:bodyPr>
          <a:lstStyle/>
          <a:p>
            <a:r>
              <a:rPr lang="en-GB" sz="3094" dirty="0"/>
              <a:t>No single practitioner can have a full picture of a child’s needs and circumstances. If children and families are to receive the right help at the right time, everyone who comes into contact with them has a role to play in identifying concerns, sharing information and taking prompt action.</a:t>
            </a:r>
          </a:p>
        </p:txBody>
      </p:sp>
    </p:spTree>
    <p:extLst>
      <p:ext uri="{BB962C8B-B14F-4D97-AF65-F5344CB8AC3E}">
        <p14:creationId xmlns:p14="http://schemas.microsoft.com/office/powerpoint/2010/main" val="372741905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9636C-EA33-4CDD-953A-3E3F009BF67F}"/>
              </a:ext>
            </a:extLst>
          </p:cNvPr>
          <p:cNvSpPr>
            <a:spLocks noGrp="1"/>
          </p:cNvSpPr>
          <p:nvPr>
            <p:ph type="title"/>
          </p:nvPr>
        </p:nvSpPr>
        <p:spPr/>
        <p:txBody>
          <a:bodyPr>
            <a:normAutofit fontScale="90000"/>
          </a:bodyPr>
          <a:lstStyle/>
          <a:p>
            <a:r>
              <a:rPr lang="en-GB" dirty="0"/>
              <a:t>KCSIE 2022 – New paragraph inserted</a:t>
            </a:r>
          </a:p>
        </p:txBody>
      </p:sp>
      <p:sp>
        <p:nvSpPr>
          <p:cNvPr id="3" name="Text Placeholder 2">
            <a:extLst>
              <a:ext uri="{FF2B5EF4-FFF2-40B4-BE49-F238E27FC236}">
                <a16:creationId xmlns:a16="http://schemas.microsoft.com/office/drawing/2014/main" id="{11C4EC2D-E506-47B0-8C3B-D0506E82B110}"/>
              </a:ext>
            </a:extLst>
          </p:cNvPr>
          <p:cNvSpPr>
            <a:spLocks noGrp="1"/>
          </p:cNvSpPr>
          <p:nvPr>
            <p:ph type="body" idx="1"/>
          </p:nvPr>
        </p:nvSpPr>
        <p:spPr>
          <a:xfrm>
            <a:off x="482342" y="1608041"/>
            <a:ext cx="8390070" cy="4769047"/>
          </a:xfrm>
        </p:spPr>
        <p:txBody>
          <a:bodyPr>
            <a:noAutofit/>
          </a:bodyPr>
          <a:lstStyle/>
          <a:p>
            <a:r>
              <a:rPr lang="en-GB" sz="2531" dirty="0"/>
              <a:t>All staff should be aware that children may not feel ready or know how to tell someone that they are being abused, exploited, or neglected, and/or they may not recognise their experiences as harmful. For example, children may feel embarrassed, humiliated, or being threatened. This could be due to their vulnerability, disability and/or sexual orientation or language barriers. This should not prevent staff from having a professional curiosity and speaking to the DSL if they have concerns about a child. It is also important that staff determine how best to build trusted relationships with children and young people which facilitate communication</a:t>
            </a:r>
          </a:p>
        </p:txBody>
      </p:sp>
    </p:spTree>
    <p:extLst>
      <p:ext uri="{BB962C8B-B14F-4D97-AF65-F5344CB8AC3E}">
        <p14:creationId xmlns:p14="http://schemas.microsoft.com/office/powerpoint/2010/main" val="131067078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50A5C-7931-440C-9D53-7C029FA7D611}"/>
              </a:ext>
            </a:extLst>
          </p:cNvPr>
          <p:cNvSpPr>
            <a:spLocks noGrp="1"/>
          </p:cNvSpPr>
          <p:nvPr>
            <p:ph type="title"/>
          </p:nvPr>
        </p:nvSpPr>
        <p:spPr/>
        <p:txBody>
          <a:bodyPr>
            <a:normAutofit fontScale="90000"/>
          </a:bodyPr>
          <a:lstStyle/>
          <a:p>
            <a:pPr defTabSz="410730" eaLnBrk="1" fontAlgn="auto" hangingPunct="1">
              <a:spcBef>
                <a:spcPts val="0"/>
              </a:spcBef>
              <a:spcAft>
                <a:spcPts val="0"/>
              </a:spcAft>
              <a:defRPr/>
            </a:pPr>
            <a:r>
              <a:rPr lang="en-GB" sz="3023" dirty="0"/>
              <a:t>What all staff should know</a:t>
            </a:r>
          </a:p>
        </p:txBody>
      </p:sp>
      <p:sp>
        <p:nvSpPr>
          <p:cNvPr id="3" name="Text Placeholder 2">
            <a:extLst>
              <a:ext uri="{FF2B5EF4-FFF2-40B4-BE49-F238E27FC236}">
                <a16:creationId xmlns:a16="http://schemas.microsoft.com/office/drawing/2014/main" id="{45E4A52E-CC93-426F-9B4E-86C89B2FEB74}"/>
              </a:ext>
            </a:extLst>
          </p:cNvPr>
          <p:cNvSpPr>
            <a:spLocks noGrp="1"/>
          </p:cNvSpPr>
          <p:nvPr>
            <p:ph type="body" idx="1"/>
          </p:nvPr>
        </p:nvSpPr>
        <p:spPr/>
        <p:txBody>
          <a:bodyPr>
            <a:normAutofit/>
          </a:bodyPr>
          <a:lstStyle/>
          <a:p>
            <a:pPr marL="241080" indent="-241080" defTabSz="410730" eaLnBrk="1" fontAlgn="auto" hangingPunct="1">
              <a:spcBef>
                <a:spcPts val="0"/>
              </a:spcBef>
              <a:spcAft>
                <a:spcPts val="0"/>
              </a:spcAft>
              <a:buClr>
                <a:srgbClr val="FF3399"/>
              </a:buClr>
              <a:buFont typeface="Arial" panose="020B0604020202020204" pitchFamily="34" charset="0"/>
              <a:buChar char="•"/>
              <a:defRPr/>
            </a:pPr>
            <a:r>
              <a:rPr lang="en-GB" sz="2000" dirty="0"/>
              <a:t>What to do if a child says they are being abused or neglected</a:t>
            </a:r>
          </a:p>
          <a:p>
            <a:pPr marL="241080" indent="-241080" defTabSz="410730" eaLnBrk="1" fontAlgn="auto" hangingPunct="1">
              <a:spcBef>
                <a:spcPts val="0"/>
              </a:spcBef>
              <a:spcAft>
                <a:spcPts val="0"/>
              </a:spcAft>
              <a:buClr>
                <a:srgbClr val="FF3399"/>
              </a:buClr>
              <a:buFont typeface="Arial" panose="020B0604020202020204" pitchFamily="34" charset="0"/>
              <a:buChar char="•"/>
              <a:defRPr/>
            </a:pPr>
            <a:endParaRPr lang="en-GB" sz="2000" dirty="0"/>
          </a:p>
          <a:p>
            <a:pPr marL="241080" indent="-241080" defTabSz="410730" eaLnBrk="1" fontAlgn="auto" hangingPunct="1">
              <a:spcBef>
                <a:spcPts val="0"/>
              </a:spcBef>
              <a:spcAft>
                <a:spcPts val="0"/>
              </a:spcAft>
              <a:buClr>
                <a:srgbClr val="FF3399"/>
              </a:buClr>
              <a:buFont typeface="Arial" panose="020B0604020202020204" pitchFamily="34" charset="0"/>
              <a:buChar char="•"/>
              <a:defRPr/>
            </a:pPr>
            <a:r>
              <a:rPr lang="en-GB" sz="2000" dirty="0"/>
              <a:t>Manage confidentiality appropriately</a:t>
            </a:r>
          </a:p>
          <a:p>
            <a:pPr marL="241080" indent="-241080" defTabSz="410730" eaLnBrk="1" fontAlgn="auto" hangingPunct="1">
              <a:spcBef>
                <a:spcPts val="0"/>
              </a:spcBef>
              <a:spcAft>
                <a:spcPts val="0"/>
              </a:spcAft>
              <a:buClr>
                <a:srgbClr val="FF3399"/>
              </a:buClr>
              <a:buFont typeface="Arial" panose="020B0604020202020204" pitchFamily="34" charset="0"/>
              <a:buChar char="•"/>
              <a:defRPr/>
            </a:pPr>
            <a:endParaRPr lang="en-GB" sz="2000" dirty="0"/>
          </a:p>
          <a:p>
            <a:pPr marL="241080" indent="-241080" defTabSz="410730" eaLnBrk="1" fontAlgn="auto" hangingPunct="1">
              <a:spcBef>
                <a:spcPts val="0"/>
              </a:spcBef>
              <a:spcAft>
                <a:spcPts val="0"/>
              </a:spcAft>
              <a:buClr>
                <a:srgbClr val="FF3399"/>
              </a:buClr>
              <a:buFont typeface="Arial" panose="020B0604020202020204" pitchFamily="34" charset="0"/>
              <a:buChar char="•"/>
              <a:defRPr/>
            </a:pPr>
            <a:r>
              <a:rPr lang="en-GB" sz="2000" dirty="0"/>
              <a:t>Identify early help needs</a:t>
            </a:r>
          </a:p>
          <a:p>
            <a:pPr marL="241080" indent="-241080" defTabSz="410730" eaLnBrk="1" fontAlgn="auto" hangingPunct="1">
              <a:spcBef>
                <a:spcPts val="0"/>
              </a:spcBef>
              <a:spcAft>
                <a:spcPts val="0"/>
              </a:spcAft>
              <a:buClr>
                <a:srgbClr val="FF3399"/>
              </a:buClr>
              <a:buFont typeface="Arial" panose="020B0604020202020204" pitchFamily="34" charset="0"/>
              <a:buChar char="•"/>
              <a:defRPr/>
            </a:pPr>
            <a:endParaRPr lang="en-GB" sz="2000" dirty="0"/>
          </a:p>
          <a:p>
            <a:pPr marL="241080" indent="-241080" defTabSz="410730" eaLnBrk="1" fontAlgn="auto" hangingPunct="1">
              <a:spcBef>
                <a:spcPts val="0"/>
              </a:spcBef>
              <a:spcAft>
                <a:spcPts val="0"/>
              </a:spcAft>
              <a:buClr>
                <a:srgbClr val="FF3399"/>
              </a:buClr>
              <a:buFont typeface="Arial" panose="020B0604020202020204" pitchFamily="34" charset="0"/>
              <a:buChar char="•"/>
              <a:defRPr/>
            </a:pPr>
            <a:r>
              <a:rPr lang="en-GB" sz="2000" dirty="0"/>
              <a:t>How to follow school referral processes</a:t>
            </a:r>
          </a:p>
          <a:p>
            <a:pPr marL="241080" indent="-241080" defTabSz="410730" eaLnBrk="1" fontAlgn="auto" hangingPunct="1">
              <a:spcBef>
                <a:spcPts val="0"/>
              </a:spcBef>
              <a:spcAft>
                <a:spcPts val="0"/>
              </a:spcAft>
              <a:buClr>
                <a:srgbClr val="FF3399"/>
              </a:buClr>
              <a:buFont typeface="Arial" panose="020B0604020202020204" pitchFamily="34" charset="0"/>
              <a:buChar char="•"/>
              <a:defRPr/>
            </a:pPr>
            <a:endParaRPr lang="en-GB" sz="2000" dirty="0"/>
          </a:p>
          <a:p>
            <a:pPr marL="241080" indent="-241080" defTabSz="410730" eaLnBrk="1" fontAlgn="auto" hangingPunct="1">
              <a:spcBef>
                <a:spcPts val="0"/>
              </a:spcBef>
              <a:spcAft>
                <a:spcPts val="0"/>
              </a:spcAft>
              <a:buClr>
                <a:srgbClr val="FF3399"/>
              </a:buClr>
              <a:buFont typeface="Arial" panose="020B0604020202020204" pitchFamily="34" charset="0"/>
              <a:buChar char="•"/>
              <a:defRPr/>
            </a:pPr>
            <a:r>
              <a:rPr lang="en-GB" sz="2000" dirty="0"/>
              <a:t>Be aware of referral processes for social care.</a:t>
            </a:r>
          </a:p>
          <a:p>
            <a:pPr marL="241080" indent="-241080" defTabSz="410730" eaLnBrk="1" fontAlgn="auto" hangingPunct="1">
              <a:spcBef>
                <a:spcPts val="0"/>
              </a:spcBef>
              <a:spcAft>
                <a:spcPts val="0"/>
              </a:spcAft>
              <a:buClr>
                <a:srgbClr val="FF3399"/>
              </a:buClr>
              <a:buFont typeface="Arial" panose="020B0604020202020204" pitchFamily="34" charset="0"/>
              <a:buChar char="•"/>
              <a:defRPr/>
            </a:pPr>
            <a:endParaRPr lang="en-GB" sz="2000" dirty="0"/>
          </a:p>
          <a:p>
            <a:pPr marL="241080" indent="-241080" defTabSz="410730" eaLnBrk="1" fontAlgn="auto" hangingPunct="1">
              <a:spcBef>
                <a:spcPts val="0"/>
              </a:spcBef>
              <a:spcAft>
                <a:spcPts val="0"/>
              </a:spcAft>
              <a:buClr>
                <a:srgbClr val="FF3399"/>
              </a:buClr>
              <a:buFont typeface="Arial" panose="020B0604020202020204" pitchFamily="34" charset="0"/>
              <a:buChar char="•"/>
              <a:defRPr/>
            </a:pPr>
            <a:r>
              <a:rPr lang="en-GB" sz="2000" dirty="0"/>
              <a:t>That all concerns/discussions and decisions made </a:t>
            </a:r>
            <a:r>
              <a:rPr lang="en-GB" sz="2000" u="sng" dirty="0"/>
              <a:t>and</a:t>
            </a:r>
            <a:r>
              <a:rPr lang="en-GB" sz="2000" dirty="0"/>
              <a:t> the reasons for those decisions are accurately </a:t>
            </a:r>
            <a:r>
              <a:rPr lang="en-GB" sz="2000" u="sng" dirty="0"/>
              <a:t>recorded in writing</a:t>
            </a:r>
          </a:p>
          <a:p>
            <a:pPr marL="241080" indent="-241080" defTabSz="410730" eaLnBrk="1" fontAlgn="auto" hangingPunct="1">
              <a:spcBef>
                <a:spcPts val="0"/>
              </a:spcBef>
              <a:spcAft>
                <a:spcPts val="0"/>
              </a:spcAft>
              <a:buClr>
                <a:srgbClr val="FF3399"/>
              </a:buClr>
              <a:buFont typeface="Arial" panose="020B0604020202020204" pitchFamily="34" charset="0"/>
              <a:buChar char="•"/>
              <a:defRPr/>
            </a:pPr>
            <a:endParaRPr lang="en-GB" sz="2000" u="sng" dirty="0"/>
          </a:p>
          <a:p>
            <a:pPr marL="241080" indent="-241080" defTabSz="410730" eaLnBrk="1" fontAlgn="auto" hangingPunct="1">
              <a:spcBef>
                <a:spcPts val="0"/>
              </a:spcBef>
              <a:spcAft>
                <a:spcPts val="0"/>
              </a:spcAft>
              <a:buClr>
                <a:srgbClr val="FF3399"/>
              </a:buClr>
              <a:buFont typeface="Arial" panose="020B0604020202020204" pitchFamily="34" charset="0"/>
              <a:buChar char="•"/>
              <a:defRPr/>
            </a:pPr>
            <a:endParaRPr lang="en-GB" sz="2000" u="sng" dirty="0"/>
          </a:p>
          <a:p>
            <a:pPr algn="ctr" defTabSz="410730" eaLnBrk="1" fontAlgn="auto" hangingPunct="1">
              <a:spcBef>
                <a:spcPts val="0"/>
              </a:spcBef>
              <a:spcAft>
                <a:spcPts val="0"/>
              </a:spcAft>
              <a:buClr>
                <a:srgbClr val="FF3399"/>
              </a:buClr>
              <a:defRPr/>
            </a:pPr>
            <a:r>
              <a:rPr lang="en-GB" sz="2000" b="1" dirty="0">
                <a:solidFill>
                  <a:srgbClr val="CB239F"/>
                </a:solidFill>
              </a:rPr>
              <a:t>QUESTION</a:t>
            </a:r>
            <a:r>
              <a:rPr lang="en-GB" sz="2000" b="1" dirty="0"/>
              <a:t>: are you secure in your knowledge and understanding</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3FA39-15AF-4279-BE24-0CCB9CB2B97C}"/>
              </a:ext>
            </a:extLst>
          </p:cNvPr>
          <p:cNvSpPr>
            <a:spLocks noGrp="1"/>
          </p:cNvSpPr>
          <p:nvPr>
            <p:ph type="title"/>
          </p:nvPr>
        </p:nvSpPr>
        <p:spPr/>
        <p:txBody>
          <a:bodyPr>
            <a:normAutofit fontScale="90000"/>
          </a:bodyPr>
          <a:lstStyle/>
          <a:p>
            <a:r>
              <a:rPr lang="en-GB" dirty="0"/>
              <a:t>What all staff should know – KCSIE 2022</a:t>
            </a:r>
          </a:p>
        </p:txBody>
      </p:sp>
      <p:sp>
        <p:nvSpPr>
          <p:cNvPr id="3" name="Text Placeholder 2">
            <a:extLst>
              <a:ext uri="{FF2B5EF4-FFF2-40B4-BE49-F238E27FC236}">
                <a16:creationId xmlns:a16="http://schemas.microsoft.com/office/drawing/2014/main" id="{1D88502A-F445-47D1-8B4A-30673655F26A}"/>
              </a:ext>
            </a:extLst>
          </p:cNvPr>
          <p:cNvSpPr>
            <a:spLocks noGrp="1"/>
          </p:cNvSpPr>
          <p:nvPr>
            <p:ph type="body" idx="1"/>
          </p:nvPr>
        </p:nvSpPr>
        <p:spPr>
          <a:xfrm>
            <a:off x="482343" y="1608041"/>
            <a:ext cx="8480398" cy="4769047"/>
          </a:xfrm>
        </p:spPr>
        <p:txBody>
          <a:bodyPr>
            <a:normAutofit lnSpcReduction="10000"/>
          </a:bodyPr>
          <a:lstStyle/>
          <a:p>
            <a:r>
              <a:rPr lang="en-GB" sz="2250" dirty="0"/>
              <a:t>All staff should be aware of systems within their school or college which support safeguarding, and these should be explained to them as part of staff induction. This should include the:</a:t>
            </a:r>
          </a:p>
          <a:p>
            <a:pPr marL="321457" indent="-321457">
              <a:buFont typeface="Arial" panose="020B0604020202020204" pitchFamily="34" charset="0"/>
              <a:buChar char="•"/>
            </a:pPr>
            <a:endParaRPr lang="en-GB" sz="2250" dirty="0"/>
          </a:p>
          <a:p>
            <a:pPr marL="321457" indent="-321457">
              <a:buFont typeface="Arial" panose="020B0604020202020204" pitchFamily="34" charset="0"/>
              <a:buChar char="•"/>
            </a:pPr>
            <a:r>
              <a:rPr lang="en-GB" sz="2250" dirty="0"/>
              <a:t>child protection policy (which should amongst other things also include the policy and procedures to deal with child-on-child abuse) </a:t>
            </a:r>
          </a:p>
          <a:p>
            <a:pPr marL="321457" indent="-321457">
              <a:buFont typeface="Arial" panose="020B0604020202020204" pitchFamily="34" charset="0"/>
              <a:buChar char="•"/>
            </a:pPr>
            <a:r>
              <a:rPr lang="en-GB" sz="2250" dirty="0"/>
              <a:t>behaviour policy (which should include measures to prevent bullying, including cyberbullying, prejudice-based and discriminatory bullying)</a:t>
            </a:r>
          </a:p>
          <a:p>
            <a:pPr marL="321457" indent="-321457">
              <a:buFont typeface="Arial" panose="020B0604020202020204" pitchFamily="34" charset="0"/>
              <a:buChar char="•"/>
            </a:pPr>
            <a:r>
              <a:rPr lang="en-GB" sz="2250" dirty="0"/>
              <a:t>staff behaviour policy (sometimes called a code of conduct) should amongst other things, include low- level concerns, allegations against staff and whistleblowing </a:t>
            </a:r>
          </a:p>
          <a:p>
            <a:pPr marL="321457" indent="-321457">
              <a:buFont typeface="Arial" panose="020B0604020202020204" pitchFamily="34" charset="0"/>
              <a:buChar char="•"/>
            </a:pPr>
            <a:r>
              <a:rPr lang="en-GB" sz="2250" dirty="0"/>
              <a:t>safeguarding response to children who go missing from education.</a:t>
            </a:r>
          </a:p>
          <a:p>
            <a:pPr marL="321457" indent="-321457">
              <a:buFont typeface="Arial" panose="020B0604020202020204" pitchFamily="34" charset="0"/>
              <a:buChar char="•"/>
            </a:pPr>
            <a:r>
              <a:rPr lang="en-GB" sz="2250" dirty="0"/>
              <a:t>The role of the designated safeguarding lead (including the identity of the designated safeguarding lead and any deputies).</a:t>
            </a:r>
          </a:p>
        </p:txBody>
      </p:sp>
    </p:spTree>
    <p:extLst>
      <p:ext uri="{BB962C8B-B14F-4D97-AF65-F5344CB8AC3E}">
        <p14:creationId xmlns:p14="http://schemas.microsoft.com/office/powerpoint/2010/main" val="283313934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itle"/>
          <p:cNvSpPr>
            <a:spLocks noGrp="1"/>
          </p:cNvSpPr>
          <p:nvPr>
            <p:ph type="title"/>
          </p:nvPr>
        </p:nvSpPr>
        <p:spPr>
          <a:prstGeom prst="rect">
            <a:avLst/>
          </a:prstGeom>
        </p:spPr>
        <p:txBody>
          <a:bodyPr>
            <a:normAutofit fontScale="90000"/>
          </a:bodyPr>
          <a:lstStyle/>
          <a:p>
            <a:pPr defTabSz="365568">
              <a:defRPr sz="3827"/>
            </a:pPr>
            <a:r>
              <a:rPr lang="en-GB" dirty="0"/>
              <a:t>Setting the scene - agenda </a:t>
            </a:r>
            <a:endParaRPr dirty="0"/>
          </a:p>
        </p:txBody>
      </p:sp>
      <p:sp>
        <p:nvSpPr>
          <p:cNvPr id="81" name="Body"/>
          <p:cNvSpPr>
            <a:spLocks noGrp="1"/>
          </p:cNvSpPr>
          <p:nvPr>
            <p:ph type="body" idx="1"/>
          </p:nvPr>
        </p:nvSpPr>
        <p:spPr>
          <a:xfrm>
            <a:off x="457614" y="1418457"/>
            <a:ext cx="8230285" cy="4769047"/>
          </a:xfrm>
          <a:prstGeom prst="rect">
            <a:avLst/>
          </a:prstGeom>
        </p:spPr>
        <p:txBody>
          <a:bodyPr>
            <a:noAutofit/>
          </a:bodyPr>
          <a:lstStyle/>
          <a:p>
            <a:pPr marL="241093" indent="-241093">
              <a:buClr>
                <a:srgbClr val="FF0066"/>
              </a:buClr>
              <a:buSzPct val="120000"/>
              <a:buFont typeface="Arial" panose="020B0604020202020204" pitchFamily="34" charset="0"/>
              <a:buChar char="•"/>
            </a:pPr>
            <a:endParaRPr lang="en-GB" sz="1969" b="1" dirty="0"/>
          </a:p>
          <a:p>
            <a:pPr marL="241093" indent="-241093">
              <a:buClr>
                <a:srgbClr val="FF0066"/>
              </a:buClr>
              <a:buSzPct val="120000"/>
              <a:buFont typeface="Arial" panose="020B0604020202020204" pitchFamily="34" charset="0"/>
              <a:buChar char="•"/>
            </a:pPr>
            <a:r>
              <a:rPr lang="en-GB" sz="1969" b="1" dirty="0"/>
              <a:t>Key Guidance and Policies</a:t>
            </a:r>
          </a:p>
          <a:p>
            <a:pPr marL="241093" indent="-241093">
              <a:buClr>
                <a:srgbClr val="FF0066"/>
              </a:buClr>
              <a:buSzPct val="120000"/>
              <a:buFont typeface="Arial" panose="020B0604020202020204" pitchFamily="34" charset="0"/>
              <a:buChar char="•"/>
            </a:pPr>
            <a:endParaRPr lang="en-GB" sz="1969" b="1" dirty="0"/>
          </a:p>
          <a:p>
            <a:pPr marL="241093" indent="-241093">
              <a:buClr>
                <a:srgbClr val="FF0066"/>
              </a:buClr>
              <a:buSzPct val="120000"/>
              <a:buFont typeface="Arial" panose="020B0604020202020204" pitchFamily="34" charset="0"/>
              <a:buChar char="•"/>
            </a:pPr>
            <a:r>
              <a:rPr lang="en-GB" sz="1969" b="1" dirty="0"/>
              <a:t>What’s new in KCSIE 2022</a:t>
            </a:r>
          </a:p>
          <a:p>
            <a:pPr marL="241093" indent="-241093">
              <a:buClr>
                <a:srgbClr val="FF0066"/>
              </a:buClr>
              <a:buSzPct val="120000"/>
              <a:buFont typeface="Arial" panose="020B0604020202020204" pitchFamily="34" charset="0"/>
              <a:buChar char="•"/>
            </a:pPr>
            <a:endParaRPr lang="en-GB" sz="1969" b="1" dirty="0"/>
          </a:p>
          <a:p>
            <a:pPr marL="241093" indent="-241093">
              <a:buClr>
                <a:srgbClr val="FF0066"/>
              </a:buClr>
              <a:buSzPct val="120000"/>
              <a:buFont typeface="Arial" panose="020B0604020202020204" pitchFamily="34" charset="0"/>
              <a:buChar char="•"/>
            </a:pPr>
            <a:r>
              <a:rPr lang="en-GB" sz="1969" b="1" dirty="0"/>
              <a:t>Key safeguarding issues – in Sutton</a:t>
            </a:r>
          </a:p>
          <a:p>
            <a:pPr marL="241093" indent="-241093">
              <a:buClr>
                <a:srgbClr val="FF0066"/>
              </a:buClr>
              <a:buSzPct val="120000"/>
              <a:buFont typeface="Arial" panose="020B0604020202020204" pitchFamily="34" charset="0"/>
              <a:buChar char="•"/>
            </a:pPr>
            <a:endParaRPr lang="en-GB" sz="1969" b="1" dirty="0"/>
          </a:p>
          <a:p>
            <a:pPr marL="241093" indent="-241093">
              <a:buClr>
                <a:srgbClr val="FF0066"/>
              </a:buClr>
              <a:buSzPct val="120000"/>
              <a:buFont typeface="Arial" panose="020B0604020202020204" pitchFamily="34" charset="0"/>
              <a:buChar char="•"/>
            </a:pPr>
            <a:r>
              <a:rPr lang="en-GB" sz="1969" b="1" dirty="0"/>
              <a:t>Safeguarding refresher</a:t>
            </a:r>
          </a:p>
          <a:p>
            <a:pPr marL="241093" indent="-241093">
              <a:buClr>
                <a:srgbClr val="FF0066"/>
              </a:buClr>
              <a:buSzPct val="120000"/>
              <a:buFont typeface="Arial" panose="020B0604020202020204" pitchFamily="34" charset="0"/>
              <a:buChar char="•"/>
            </a:pPr>
            <a:endParaRPr lang="en-GB" sz="1969" b="1" dirty="0"/>
          </a:p>
          <a:p>
            <a:pPr marL="241093" indent="-241093">
              <a:buClr>
                <a:srgbClr val="FF0066"/>
              </a:buClr>
              <a:buSzPct val="120000"/>
              <a:buFont typeface="Arial" panose="020B0604020202020204" pitchFamily="34" charset="0"/>
              <a:buChar char="•"/>
            </a:pPr>
            <a:r>
              <a:rPr lang="en-GB" sz="1969" b="1" dirty="0"/>
              <a:t>Managing disclosures, how to report</a:t>
            </a:r>
          </a:p>
          <a:p>
            <a:pPr marL="241093" indent="-241093">
              <a:buClr>
                <a:srgbClr val="FF0066"/>
              </a:buClr>
              <a:buSzPct val="120000"/>
              <a:buFont typeface="Arial" panose="020B0604020202020204" pitchFamily="34" charset="0"/>
              <a:buChar char="•"/>
            </a:pPr>
            <a:endParaRPr lang="en-GB" sz="1969" b="1" dirty="0"/>
          </a:p>
          <a:p>
            <a:pPr marL="241093" indent="-241093">
              <a:buClr>
                <a:srgbClr val="FF0066"/>
              </a:buClr>
              <a:buSzPct val="120000"/>
              <a:buFont typeface="Arial" panose="020B0604020202020204" pitchFamily="34" charset="0"/>
              <a:buChar char="•"/>
            </a:pPr>
            <a:r>
              <a:rPr lang="en-GB" sz="1969" b="1" dirty="0"/>
              <a:t>Record keeping principles</a:t>
            </a:r>
          </a:p>
          <a:p>
            <a:pPr>
              <a:buClr>
                <a:srgbClr val="FF0066"/>
              </a:buClr>
              <a:buSzPct val="120000"/>
            </a:pPr>
            <a:endParaRPr lang="en-GB" sz="1969" b="1" dirty="0"/>
          </a:p>
          <a:p>
            <a:pPr marL="241093" indent="-241093">
              <a:buClr>
                <a:srgbClr val="FF0066"/>
              </a:buClr>
              <a:buSzPct val="120000"/>
              <a:buFont typeface="Arial" panose="020B0604020202020204" pitchFamily="34" charset="0"/>
              <a:buChar char="•"/>
            </a:pPr>
            <a:r>
              <a:rPr lang="en-GB" sz="1969" b="1" dirty="0"/>
              <a:t>Insight into the CFCS processes</a:t>
            </a:r>
          </a:p>
          <a:p>
            <a:pPr>
              <a:buClr>
                <a:srgbClr val="FF0066"/>
              </a:buClr>
              <a:buSzPct val="120000"/>
            </a:pPr>
            <a:endParaRPr lang="en-GB" sz="1969" b="1" dirty="0"/>
          </a:p>
          <a:p>
            <a:pPr>
              <a:buClr>
                <a:srgbClr val="FF0066"/>
              </a:buClr>
              <a:buSzPct val="120000"/>
            </a:pPr>
            <a:endParaRPr lang="en-GB" sz="1969" b="1" dirty="0"/>
          </a:p>
          <a:p>
            <a:pPr>
              <a:buClr>
                <a:srgbClr val="FF0066"/>
              </a:buClr>
              <a:buSzPct val="120000"/>
            </a:pPr>
            <a:endParaRPr lang="en-GB" sz="1969" b="1" dirty="0"/>
          </a:p>
        </p:txBody>
      </p:sp>
      <p:pic>
        <p:nvPicPr>
          <p:cNvPr id="7" name="Picture 6" descr="A picture containing drawing&#10;&#10;Description automatically generated">
            <a:extLst>
              <a:ext uri="{FF2B5EF4-FFF2-40B4-BE49-F238E27FC236}">
                <a16:creationId xmlns:a16="http://schemas.microsoft.com/office/drawing/2014/main" id="{EFCC376C-67FE-46FC-A715-9479F30CA63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33904" y="4248823"/>
            <a:ext cx="3640809" cy="2381440"/>
          </a:xfrm>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22D28-0964-474C-8D88-2519288AE351}"/>
              </a:ext>
            </a:extLst>
          </p:cNvPr>
          <p:cNvSpPr>
            <a:spLocks noGrp="1"/>
          </p:cNvSpPr>
          <p:nvPr>
            <p:ph type="title"/>
          </p:nvPr>
        </p:nvSpPr>
        <p:spPr>
          <a:xfrm>
            <a:off x="364733" y="-126054"/>
            <a:ext cx="8229600" cy="1143000"/>
          </a:xfrm>
        </p:spPr>
        <p:txBody>
          <a:bodyPr>
            <a:normAutofit/>
          </a:bodyPr>
          <a:lstStyle/>
          <a:p>
            <a:r>
              <a:rPr lang="en-GB" sz="4800" dirty="0"/>
              <a:t>KCSIE 2022 – Part 1</a:t>
            </a:r>
          </a:p>
        </p:txBody>
      </p:sp>
      <p:sp>
        <p:nvSpPr>
          <p:cNvPr id="3" name="Content Placeholder 2">
            <a:extLst>
              <a:ext uri="{FF2B5EF4-FFF2-40B4-BE49-F238E27FC236}">
                <a16:creationId xmlns:a16="http://schemas.microsoft.com/office/drawing/2014/main" id="{83412499-F2A4-424C-9B39-0DFBF02E7C78}"/>
              </a:ext>
            </a:extLst>
          </p:cNvPr>
          <p:cNvSpPr>
            <a:spLocks noGrp="1"/>
          </p:cNvSpPr>
          <p:nvPr>
            <p:ph idx="1"/>
          </p:nvPr>
        </p:nvSpPr>
        <p:spPr/>
        <p:txBody>
          <a:bodyPr>
            <a:normAutofit/>
          </a:bodyPr>
          <a:lstStyle/>
          <a:p>
            <a:r>
              <a:rPr lang="en-GB" sz="2800" dirty="0"/>
              <a:t>14. All staff should receive appropriate safeguarding and child protection training </a:t>
            </a:r>
            <a:r>
              <a:rPr lang="en-GB" sz="2800" b="1" dirty="0"/>
              <a:t>(including online safety) </a:t>
            </a:r>
            <a:r>
              <a:rPr lang="en-GB" sz="2800" dirty="0"/>
              <a:t>at induction. The training should be regularly updated. In addition, all staff should receive safeguarding and child protection </a:t>
            </a:r>
            <a:r>
              <a:rPr lang="en-GB" sz="2800" b="1" dirty="0"/>
              <a:t>(including online safety) </a:t>
            </a:r>
            <a:r>
              <a:rPr lang="en-GB" sz="2800" dirty="0"/>
              <a:t>updates (for example, via email, e-bulletins, and staff meetings), as required, and at least annually, to continue to provide them with relevant skills and knowledge to safeguard children effectively.</a:t>
            </a:r>
          </a:p>
        </p:txBody>
      </p:sp>
    </p:spTree>
    <p:extLst>
      <p:ext uri="{BB962C8B-B14F-4D97-AF65-F5344CB8AC3E}">
        <p14:creationId xmlns:p14="http://schemas.microsoft.com/office/powerpoint/2010/main" val="2188841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808D7-DE30-46EF-9D61-AF9072D5CA2E}"/>
              </a:ext>
            </a:extLst>
          </p:cNvPr>
          <p:cNvSpPr>
            <a:spLocks noGrp="1"/>
          </p:cNvSpPr>
          <p:nvPr>
            <p:ph type="title"/>
          </p:nvPr>
        </p:nvSpPr>
        <p:spPr>
          <a:xfrm>
            <a:off x="457200" y="-126054"/>
            <a:ext cx="8229600" cy="1143000"/>
          </a:xfrm>
        </p:spPr>
        <p:txBody>
          <a:bodyPr>
            <a:normAutofit/>
          </a:bodyPr>
          <a:lstStyle/>
          <a:p>
            <a:r>
              <a:rPr lang="en-GB" sz="4400" dirty="0"/>
              <a:t>KCSIE 2022 – Part 2</a:t>
            </a:r>
          </a:p>
        </p:txBody>
      </p:sp>
      <p:sp>
        <p:nvSpPr>
          <p:cNvPr id="3" name="Content Placeholder 2">
            <a:extLst>
              <a:ext uri="{FF2B5EF4-FFF2-40B4-BE49-F238E27FC236}">
                <a16:creationId xmlns:a16="http://schemas.microsoft.com/office/drawing/2014/main" id="{69BBD13F-7131-40BB-8F1A-676FEE9A77E6}"/>
              </a:ext>
            </a:extLst>
          </p:cNvPr>
          <p:cNvSpPr>
            <a:spLocks noGrp="1"/>
          </p:cNvSpPr>
          <p:nvPr>
            <p:ph idx="1"/>
          </p:nvPr>
        </p:nvSpPr>
        <p:spPr/>
        <p:txBody>
          <a:bodyPr>
            <a:normAutofit/>
          </a:bodyPr>
          <a:lstStyle/>
          <a:p>
            <a:r>
              <a:rPr lang="en-GB" sz="2800" dirty="0"/>
              <a:t>128. Governing bodies and proprietors should ensure that children are taught about how to keep themselves and others safe, </a:t>
            </a:r>
            <a:r>
              <a:rPr lang="en-GB" sz="2800" b="1" dirty="0"/>
              <a:t>including online</a:t>
            </a:r>
            <a:r>
              <a:rPr lang="en-GB" sz="2800" dirty="0"/>
              <a:t>. It should be recognised that effective education will be tailored to the specific needs and vulnerabilities of individual children, including children who are victims of abuse, and children with special educational needs or disabilities.</a:t>
            </a:r>
          </a:p>
        </p:txBody>
      </p:sp>
    </p:spTree>
    <p:extLst>
      <p:ext uri="{BB962C8B-B14F-4D97-AF65-F5344CB8AC3E}">
        <p14:creationId xmlns:p14="http://schemas.microsoft.com/office/powerpoint/2010/main" val="95195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8C228-C2E5-4255-A5E4-95DA3BABA22F}"/>
              </a:ext>
            </a:extLst>
          </p:cNvPr>
          <p:cNvSpPr>
            <a:spLocks noGrp="1"/>
          </p:cNvSpPr>
          <p:nvPr>
            <p:ph type="title"/>
          </p:nvPr>
        </p:nvSpPr>
        <p:spPr>
          <a:xfrm>
            <a:off x="303088" y="-177425"/>
            <a:ext cx="8229600" cy="1143000"/>
          </a:xfrm>
        </p:spPr>
        <p:txBody>
          <a:bodyPr/>
          <a:lstStyle/>
          <a:p>
            <a:r>
              <a:rPr lang="en-GB" sz="4400" dirty="0"/>
              <a:t>KCSIE 2022 – Part 2</a:t>
            </a:r>
            <a:endParaRPr lang="en-GB" dirty="0"/>
          </a:p>
        </p:txBody>
      </p:sp>
      <p:sp>
        <p:nvSpPr>
          <p:cNvPr id="3" name="Content Placeholder 2">
            <a:extLst>
              <a:ext uri="{FF2B5EF4-FFF2-40B4-BE49-F238E27FC236}">
                <a16:creationId xmlns:a16="http://schemas.microsoft.com/office/drawing/2014/main" id="{7406C1B3-9A85-4718-B8B0-679C4D03AA8D}"/>
              </a:ext>
            </a:extLst>
          </p:cNvPr>
          <p:cNvSpPr>
            <a:spLocks noGrp="1"/>
          </p:cNvSpPr>
          <p:nvPr>
            <p:ph idx="1"/>
          </p:nvPr>
        </p:nvSpPr>
        <p:spPr/>
        <p:txBody>
          <a:bodyPr>
            <a:normAutofit/>
          </a:bodyPr>
          <a:lstStyle/>
          <a:p>
            <a:r>
              <a:rPr lang="en-GB" sz="3200" dirty="0"/>
              <a:t>140.  governing bodies and proprietors should be doing all that they reasonably can to limit children’s exposure to the those risks from the school’s or college’s IT system. As part of this process, governing bodies and proprietors should ensure their school or college has appropriate </a:t>
            </a:r>
          </a:p>
          <a:p>
            <a:r>
              <a:rPr lang="en-GB" sz="3200" dirty="0"/>
              <a:t>filters and monitoring systems in place </a:t>
            </a:r>
            <a:r>
              <a:rPr lang="en-GB" sz="3200" b="1" dirty="0"/>
              <a:t>and regularly review their effectiveness.</a:t>
            </a:r>
          </a:p>
        </p:txBody>
      </p:sp>
    </p:spTree>
    <p:extLst>
      <p:ext uri="{BB962C8B-B14F-4D97-AF65-F5344CB8AC3E}">
        <p14:creationId xmlns:p14="http://schemas.microsoft.com/office/powerpoint/2010/main" val="2039881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3329D-8AEA-4804-B655-36E3ECF891A7}"/>
              </a:ext>
            </a:extLst>
          </p:cNvPr>
          <p:cNvSpPr>
            <a:spLocks noGrp="1"/>
          </p:cNvSpPr>
          <p:nvPr>
            <p:ph type="title"/>
          </p:nvPr>
        </p:nvSpPr>
        <p:spPr>
          <a:xfrm>
            <a:off x="294067" y="-411166"/>
            <a:ext cx="8229600" cy="1143000"/>
          </a:xfrm>
        </p:spPr>
        <p:txBody>
          <a:bodyPr>
            <a:normAutofit/>
          </a:bodyPr>
          <a:lstStyle/>
          <a:p>
            <a:r>
              <a:rPr lang="en-GB" sz="3797" dirty="0"/>
              <a:t>Strip searches in Schools</a:t>
            </a:r>
          </a:p>
        </p:txBody>
      </p:sp>
      <p:sp>
        <p:nvSpPr>
          <p:cNvPr id="3" name="Content Placeholder 2">
            <a:extLst>
              <a:ext uri="{FF2B5EF4-FFF2-40B4-BE49-F238E27FC236}">
                <a16:creationId xmlns:a16="http://schemas.microsoft.com/office/drawing/2014/main" id="{6A9CE97E-ACBB-48B8-8D01-BE0EB0F64B5B}"/>
              </a:ext>
            </a:extLst>
          </p:cNvPr>
          <p:cNvSpPr>
            <a:spLocks noGrp="1"/>
          </p:cNvSpPr>
          <p:nvPr>
            <p:ph idx="1"/>
          </p:nvPr>
        </p:nvSpPr>
        <p:spPr/>
        <p:txBody>
          <a:bodyPr>
            <a:noAutofit/>
          </a:bodyPr>
          <a:lstStyle/>
          <a:p>
            <a:r>
              <a:rPr lang="en-GB" sz="2250" dirty="0"/>
              <a:t>A strip search is a search involving the removal of more than outer clothing. Strip searches on school premises can only be carried out by police officers under </a:t>
            </a:r>
            <a:r>
              <a:rPr lang="en-GB" sz="2250" b="1" dirty="0"/>
              <a:t>the Police and Criminal Evidence Act 1984 (PACE) Code A </a:t>
            </a:r>
            <a:r>
              <a:rPr lang="en-GB" sz="2250" dirty="0"/>
              <a:t>and in accordance with </a:t>
            </a:r>
            <a:r>
              <a:rPr lang="en-GB" sz="2250" b="1" dirty="0"/>
              <a:t>the Police and Criminal Evidence Act 1984 (PACE) Code C.</a:t>
            </a:r>
          </a:p>
          <a:p>
            <a:r>
              <a:rPr lang="en-GB" sz="2250" dirty="0"/>
              <a:t>While the decision to undertake the strip search itself and its conduct are police matters, school staff retain a duty of care to the pupil(s) involved and should advocate for pupil wellbeing at all times.</a:t>
            </a:r>
          </a:p>
        </p:txBody>
      </p:sp>
      <p:pic>
        <p:nvPicPr>
          <p:cNvPr id="4" name="Picture 3">
            <a:extLst>
              <a:ext uri="{FF2B5EF4-FFF2-40B4-BE49-F238E27FC236}">
                <a16:creationId xmlns:a16="http://schemas.microsoft.com/office/drawing/2014/main" id="{2B033D66-30C7-420F-A3F9-37F3BEEC8057}"/>
              </a:ext>
            </a:extLst>
          </p:cNvPr>
          <p:cNvPicPr>
            <a:picLocks noChangeAspect="1"/>
          </p:cNvPicPr>
          <p:nvPr/>
        </p:nvPicPr>
        <p:blipFill>
          <a:blip r:embed="rId2"/>
          <a:stretch>
            <a:fillRect/>
          </a:stretch>
        </p:blipFill>
        <p:spPr>
          <a:xfrm>
            <a:off x="1549932" y="4793583"/>
            <a:ext cx="6044136" cy="1761801"/>
          </a:xfrm>
          <a:prstGeom prst="rect">
            <a:avLst/>
          </a:prstGeom>
        </p:spPr>
      </p:pic>
    </p:spTree>
    <p:extLst>
      <p:ext uri="{BB962C8B-B14F-4D97-AF65-F5344CB8AC3E}">
        <p14:creationId xmlns:p14="http://schemas.microsoft.com/office/powerpoint/2010/main" val="3555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042A9-6572-4E7B-94E8-47C1E758C73F}"/>
              </a:ext>
            </a:extLst>
          </p:cNvPr>
          <p:cNvSpPr>
            <a:spLocks noGrp="1"/>
          </p:cNvSpPr>
          <p:nvPr>
            <p:ph type="title"/>
          </p:nvPr>
        </p:nvSpPr>
        <p:spPr>
          <a:xfrm>
            <a:off x="207702" y="-272339"/>
            <a:ext cx="8229600" cy="1143000"/>
          </a:xfrm>
        </p:spPr>
        <p:txBody>
          <a:bodyPr>
            <a:normAutofit/>
          </a:bodyPr>
          <a:lstStyle/>
          <a:p>
            <a:r>
              <a:rPr lang="en-GB" sz="4219" dirty="0"/>
              <a:t>Strip searches in Schools</a:t>
            </a:r>
          </a:p>
        </p:txBody>
      </p:sp>
      <p:sp>
        <p:nvSpPr>
          <p:cNvPr id="3" name="Content Placeholder 2">
            <a:extLst>
              <a:ext uri="{FF2B5EF4-FFF2-40B4-BE49-F238E27FC236}">
                <a16:creationId xmlns:a16="http://schemas.microsoft.com/office/drawing/2014/main" id="{6F99674A-93E0-46B0-A2A4-D4ED3BB34480}"/>
              </a:ext>
            </a:extLst>
          </p:cNvPr>
          <p:cNvSpPr>
            <a:spLocks noGrp="1"/>
          </p:cNvSpPr>
          <p:nvPr>
            <p:ph idx="1"/>
          </p:nvPr>
        </p:nvSpPr>
        <p:spPr/>
        <p:txBody>
          <a:bodyPr>
            <a:normAutofit/>
          </a:bodyPr>
          <a:lstStyle/>
          <a:p>
            <a:r>
              <a:rPr lang="en-GB" sz="2531" dirty="0"/>
              <a:t>A strip search is a search involving the removal of more than outer clothing. Outer clothing includes shoes and socks.</a:t>
            </a:r>
          </a:p>
          <a:p>
            <a:endParaRPr lang="en-GB" sz="2531" dirty="0"/>
          </a:p>
          <a:p>
            <a:r>
              <a:rPr lang="en-GB" sz="2531" dirty="0"/>
              <a:t>Strip searching can be highly distressing for the pupil involved, as well as for staff and other pupils affected, especially if undertaken on school premises. PACE Code C states that a strip search may take place only if it is considered necessary to remove an item related to a criminal offence, and the officer reasonably considers the pupil might have concealed such an item. Strip searches should not be routinely carried out if there </a:t>
            </a:r>
          </a:p>
          <a:p>
            <a:r>
              <a:rPr lang="en-GB" sz="2531" dirty="0"/>
              <a:t>is no reason to consider that such items are concealed.</a:t>
            </a:r>
          </a:p>
        </p:txBody>
      </p:sp>
    </p:spTree>
    <p:extLst>
      <p:ext uri="{BB962C8B-B14F-4D97-AF65-F5344CB8AC3E}">
        <p14:creationId xmlns:p14="http://schemas.microsoft.com/office/powerpoint/2010/main" val="682045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46A8-8A63-4CCF-8FA2-E1C0F7B28613}"/>
              </a:ext>
            </a:extLst>
          </p:cNvPr>
          <p:cNvSpPr>
            <a:spLocks noGrp="1"/>
          </p:cNvSpPr>
          <p:nvPr>
            <p:ph type="title"/>
          </p:nvPr>
        </p:nvSpPr>
        <p:spPr>
          <a:xfrm>
            <a:off x="188510" y="-281935"/>
            <a:ext cx="8229600" cy="1143000"/>
          </a:xfrm>
        </p:spPr>
        <p:txBody>
          <a:bodyPr>
            <a:normAutofit/>
          </a:bodyPr>
          <a:lstStyle/>
          <a:p>
            <a:r>
              <a:rPr lang="en-GB" sz="4219" dirty="0"/>
              <a:t>Strip searches in Schools</a:t>
            </a:r>
          </a:p>
        </p:txBody>
      </p:sp>
      <p:sp>
        <p:nvSpPr>
          <p:cNvPr id="3" name="Content Placeholder 2">
            <a:extLst>
              <a:ext uri="{FF2B5EF4-FFF2-40B4-BE49-F238E27FC236}">
                <a16:creationId xmlns:a16="http://schemas.microsoft.com/office/drawing/2014/main" id="{3A576111-D144-4445-8D43-599813C07988}"/>
              </a:ext>
            </a:extLst>
          </p:cNvPr>
          <p:cNvSpPr>
            <a:spLocks noGrp="1"/>
          </p:cNvSpPr>
          <p:nvPr>
            <p:ph idx="1"/>
          </p:nvPr>
        </p:nvSpPr>
        <p:spPr/>
        <p:txBody>
          <a:bodyPr>
            <a:normAutofit lnSpcReduction="10000"/>
          </a:bodyPr>
          <a:lstStyle/>
          <a:p>
            <a:r>
              <a:rPr lang="en-GB" sz="2250" dirty="0"/>
              <a:t>Except in cases of urgency where there is risk of serious harm to the pupil or others, whenever a strip search involves exposure of intimate body parts there must be at least two people present other than the pupil, one of which must be the </a:t>
            </a:r>
            <a:r>
              <a:rPr lang="en-GB" sz="2250" b="1" dirty="0"/>
              <a:t>appropriate adult</a:t>
            </a:r>
            <a:r>
              <a:rPr lang="en-GB" sz="2250" dirty="0"/>
              <a:t>.</a:t>
            </a:r>
          </a:p>
          <a:p>
            <a:endParaRPr lang="en-GB" sz="2250" b="1" dirty="0"/>
          </a:p>
          <a:p>
            <a:r>
              <a:rPr lang="en-GB" sz="2250" b="1" dirty="0"/>
              <a:t>The role of the appropriate adult </a:t>
            </a:r>
            <a:r>
              <a:rPr lang="en-GB" sz="2250" dirty="0"/>
              <a:t>is to safeguard the rights, entitlements and welfare of children and vulnerable adults in police custody. This adult must not be a police officer or otherwise associated with the police. Examples of an appropriate adult include, but are not limited to, </a:t>
            </a:r>
            <a:r>
              <a:rPr lang="en-GB" sz="2250" b="1" dirty="0"/>
              <a:t>a parent, relative, social worker, teacher </a:t>
            </a:r>
            <a:r>
              <a:rPr lang="en-GB" sz="2250" dirty="0"/>
              <a:t>or, if the person is in the care of a local authority or voluntary organisation, a person representing that authority or organisation. Note that an appropriate adult is not required when a pupil is eighteen or above.</a:t>
            </a:r>
          </a:p>
          <a:p>
            <a:endParaRPr lang="en-GB" sz="2250" dirty="0"/>
          </a:p>
        </p:txBody>
      </p:sp>
    </p:spTree>
    <p:extLst>
      <p:ext uri="{BB962C8B-B14F-4D97-AF65-F5344CB8AC3E}">
        <p14:creationId xmlns:p14="http://schemas.microsoft.com/office/powerpoint/2010/main" val="1434034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3FFB8A-439F-4A60-A687-BFEAA7334BCC}"/>
              </a:ext>
            </a:extLst>
          </p:cNvPr>
          <p:cNvPicPr>
            <a:picLocks noChangeAspect="1"/>
          </p:cNvPicPr>
          <p:nvPr/>
        </p:nvPicPr>
        <p:blipFill>
          <a:blip r:embed="rId2"/>
          <a:stretch>
            <a:fillRect/>
          </a:stretch>
        </p:blipFill>
        <p:spPr>
          <a:xfrm>
            <a:off x="5815225" y="1561562"/>
            <a:ext cx="3127257" cy="5018001"/>
          </a:xfrm>
          <a:prstGeom prst="rect">
            <a:avLst/>
          </a:prstGeom>
        </p:spPr>
      </p:pic>
      <p:sp>
        <p:nvSpPr>
          <p:cNvPr id="4" name="TextBox 3">
            <a:extLst>
              <a:ext uri="{FF2B5EF4-FFF2-40B4-BE49-F238E27FC236}">
                <a16:creationId xmlns:a16="http://schemas.microsoft.com/office/drawing/2014/main" id="{67EE75E1-478A-4A0B-A594-C0B71262609B}"/>
              </a:ext>
            </a:extLst>
          </p:cNvPr>
          <p:cNvSpPr txBox="1"/>
          <p:nvPr/>
        </p:nvSpPr>
        <p:spPr>
          <a:xfrm>
            <a:off x="259095" y="254323"/>
            <a:ext cx="6458163" cy="537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hangingPunct="0"/>
            <a:r>
              <a:rPr lang="en-GB" sz="3023" kern="0" dirty="0">
                <a:solidFill>
                  <a:srgbClr val="FFFFFF"/>
                </a:solidFill>
                <a:latin typeface="Avenir Heavy"/>
                <a:sym typeface="Avenir Heavy"/>
              </a:rPr>
              <a:t>Searching in Schools – Revised July 2022</a:t>
            </a:r>
          </a:p>
        </p:txBody>
      </p:sp>
      <p:sp>
        <p:nvSpPr>
          <p:cNvPr id="5" name="TextBox 4">
            <a:extLst>
              <a:ext uri="{FF2B5EF4-FFF2-40B4-BE49-F238E27FC236}">
                <a16:creationId xmlns:a16="http://schemas.microsoft.com/office/drawing/2014/main" id="{4E951737-6F66-434F-94FC-875DA389F3EC}"/>
              </a:ext>
            </a:extLst>
          </p:cNvPr>
          <p:cNvSpPr txBox="1"/>
          <p:nvPr/>
        </p:nvSpPr>
        <p:spPr>
          <a:xfrm>
            <a:off x="326268" y="1708538"/>
            <a:ext cx="5373805" cy="47240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hangingPunct="0"/>
            <a:r>
              <a:rPr lang="en-GB" sz="3023" kern="0" dirty="0">
                <a:solidFill>
                  <a:srgbClr val="314764"/>
                </a:solidFill>
                <a:latin typeface="Avenir Heavy"/>
                <a:sym typeface="Avenir Heavy"/>
              </a:rPr>
              <a:t>It is important that SLT/DSL liaise with the </a:t>
            </a:r>
            <a:r>
              <a:rPr lang="en-GB" sz="3023" b="1" kern="0" dirty="0">
                <a:solidFill>
                  <a:srgbClr val="314764"/>
                </a:solidFill>
                <a:latin typeface="Avenir Heavy"/>
                <a:sym typeface="Avenir Heavy"/>
              </a:rPr>
              <a:t>School police teams</a:t>
            </a:r>
            <a:r>
              <a:rPr lang="en-GB" sz="3023" kern="0" dirty="0">
                <a:solidFill>
                  <a:srgbClr val="314764"/>
                </a:solidFill>
                <a:latin typeface="Avenir Heavy"/>
                <a:sym typeface="Avenir Heavy"/>
              </a:rPr>
              <a:t> when a student is believed to be in possession of drugs or prohibited articles. Be aware of your obligation to the student and do not be afraid to challenge the police if you believe things are not being done correctly or in the best interest of the child.</a:t>
            </a:r>
          </a:p>
        </p:txBody>
      </p:sp>
    </p:spTree>
    <p:extLst>
      <p:ext uri="{BB962C8B-B14F-4D97-AF65-F5344CB8AC3E}">
        <p14:creationId xmlns:p14="http://schemas.microsoft.com/office/powerpoint/2010/main" val="310148220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8B6395-404C-4377-B7AB-6A32AD3FD449}"/>
              </a:ext>
            </a:extLst>
          </p:cNvPr>
          <p:cNvSpPr txBox="1"/>
          <p:nvPr/>
        </p:nvSpPr>
        <p:spPr>
          <a:xfrm>
            <a:off x="309717" y="3629081"/>
            <a:ext cx="8594623" cy="5732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38100" tIns="38100" rIns="38100" bIns="38100" spcCol="38100" anchor="ctr">
            <a:spAutoFit/>
          </a:bodyPr>
          <a:lstStyle/>
          <a:p>
            <a:pPr marL="428603" indent="-428603" defTabSz="438128" hangingPunct="0">
              <a:buFont typeface="Arial" panose="020B0604020202020204" pitchFamily="34" charset="0"/>
              <a:buChar char="•"/>
              <a:defRPr/>
            </a:pPr>
            <a:endParaRPr lang="en-GB" sz="3225" dirty="0">
              <a:solidFill>
                <a:srgbClr val="314764"/>
              </a:solidFill>
              <a:latin typeface="Avenir Heavy"/>
              <a:sym typeface="Avenir Heavy"/>
            </a:endParaRPr>
          </a:p>
        </p:txBody>
      </p:sp>
      <p:sp>
        <p:nvSpPr>
          <p:cNvPr id="4" name="TextBox 3">
            <a:extLst>
              <a:ext uri="{FF2B5EF4-FFF2-40B4-BE49-F238E27FC236}">
                <a16:creationId xmlns:a16="http://schemas.microsoft.com/office/drawing/2014/main" id="{6ADB4CF2-F206-4C24-895B-ABD6E3B42CD5}"/>
              </a:ext>
            </a:extLst>
          </p:cNvPr>
          <p:cNvSpPr txBox="1"/>
          <p:nvPr/>
        </p:nvSpPr>
        <p:spPr>
          <a:xfrm>
            <a:off x="467544" y="332657"/>
            <a:ext cx="7702345" cy="5732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38100" tIns="38100" rIns="38100" bIns="38100" spcCol="38100" anchor="ctr">
            <a:spAutoFit/>
          </a:bodyPr>
          <a:lstStyle/>
          <a:p>
            <a:pPr defTabSz="438128" hangingPunct="0">
              <a:defRPr/>
            </a:pPr>
            <a:r>
              <a:rPr lang="en-GB" sz="3225" dirty="0">
                <a:solidFill>
                  <a:srgbClr val="FFFFFF"/>
                </a:solidFill>
                <a:latin typeface="Avenir Heavy"/>
                <a:sym typeface="Avenir Heavy"/>
              </a:rPr>
              <a:t>Neglect and Abuse</a:t>
            </a:r>
          </a:p>
        </p:txBody>
      </p:sp>
      <p:sp>
        <p:nvSpPr>
          <p:cNvPr id="5" name="TextBox 4">
            <a:extLst>
              <a:ext uri="{FF2B5EF4-FFF2-40B4-BE49-F238E27FC236}">
                <a16:creationId xmlns:a16="http://schemas.microsoft.com/office/drawing/2014/main" id="{F05401FD-CB9C-4E99-BD78-A0C2FBBF8D98}"/>
              </a:ext>
            </a:extLst>
          </p:cNvPr>
          <p:cNvSpPr txBox="1"/>
          <p:nvPr/>
        </p:nvSpPr>
        <p:spPr>
          <a:xfrm>
            <a:off x="427935" y="2168573"/>
            <a:ext cx="8358188" cy="37077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401822" indent="-401822" defTabSz="410751" hangingPunct="0">
              <a:buFont typeface="Arial" panose="020B0604020202020204" pitchFamily="34" charset="0"/>
              <a:buChar char="•"/>
              <a:defRPr/>
            </a:pPr>
            <a:r>
              <a:rPr lang="en-GB" sz="3375" b="1" kern="0" dirty="0">
                <a:solidFill>
                  <a:srgbClr val="314764"/>
                </a:solidFill>
                <a:latin typeface="Avenir Heavy"/>
                <a:sym typeface="Avenir Heavy"/>
              </a:rPr>
              <a:t>NEGLECT</a:t>
            </a:r>
          </a:p>
          <a:p>
            <a:pPr marL="401822" indent="-401822" defTabSz="410751" hangingPunct="0">
              <a:buFont typeface="Arial" panose="020B0604020202020204" pitchFamily="34" charset="0"/>
              <a:buChar char="•"/>
              <a:defRPr/>
            </a:pPr>
            <a:endParaRPr lang="en-GB" sz="3375" b="1" kern="0" dirty="0">
              <a:solidFill>
                <a:srgbClr val="314764"/>
              </a:solidFill>
              <a:latin typeface="Avenir Heavy"/>
              <a:sym typeface="Avenir Heavy"/>
            </a:endParaRPr>
          </a:p>
          <a:p>
            <a:pPr marL="401822" indent="-401822" defTabSz="410751" hangingPunct="0">
              <a:buFont typeface="Arial" panose="020B0604020202020204" pitchFamily="34" charset="0"/>
              <a:buChar char="•"/>
              <a:defRPr/>
            </a:pPr>
            <a:r>
              <a:rPr lang="en-GB" sz="3375" b="1" kern="0" dirty="0">
                <a:solidFill>
                  <a:srgbClr val="314764"/>
                </a:solidFill>
                <a:latin typeface="Avenir Heavy"/>
                <a:sym typeface="Avenir Heavy"/>
              </a:rPr>
              <a:t>EMOTIONAL ABUSE</a:t>
            </a:r>
          </a:p>
          <a:p>
            <a:pPr marL="401822" indent="-401822" defTabSz="410751" hangingPunct="0">
              <a:buFont typeface="Arial" panose="020B0604020202020204" pitchFamily="34" charset="0"/>
              <a:buChar char="•"/>
              <a:defRPr/>
            </a:pPr>
            <a:endParaRPr lang="en-GB" sz="3375" b="1" kern="0" dirty="0">
              <a:solidFill>
                <a:srgbClr val="314764"/>
              </a:solidFill>
              <a:latin typeface="Avenir Heavy"/>
              <a:sym typeface="Avenir Heavy"/>
            </a:endParaRPr>
          </a:p>
          <a:p>
            <a:pPr marL="401822" indent="-401822" defTabSz="410751" hangingPunct="0">
              <a:buFont typeface="Arial" panose="020B0604020202020204" pitchFamily="34" charset="0"/>
              <a:buChar char="•"/>
              <a:defRPr/>
            </a:pPr>
            <a:r>
              <a:rPr lang="en-GB" sz="3375" b="1" kern="0" dirty="0">
                <a:solidFill>
                  <a:srgbClr val="314764"/>
                </a:solidFill>
                <a:latin typeface="Avenir Heavy"/>
                <a:sym typeface="Avenir Heavy"/>
              </a:rPr>
              <a:t>PHYSICAL ABUSE</a:t>
            </a:r>
          </a:p>
          <a:p>
            <a:pPr marL="401822" indent="-401822" defTabSz="410751" hangingPunct="0">
              <a:buFont typeface="Arial" panose="020B0604020202020204" pitchFamily="34" charset="0"/>
              <a:buChar char="•"/>
              <a:defRPr/>
            </a:pPr>
            <a:endParaRPr lang="en-GB" sz="3375" b="1" kern="0" dirty="0">
              <a:solidFill>
                <a:srgbClr val="314764"/>
              </a:solidFill>
              <a:latin typeface="Avenir Heavy"/>
              <a:sym typeface="Avenir Heavy"/>
            </a:endParaRPr>
          </a:p>
          <a:p>
            <a:pPr marL="401822" indent="-401822" defTabSz="410751" hangingPunct="0">
              <a:buFont typeface="Arial" panose="020B0604020202020204" pitchFamily="34" charset="0"/>
              <a:buChar char="•"/>
              <a:defRPr/>
            </a:pPr>
            <a:r>
              <a:rPr lang="en-GB" sz="3375" b="1" kern="0" dirty="0">
                <a:solidFill>
                  <a:srgbClr val="314764"/>
                </a:solidFill>
                <a:latin typeface="Avenir Heavy"/>
                <a:sym typeface="Avenir Heavy"/>
              </a:rPr>
              <a:t>SEXUAL ABUSE</a:t>
            </a:r>
          </a:p>
        </p:txBody>
      </p:sp>
      <p:pic>
        <p:nvPicPr>
          <p:cNvPr id="6" name="Picture 5">
            <a:extLst>
              <a:ext uri="{FF2B5EF4-FFF2-40B4-BE49-F238E27FC236}">
                <a16:creationId xmlns:a16="http://schemas.microsoft.com/office/drawing/2014/main" id="{B2FE15F1-9FCA-4ACB-8F42-8BBF7EE58E59}"/>
              </a:ext>
            </a:extLst>
          </p:cNvPr>
          <p:cNvPicPr>
            <a:picLocks noChangeAspect="1"/>
          </p:cNvPicPr>
          <p:nvPr/>
        </p:nvPicPr>
        <p:blipFill>
          <a:blip r:embed="rId2"/>
          <a:stretch>
            <a:fillRect/>
          </a:stretch>
        </p:blipFill>
        <p:spPr>
          <a:xfrm>
            <a:off x="4572000" y="1995985"/>
            <a:ext cx="4144065" cy="3800048"/>
          </a:xfrm>
          <a:prstGeom prst="rect">
            <a:avLst/>
          </a:prstGeom>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p:cNvSpPr txBox="1">
            <a:spLocks noGrp="1"/>
          </p:cNvSpPr>
          <p:nvPr>
            <p:ph type="title"/>
          </p:nvPr>
        </p:nvSpPr>
        <p:spPr>
          <a:prstGeom prst="rect">
            <a:avLst/>
          </a:prstGeom>
        </p:spPr>
        <p:txBody>
          <a:bodyPr/>
          <a:lstStyle/>
          <a:p>
            <a:endParaRPr/>
          </a:p>
        </p:txBody>
      </p:sp>
      <p:sp>
        <p:nvSpPr>
          <p:cNvPr id="164" name="Body"/>
          <p:cNvSpPr txBox="1">
            <a:spLocks noGrp="1"/>
          </p:cNvSpPr>
          <p:nvPr>
            <p:ph type="body" idx="1"/>
          </p:nvPr>
        </p:nvSpPr>
        <p:spPr>
          <a:prstGeom prst="rect">
            <a:avLst/>
          </a:prstGeom>
        </p:spPr>
        <p:txBody>
          <a:bodyPr/>
          <a:lstStyle/>
          <a:p>
            <a:endParaRPr/>
          </a:p>
        </p:txBody>
      </p:sp>
      <p:pic>
        <p:nvPicPr>
          <p:cNvPr id="165" name="KCSIE what you need to know .012.jpeg" descr="KCSIE what you need to know .012.jpeg"/>
          <p:cNvPicPr>
            <a:picLocks noChangeAspect="1"/>
          </p:cNvPicPr>
          <p:nvPr/>
        </p:nvPicPr>
        <p:blipFill>
          <a:blip r:embed="rId2"/>
          <a:stretch>
            <a:fillRect/>
          </a:stretch>
        </p:blipFill>
        <p:spPr>
          <a:xfrm>
            <a:off x="0" y="0"/>
            <a:ext cx="9144000" cy="6858000"/>
          </a:xfrm>
          <a:prstGeom prst="rect">
            <a:avLst/>
          </a:prstGeom>
          <a:ln w="12700">
            <a:miter lim="400000"/>
          </a:ln>
        </p:spPr>
      </p:pic>
    </p:spTree>
    <p:extLst>
      <p:ext uri="{BB962C8B-B14F-4D97-AF65-F5344CB8AC3E}">
        <p14:creationId xmlns:p14="http://schemas.microsoft.com/office/powerpoint/2010/main" val="419964200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253" y="153573"/>
            <a:ext cx="8600825" cy="537595"/>
          </a:xfrm>
        </p:spPr>
        <p:txBody>
          <a:bodyPr>
            <a:normAutofit fontScale="90000"/>
          </a:bodyPr>
          <a:lstStyle/>
          <a:p>
            <a:r>
              <a:rPr lang="en-GB" sz="3094" b="1" dirty="0"/>
              <a:t>Key safeguarding issues – Sutton</a:t>
            </a:r>
            <a:endParaRPr lang="en-GB" dirty="0"/>
          </a:p>
        </p:txBody>
      </p:sp>
      <p:sp>
        <p:nvSpPr>
          <p:cNvPr id="3" name="Text Placeholder 2"/>
          <p:cNvSpPr>
            <a:spLocks noGrp="1"/>
          </p:cNvSpPr>
          <p:nvPr>
            <p:ph type="body" idx="1"/>
          </p:nvPr>
        </p:nvSpPr>
        <p:spPr/>
        <p:txBody>
          <a:bodyPr/>
          <a:lstStyle/>
          <a:p>
            <a:pPr>
              <a:buClr>
                <a:srgbClr val="FF0066"/>
              </a:buClr>
            </a:pPr>
            <a:r>
              <a:rPr lang="en-US" sz="2812" b="1" dirty="0">
                <a:solidFill>
                  <a:schemeClr val="tx1"/>
                </a:solidFill>
              </a:rPr>
              <a:t> </a:t>
            </a:r>
          </a:p>
          <a:p>
            <a:pPr marL="321457" indent="-321457">
              <a:buClr>
                <a:srgbClr val="FF0066"/>
              </a:buClr>
              <a:buFont typeface="Arial" panose="020B0604020202020204" pitchFamily="34" charset="0"/>
              <a:buChar char="•"/>
            </a:pPr>
            <a:r>
              <a:rPr lang="en-US" sz="2812" b="1" dirty="0">
                <a:solidFill>
                  <a:schemeClr val="tx1"/>
                </a:solidFill>
              </a:rPr>
              <a:t>Child abuse</a:t>
            </a:r>
          </a:p>
          <a:p>
            <a:pPr marL="321457" indent="-321457">
              <a:buClr>
                <a:srgbClr val="FF0066"/>
              </a:buClr>
              <a:buFont typeface="Arial" panose="020B0604020202020204" pitchFamily="34" charset="0"/>
              <a:buChar char="•"/>
            </a:pPr>
            <a:r>
              <a:rPr lang="en-US" sz="2812" b="1" dirty="0">
                <a:solidFill>
                  <a:schemeClr val="tx1"/>
                </a:solidFill>
              </a:rPr>
              <a:t>Self Harm</a:t>
            </a:r>
          </a:p>
          <a:p>
            <a:pPr marL="321457" indent="-321457">
              <a:buClr>
                <a:srgbClr val="FF0066"/>
              </a:buClr>
              <a:buFont typeface="Arial" panose="020B0604020202020204" pitchFamily="34" charset="0"/>
              <a:buChar char="•"/>
            </a:pPr>
            <a:r>
              <a:rPr lang="en-US" sz="2812" b="1" dirty="0">
                <a:solidFill>
                  <a:schemeClr val="tx1"/>
                </a:solidFill>
              </a:rPr>
              <a:t>Mental Health issues</a:t>
            </a:r>
          </a:p>
          <a:p>
            <a:pPr marL="321457" indent="-321457">
              <a:buClr>
                <a:srgbClr val="FF0066"/>
              </a:buClr>
              <a:buFont typeface="Arial" panose="020B0604020202020204" pitchFamily="34" charset="0"/>
              <a:buChar char="•"/>
            </a:pPr>
            <a:r>
              <a:rPr lang="en-US" sz="2812" b="1" dirty="0">
                <a:solidFill>
                  <a:schemeClr val="tx1"/>
                </a:solidFill>
              </a:rPr>
              <a:t>Domestic abuse that Impact on Children</a:t>
            </a:r>
          </a:p>
          <a:p>
            <a:pPr marL="321457" indent="-321457">
              <a:buClr>
                <a:srgbClr val="FF0066"/>
              </a:buClr>
              <a:buFont typeface="Arial" panose="020B0604020202020204" pitchFamily="34" charset="0"/>
              <a:buChar char="•"/>
            </a:pPr>
            <a:r>
              <a:rPr lang="en-US" sz="2812" b="1" dirty="0">
                <a:solidFill>
                  <a:schemeClr val="tx1"/>
                </a:solidFill>
              </a:rPr>
              <a:t>Child Sexual Exploitation (CSE)</a:t>
            </a:r>
          </a:p>
          <a:p>
            <a:pPr marL="321457" indent="-321457">
              <a:buClr>
                <a:srgbClr val="FF0066"/>
              </a:buClr>
              <a:buFont typeface="Arial" panose="020B0604020202020204" pitchFamily="34" charset="0"/>
              <a:buChar char="•"/>
            </a:pPr>
            <a:r>
              <a:rPr lang="en-US" sz="2812" b="1" dirty="0">
                <a:solidFill>
                  <a:schemeClr val="tx1"/>
                </a:solidFill>
              </a:rPr>
              <a:t>Child Criminal Exploitation (CCE)</a:t>
            </a:r>
          </a:p>
          <a:p>
            <a:pPr marL="321457" indent="-321457">
              <a:buClr>
                <a:srgbClr val="FF0066"/>
              </a:buClr>
              <a:buFont typeface="Arial" panose="020B0604020202020204" pitchFamily="34" charset="0"/>
              <a:buChar char="•"/>
            </a:pPr>
            <a:r>
              <a:rPr lang="en-US" sz="2812" b="1" dirty="0">
                <a:solidFill>
                  <a:schemeClr val="tx1"/>
                </a:solidFill>
              </a:rPr>
              <a:t>Children Missing Education (CME)</a:t>
            </a:r>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6234" y="3796703"/>
            <a:ext cx="1937133" cy="1824358"/>
          </a:xfrm>
          <a:prstGeom prst="rect">
            <a:avLst/>
          </a:prstGeom>
        </p:spPr>
      </p:pic>
      <p:pic>
        <p:nvPicPr>
          <p:cNvPr id="6" name="Picture 5"/>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304008" y="5147132"/>
            <a:ext cx="1562226" cy="1471276"/>
          </a:xfrm>
          <a:prstGeom prst="rect">
            <a:avLst/>
          </a:prstGeom>
        </p:spPr>
      </p:pic>
      <p:pic>
        <p:nvPicPr>
          <p:cNvPr id="7" name="Picture 6"/>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940489" y="4109008"/>
            <a:ext cx="1273913" cy="1199749"/>
          </a:xfrm>
          <a:prstGeom prst="rect">
            <a:avLst/>
          </a:prstGeom>
        </p:spPr>
      </p:pic>
      <p:pic>
        <p:nvPicPr>
          <p:cNvPr id="8" name="Picture 7"/>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769304" y="5528838"/>
            <a:ext cx="1030634" cy="970632"/>
          </a:xfrm>
          <a:prstGeom prst="rect">
            <a:avLst/>
          </a:prstGeom>
        </p:spPr>
      </p:pic>
      <p:pic>
        <p:nvPicPr>
          <p:cNvPr id="9" name="Picture 8"/>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166470" y="4708882"/>
            <a:ext cx="1937133" cy="1824358"/>
          </a:xfrm>
          <a:prstGeom prst="rect">
            <a:avLst/>
          </a:prstGeom>
        </p:spPr>
      </p:pic>
    </p:spTree>
    <p:extLst>
      <p:ext uri="{BB962C8B-B14F-4D97-AF65-F5344CB8AC3E}">
        <p14:creationId xmlns:p14="http://schemas.microsoft.com/office/powerpoint/2010/main" val="119143248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5BC42407-690D-4AD6-8040-4889BC4DCA67}"/>
              </a:ext>
            </a:extLst>
          </p:cNvPr>
          <p:cNvSpPr>
            <a:spLocks noGrp="1"/>
          </p:cNvSpPr>
          <p:nvPr>
            <p:ph type="title"/>
          </p:nvPr>
        </p:nvSpPr>
        <p:spPr/>
        <p:txBody>
          <a:bodyPr vert="horz" wrap="square" lIns="91440" tIns="45720" rIns="91440" bIns="45720" numCol="1" anchor="t" anchorCtr="0" compatLnSpc="1">
            <a:prstTxWarp prst="textNoShape">
              <a:avLst/>
            </a:prstTxWarp>
            <a:normAutofit fontScale="90000"/>
          </a:bodyPr>
          <a:lstStyle/>
          <a:p>
            <a:pPr defTabSz="410688" eaLnBrk="1" fontAlgn="auto" hangingPunct="1">
              <a:spcBef>
                <a:spcPts val="0"/>
              </a:spcBef>
              <a:spcAft>
                <a:spcPts val="0"/>
              </a:spcAft>
              <a:defRPr/>
            </a:pPr>
            <a:r>
              <a:rPr lang="en-GB" altLang="en-US" sz="3600" b="1" dirty="0">
                <a:solidFill>
                  <a:schemeClr val="bg1"/>
                </a:solidFill>
                <a:latin typeface="Tahoma" panose="020B0604030504040204" pitchFamily="34" charset="0"/>
                <a:cs typeface="Tahoma" panose="020B0604030504040204" pitchFamily="34" charset="0"/>
              </a:rPr>
              <a:t>Legislation, Guidance and Procedure</a:t>
            </a:r>
          </a:p>
        </p:txBody>
      </p:sp>
      <p:pic>
        <p:nvPicPr>
          <p:cNvPr id="6" name="Picture 5">
            <a:extLst>
              <a:ext uri="{FF2B5EF4-FFF2-40B4-BE49-F238E27FC236}">
                <a16:creationId xmlns:a16="http://schemas.microsoft.com/office/drawing/2014/main" id="{43CED82E-9553-4688-9D15-F221195F6DF9}"/>
              </a:ext>
            </a:extLst>
          </p:cNvPr>
          <p:cNvPicPr>
            <a:picLocks noChangeAspect="1"/>
          </p:cNvPicPr>
          <p:nvPr/>
        </p:nvPicPr>
        <p:blipFill>
          <a:blip r:embed="rId3"/>
          <a:stretch>
            <a:fillRect/>
          </a:stretch>
        </p:blipFill>
        <p:spPr>
          <a:xfrm>
            <a:off x="2299010" y="2117677"/>
            <a:ext cx="2350740" cy="3127623"/>
          </a:xfrm>
          <a:prstGeom prst="rect">
            <a:avLst/>
          </a:prstGeom>
        </p:spPr>
      </p:pic>
      <p:pic>
        <p:nvPicPr>
          <p:cNvPr id="7" name="Picture 6">
            <a:extLst>
              <a:ext uri="{FF2B5EF4-FFF2-40B4-BE49-F238E27FC236}">
                <a16:creationId xmlns:a16="http://schemas.microsoft.com/office/drawing/2014/main" id="{61BC8AAE-45C3-4A54-B06E-BF0C84FCFE17}"/>
              </a:ext>
            </a:extLst>
          </p:cNvPr>
          <p:cNvPicPr>
            <a:picLocks noChangeAspect="1"/>
          </p:cNvPicPr>
          <p:nvPr/>
        </p:nvPicPr>
        <p:blipFill>
          <a:blip r:embed="rId4"/>
          <a:stretch>
            <a:fillRect/>
          </a:stretch>
        </p:blipFill>
        <p:spPr>
          <a:xfrm>
            <a:off x="138197" y="2977030"/>
            <a:ext cx="2089150" cy="3160713"/>
          </a:xfrm>
          <a:prstGeom prst="rect">
            <a:avLst/>
          </a:prstGeom>
          <a:ln w="25400">
            <a:solidFill>
              <a:schemeClr val="tx1"/>
            </a:solidFill>
          </a:ln>
          <a:effectLst>
            <a:outerShdw blurRad="50800" dist="152400" dir="8100000" algn="tr" rotWithShape="0">
              <a:prstClr val="black">
                <a:alpha val="40000"/>
              </a:prstClr>
            </a:outerShdw>
          </a:effectLst>
        </p:spPr>
      </p:pic>
      <p:pic>
        <p:nvPicPr>
          <p:cNvPr id="11" name="Picture 10">
            <a:extLst>
              <a:ext uri="{FF2B5EF4-FFF2-40B4-BE49-F238E27FC236}">
                <a16:creationId xmlns:a16="http://schemas.microsoft.com/office/drawing/2014/main" id="{87B8339D-7CED-4F35-B2CA-B820D6367E0B}"/>
              </a:ext>
            </a:extLst>
          </p:cNvPr>
          <p:cNvPicPr>
            <a:picLocks noChangeAspect="1"/>
          </p:cNvPicPr>
          <p:nvPr/>
        </p:nvPicPr>
        <p:blipFill>
          <a:blip r:embed="rId5"/>
          <a:stretch>
            <a:fillRect/>
          </a:stretch>
        </p:blipFill>
        <p:spPr>
          <a:xfrm>
            <a:off x="6605376" y="2117677"/>
            <a:ext cx="2290489" cy="3034754"/>
          </a:xfrm>
          <a:prstGeom prst="rect">
            <a:avLst/>
          </a:prstGeom>
        </p:spPr>
      </p:pic>
      <p:pic>
        <p:nvPicPr>
          <p:cNvPr id="4" name="Picture 3">
            <a:extLst>
              <a:ext uri="{FF2B5EF4-FFF2-40B4-BE49-F238E27FC236}">
                <a16:creationId xmlns:a16="http://schemas.microsoft.com/office/drawing/2014/main" id="{C1E7DB61-4F06-4E26-954D-46AF1FDB65D0}"/>
              </a:ext>
            </a:extLst>
          </p:cNvPr>
          <p:cNvPicPr>
            <a:picLocks noChangeAspect="1"/>
          </p:cNvPicPr>
          <p:nvPr/>
        </p:nvPicPr>
        <p:blipFill>
          <a:blip r:embed="rId6"/>
          <a:stretch>
            <a:fillRect/>
          </a:stretch>
        </p:blipFill>
        <p:spPr>
          <a:xfrm>
            <a:off x="2357889" y="5152431"/>
            <a:ext cx="6755946" cy="1671854"/>
          </a:xfrm>
          <a:prstGeom prst="rect">
            <a:avLst/>
          </a:prstGeom>
        </p:spPr>
      </p:pic>
      <p:pic>
        <p:nvPicPr>
          <p:cNvPr id="3" name="Picture 2">
            <a:extLst>
              <a:ext uri="{FF2B5EF4-FFF2-40B4-BE49-F238E27FC236}">
                <a16:creationId xmlns:a16="http://schemas.microsoft.com/office/drawing/2014/main" id="{61366F2B-FFE9-45AF-BD4C-EC05F3642593}"/>
              </a:ext>
            </a:extLst>
          </p:cNvPr>
          <p:cNvPicPr>
            <a:picLocks noChangeAspect="1"/>
          </p:cNvPicPr>
          <p:nvPr/>
        </p:nvPicPr>
        <p:blipFill>
          <a:blip r:embed="rId7"/>
          <a:stretch>
            <a:fillRect/>
          </a:stretch>
        </p:blipFill>
        <p:spPr>
          <a:xfrm>
            <a:off x="4509133" y="1624733"/>
            <a:ext cx="2096244" cy="2853035"/>
          </a:xfrm>
          <a:prstGeom prst="rect">
            <a:avLst/>
          </a:prstGeom>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DB6AD4-5A14-4C87-9C22-18E55CC56D7E}"/>
              </a:ext>
            </a:extLst>
          </p:cNvPr>
          <p:cNvPicPr>
            <a:picLocks noChangeAspect="1"/>
          </p:cNvPicPr>
          <p:nvPr/>
        </p:nvPicPr>
        <p:blipFill>
          <a:blip r:embed="rId2"/>
          <a:stretch>
            <a:fillRect/>
          </a:stretch>
        </p:blipFill>
        <p:spPr>
          <a:xfrm>
            <a:off x="349090" y="316671"/>
            <a:ext cx="8680823" cy="5987955"/>
          </a:xfrm>
          <a:prstGeom prst="rect">
            <a:avLst/>
          </a:prstGeom>
        </p:spPr>
      </p:pic>
    </p:spTree>
    <p:extLst>
      <p:ext uri="{BB962C8B-B14F-4D97-AF65-F5344CB8AC3E}">
        <p14:creationId xmlns:p14="http://schemas.microsoft.com/office/powerpoint/2010/main" val="35409096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919724-2FEB-48BE-9477-D2D75F85A9CA}"/>
              </a:ext>
            </a:extLst>
          </p:cNvPr>
          <p:cNvPicPr>
            <a:picLocks noChangeAspect="1"/>
          </p:cNvPicPr>
          <p:nvPr/>
        </p:nvPicPr>
        <p:blipFill>
          <a:blip r:embed="rId2"/>
          <a:stretch>
            <a:fillRect/>
          </a:stretch>
        </p:blipFill>
        <p:spPr>
          <a:xfrm>
            <a:off x="537381" y="339331"/>
            <a:ext cx="8377379" cy="6186005"/>
          </a:xfrm>
          <a:prstGeom prst="rect">
            <a:avLst/>
          </a:prstGeom>
        </p:spPr>
      </p:pic>
    </p:spTree>
    <p:extLst>
      <p:ext uri="{BB962C8B-B14F-4D97-AF65-F5344CB8AC3E}">
        <p14:creationId xmlns:p14="http://schemas.microsoft.com/office/powerpoint/2010/main" val="3848557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extBox 1">
            <a:extLst>
              <a:ext uri="{FF2B5EF4-FFF2-40B4-BE49-F238E27FC236}">
                <a16:creationId xmlns:a16="http://schemas.microsoft.com/office/drawing/2014/main" id="{3BFE4B2E-3569-440E-965A-FB44BB6E8A5F}"/>
              </a:ext>
            </a:extLst>
          </p:cNvPr>
          <p:cNvSpPr txBox="1">
            <a:spLocks noChangeArrowheads="1"/>
          </p:cNvSpPr>
          <p:nvPr/>
        </p:nvSpPr>
        <p:spPr bwMode="auto">
          <a:xfrm>
            <a:off x="482601" y="1484314"/>
            <a:ext cx="8224838" cy="6394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914353" eaLnBrk="0" fontAlgn="base" hangingPunct="0">
              <a:spcBef>
                <a:spcPct val="0"/>
              </a:spcBef>
              <a:spcAft>
                <a:spcPct val="0"/>
              </a:spcAft>
            </a:pPr>
            <a:r>
              <a:rPr lang="en-GB" altLang="en-US" sz="2250" b="1" dirty="0">
                <a:solidFill>
                  <a:srgbClr val="314764"/>
                </a:solidFill>
                <a:sym typeface="Avenir Heavy"/>
              </a:rPr>
              <a:t>Children and the Court System</a:t>
            </a:r>
          </a:p>
          <a:p>
            <a:pPr algn="ctr" defTabSz="914353" eaLnBrk="0" fontAlgn="base" hangingPunct="0">
              <a:spcBef>
                <a:spcPct val="0"/>
              </a:spcBef>
              <a:spcAft>
                <a:spcPct val="0"/>
              </a:spcAft>
            </a:pPr>
            <a:r>
              <a:rPr lang="en-GB" altLang="en-US" sz="2250" b="1" dirty="0">
                <a:solidFill>
                  <a:srgbClr val="314764"/>
                </a:solidFill>
                <a:latin typeface="Tahoma" panose="020B0604030504040204" pitchFamily="34" charset="0"/>
                <a:cs typeface="Tahoma" panose="020B0604030504040204" pitchFamily="34" charset="0"/>
                <a:sym typeface="Avenir Heavy"/>
              </a:rPr>
              <a:t>Children Missing Education</a:t>
            </a:r>
          </a:p>
          <a:p>
            <a:pPr algn="ctr" defTabSz="914353" eaLnBrk="0" fontAlgn="base" hangingPunct="0">
              <a:spcBef>
                <a:spcPct val="0"/>
              </a:spcBef>
              <a:spcAft>
                <a:spcPct val="0"/>
              </a:spcAft>
            </a:pPr>
            <a:r>
              <a:rPr lang="en-GB" altLang="en-US" sz="2250" b="1" dirty="0">
                <a:solidFill>
                  <a:srgbClr val="314764"/>
                </a:solidFill>
                <a:latin typeface="Tahoma" panose="020B0604030504040204" pitchFamily="34" charset="0"/>
                <a:cs typeface="Tahoma" panose="020B0604030504040204" pitchFamily="34" charset="0"/>
                <a:sym typeface="Avenir Heavy"/>
              </a:rPr>
              <a:t>Child Sexual Exploitation</a:t>
            </a:r>
          </a:p>
          <a:p>
            <a:pPr algn="ctr" defTabSz="914353" eaLnBrk="0" fontAlgn="base" hangingPunct="0">
              <a:spcBef>
                <a:spcPct val="0"/>
              </a:spcBef>
              <a:spcAft>
                <a:spcPct val="0"/>
              </a:spcAft>
            </a:pPr>
            <a:r>
              <a:rPr lang="en-GB" altLang="en-US" sz="2250" b="1" dirty="0">
                <a:solidFill>
                  <a:srgbClr val="314764"/>
                </a:solidFill>
                <a:latin typeface="Tahoma" panose="020B0604030504040204" pitchFamily="34" charset="0"/>
                <a:cs typeface="Tahoma" panose="020B0604030504040204" pitchFamily="34" charset="0"/>
                <a:sym typeface="Avenir Heavy"/>
              </a:rPr>
              <a:t>Child on Child abuse</a:t>
            </a:r>
          </a:p>
          <a:p>
            <a:pPr algn="ctr" defTabSz="914353" eaLnBrk="0" fontAlgn="base" hangingPunct="0">
              <a:spcBef>
                <a:spcPct val="0"/>
              </a:spcBef>
              <a:spcAft>
                <a:spcPct val="0"/>
              </a:spcAft>
            </a:pPr>
            <a:r>
              <a:rPr lang="en-GB" altLang="en-US" sz="2250" b="1" dirty="0">
                <a:solidFill>
                  <a:srgbClr val="314764"/>
                </a:solidFill>
                <a:latin typeface="Tahoma" panose="020B0604030504040204" pitchFamily="34" charset="0"/>
                <a:cs typeface="Tahoma" panose="020B0604030504040204" pitchFamily="34" charset="0"/>
                <a:sym typeface="Avenir Heavy"/>
              </a:rPr>
              <a:t>Upskirting</a:t>
            </a:r>
          </a:p>
          <a:p>
            <a:pPr algn="ctr" defTabSz="914353" eaLnBrk="0" fontAlgn="base" hangingPunct="0">
              <a:spcBef>
                <a:spcPct val="0"/>
              </a:spcBef>
              <a:spcAft>
                <a:spcPct val="0"/>
              </a:spcAft>
            </a:pPr>
            <a:r>
              <a:rPr lang="en-GB" altLang="en-US" sz="2250" b="1" dirty="0">
                <a:solidFill>
                  <a:srgbClr val="314764"/>
                </a:solidFill>
                <a:latin typeface="Tahoma" panose="020B0604030504040204" pitchFamily="34" charset="0"/>
                <a:cs typeface="Tahoma" panose="020B0604030504040204" pitchFamily="34" charset="0"/>
                <a:sym typeface="Avenir Heavy"/>
              </a:rPr>
              <a:t>FGM</a:t>
            </a:r>
          </a:p>
          <a:p>
            <a:pPr algn="ctr" defTabSz="914353" eaLnBrk="0" fontAlgn="base" hangingPunct="0">
              <a:spcBef>
                <a:spcPct val="0"/>
              </a:spcBef>
              <a:spcAft>
                <a:spcPct val="0"/>
              </a:spcAft>
            </a:pPr>
            <a:r>
              <a:rPr lang="en-GB" altLang="en-US" sz="2250" b="1" dirty="0">
                <a:solidFill>
                  <a:srgbClr val="314764"/>
                </a:solidFill>
                <a:latin typeface="Tahoma" panose="020B0604030504040204" pitchFamily="34" charset="0"/>
                <a:cs typeface="Tahoma" panose="020B0604030504040204" pitchFamily="34" charset="0"/>
                <a:sym typeface="Avenir Heavy"/>
              </a:rPr>
              <a:t>Self-harm</a:t>
            </a:r>
          </a:p>
          <a:p>
            <a:pPr algn="ctr" defTabSz="914353" eaLnBrk="0" fontAlgn="base" hangingPunct="0">
              <a:spcBef>
                <a:spcPct val="0"/>
              </a:spcBef>
              <a:spcAft>
                <a:spcPct val="0"/>
              </a:spcAft>
            </a:pPr>
            <a:r>
              <a:rPr lang="en-GB" altLang="en-US" sz="2250" b="1" dirty="0">
                <a:solidFill>
                  <a:srgbClr val="314764"/>
                </a:solidFill>
                <a:latin typeface="Tahoma" panose="020B0604030504040204" pitchFamily="34" charset="0"/>
                <a:cs typeface="Tahoma" panose="020B0604030504040204" pitchFamily="34" charset="0"/>
                <a:sym typeface="Avenir Heavy"/>
              </a:rPr>
              <a:t>Mental Health</a:t>
            </a:r>
          </a:p>
          <a:p>
            <a:pPr algn="ctr" defTabSz="914353" eaLnBrk="0" fontAlgn="base" hangingPunct="0">
              <a:spcBef>
                <a:spcPct val="0"/>
              </a:spcBef>
              <a:spcAft>
                <a:spcPct val="0"/>
              </a:spcAft>
            </a:pPr>
            <a:r>
              <a:rPr lang="en-GB" altLang="en-US" sz="2250" b="1" dirty="0">
                <a:solidFill>
                  <a:srgbClr val="314764"/>
                </a:solidFill>
                <a:latin typeface="Tahoma" panose="020B0604030504040204" pitchFamily="34" charset="0"/>
                <a:cs typeface="Tahoma" panose="020B0604030504040204" pitchFamily="34" charset="0"/>
                <a:sym typeface="Avenir Heavy"/>
              </a:rPr>
              <a:t>Homelessness</a:t>
            </a:r>
          </a:p>
          <a:p>
            <a:pPr algn="ctr" defTabSz="914353" eaLnBrk="0" fontAlgn="base" hangingPunct="0">
              <a:spcBef>
                <a:spcPct val="0"/>
              </a:spcBef>
              <a:spcAft>
                <a:spcPct val="0"/>
              </a:spcAft>
            </a:pPr>
            <a:r>
              <a:rPr lang="en-GB" altLang="en-US" sz="2250" b="1" dirty="0">
                <a:solidFill>
                  <a:srgbClr val="314764"/>
                </a:solidFill>
                <a:latin typeface="Tahoma" panose="020B0604030504040204" pitchFamily="34" charset="0"/>
                <a:cs typeface="Tahoma" panose="020B0604030504040204" pitchFamily="34" charset="0"/>
                <a:sym typeface="Avenir Heavy"/>
              </a:rPr>
              <a:t>Domestic violence</a:t>
            </a:r>
          </a:p>
          <a:p>
            <a:pPr algn="ctr" defTabSz="914353" eaLnBrk="0" fontAlgn="base" hangingPunct="0">
              <a:spcBef>
                <a:spcPct val="0"/>
              </a:spcBef>
              <a:spcAft>
                <a:spcPct val="0"/>
              </a:spcAft>
            </a:pPr>
            <a:r>
              <a:rPr lang="en-GB" altLang="en-US" sz="2250" b="1" dirty="0">
                <a:solidFill>
                  <a:srgbClr val="314764"/>
                </a:solidFill>
                <a:latin typeface="Tahoma" panose="020B0604030504040204" pitchFamily="34" charset="0"/>
                <a:cs typeface="Tahoma" panose="020B0604030504040204" pitchFamily="34" charset="0"/>
                <a:sym typeface="Avenir Heavy"/>
              </a:rPr>
              <a:t>Honour based abuse</a:t>
            </a:r>
          </a:p>
          <a:p>
            <a:pPr algn="ctr" defTabSz="914353" eaLnBrk="0" fontAlgn="base" hangingPunct="0">
              <a:spcBef>
                <a:spcPct val="0"/>
              </a:spcBef>
              <a:spcAft>
                <a:spcPct val="0"/>
              </a:spcAft>
            </a:pPr>
            <a:r>
              <a:rPr lang="en-GB" altLang="en-US" sz="2250" b="1" dirty="0">
                <a:solidFill>
                  <a:srgbClr val="314764"/>
                </a:solidFill>
                <a:latin typeface="Tahoma" panose="020B0604030504040204" pitchFamily="34" charset="0"/>
                <a:cs typeface="Tahoma" panose="020B0604030504040204" pitchFamily="34" charset="0"/>
                <a:sym typeface="Avenir Heavy"/>
              </a:rPr>
              <a:t>Radicalisation &amp; extremism</a:t>
            </a:r>
          </a:p>
          <a:p>
            <a:pPr algn="ctr" defTabSz="914353" eaLnBrk="0" fontAlgn="base" hangingPunct="0">
              <a:spcBef>
                <a:spcPct val="0"/>
              </a:spcBef>
              <a:spcAft>
                <a:spcPct val="0"/>
              </a:spcAft>
            </a:pPr>
            <a:r>
              <a:rPr lang="en-GB" altLang="en-US" sz="2250" b="1" dirty="0">
                <a:solidFill>
                  <a:srgbClr val="314764"/>
                </a:solidFill>
                <a:latin typeface="Tahoma" panose="020B0604030504040204" pitchFamily="34" charset="0"/>
                <a:cs typeface="Tahoma" panose="020B0604030504040204" pitchFamily="34" charset="0"/>
                <a:sym typeface="Avenir Heavy"/>
              </a:rPr>
              <a:t>Cyber bullying and social media</a:t>
            </a:r>
          </a:p>
          <a:p>
            <a:pPr algn="ctr" defTabSz="914353" eaLnBrk="0" fontAlgn="base" hangingPunct="0">
              <a:spcBef>
                <a:spcPct val="0"/>
              </a:spcBef>
              <a:spcAft>
                <a:spcPct val="0"/>
              </a:spcAft>
            </a:pPr>
            <a:r>
              <a:rPr lang="en-GB" altLang="en-US" sz="2250" b="1" dirty="0">
                <a:solidFill>
                  <a:srgbClr val="314764"/>
                </a:solidFill>
                <a:latin typeface="Tahoma" panose="020B0604030504040204" pitchFamily="34" charset="0"/>
                <a:cs typeface="Tahoma" panose="020B0604030504040204" pitchFamily="34" charset="0"/>
                <a:sym typeface="Avenir Heavy"/>
              </a:rPr>
              <a:t>Children with family members in prison</a:t>
            </a:r>
          </a:p>
          <a:p>
            <a:pPr algn="ctr" defTabSz="914353" eaLnBrk="0" fontAlgn="base" hangingPunct="0">
              <a:spcBef>
                <a:spcPct val="0"/>
              </a:spcBef>
              <a:spcAft>
                <a:spcPct val="0"/>
              </a:spcAft>
            </a:pPr>
            <a:r>
              <a:rPr lang="en-GB" altLang="en-US" sz="2250" b="1" dirty="0">
                <a:solidFill>
                  <a:srgbClr val="314764"/>
                </a:solidFill>
                <a:latin typeface="Tahoma" panose="020B0604030504040204" pitchFamily="34" charset="0"/>
                <a:cs typeface="Tahoma" panose="020B0604030504040204" pitchFamily="34" charset="0"/>
                <a:sym typeface="Avenir Heavy"/>
              </a:rPr>
              <a:t>Child Criminal Exploitation – County lines</a:t>
            </a:r>
          </a:p>
          <a:p>
            <a:pPr algn="ctr" defTabSz="914353" eaLnBrk="0" fontAlgn="base" hangingPunct="0">
              <a:spcBef>
                <a:spcPct val="0"/>
              </a:spcBef>
              <a:spcAft>
                <a:spcPct val="0"/>
              </a:spcAft>
            </a:pPr>
            <a:endParaRPr lang="en-GB" altLang="en-US" b="1" dirty="0">
              <a:solidFill>
                <a:srgbClr val="00B050"/>
              </a:solidFill>
              <a:sym typeface="Avenir Heavy"/>
            </a:endParaRPr>
          </a:p>
          <a:p>
            <a:pPr algn="ctr" defTabSz="914353" eaLnBrk="0" fontAlgn="base" hangingPunct="0">
              <a:spcBef>
                <a:spcPct val="0"/>
              </a:spcBef>
              <a:spcAft>
                <a:spcPct val="0"/>
              </a:spcAft>
            </a:pPr>
            <a:endParaRPr lang="en-GB" altLang="en-US" b="1" dirty="0">
              <a:solidFill>
                <a:srgbClr val="00B050"/>
              </a:solidFill>
              <a:sym typeface="Avenir Heavy"/>
            </a:endParaRPr>
          </a:p>
          <a:p>
            <a:pPr algn="ctr" defTabSz="914353" eaLnBrk="0" fontAlgn="base" hangingPunct="0">
              <a:spcBef>
                <a:spcPct val="0"/>
              </a:spcBef>
              <a:spcAft>
                <a:spcPct val="0"/>
              </a:spcAft>
            </a:pPr>
            <a:endParaRPr lang="en-GB" altLang="en-US" b="1" dirty="0">
              <a:solidFill>
                <a:srgbClr val="00B050"/>
              </a:solidFill>
              <a:sym typeface="Avenir Heavy"/>
            </a:endParaRPr>
          </a:p>
        </p:txBody>
      </p:sp>
      <p:sp>
        <p:nvSpPr>
          <p:cNvPr id="2" name="Title 1">
            <a:extLst>
              <a:ext uri="{FF2B5EF4-FFF2-40B4-BE49-F238E27FC236}">
                <a16:creationId xmlns:a16="http://schemas.microsoft.com/office/drawing/2014/main" id="{46F78D9E-357D-4E10-A034-C9912436566A}"/>
              </a:ext>
            </a:extLst>
          </p:cNvPr>
          <p:cNvSpPr>
            <a:spLocks noGrp="1"/>
          </p:cNvSpPr>
          <p:nvPr>
            <p:ph type="title"/>
          </p:nvPr>
        </p:nvSpPr>
        <p:spPr/>
        <p:txBody>
          <a:bodyPr>
            <a:normAutofit fontScale="90000"/>
          </a:bodyPr>
          <a:lstStyle/>
          <a:p>
            <a:pPr defTabSz="410730" eaLnBrk="1" fontAlgn="auto" hangingPunct="1">
              <a:spcBef>
                <a:spcPts val="0"/>
              </a:spcBef>
              <a:spcAft>
                <a:spcPts val="0"/>
              </a:spcAft>
              <a:defRPr/>
            </a:pPr>
            <a:r>
              <a:rPr lang="en-GB" sz="3023" dirty="0"/>
              <a:t>Key Safeguarding Issues in Education settings</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Child Abuse </a:t>
            </a:r>
          </a:p>
        </p:txBody>
      </p:sp>
      <p:sp>
        <p:nvSpPr>
          <p:cNvPr id="3" name="Text Placeholder 2"/>
          <p:cNvSpPr>
            <a:spLocks noGrp="1"/>
          </p:cNvSpPr>
          <p:nvPr>
            <p:ph type="body" idx="1"/>
          </p:nvPr>
        </p:nvSpPr>
        <p:spPr>
          <a:xfrm>
            <a:off x="271588" y="1505737"/>
            <a:ext cx="8600825" cy="5177822"/>
          </a:xfrm>
        </p:spPr>
        <p:txBody>
          <a:bodyPr>
            <a:normAutofit lnSpcReduction="10000"/>
          </a:bodyPr>
          <a:lstStyle/>
          <a:p>
            <a:pPr marL="191981" indent="-191981">
              <a:buClr>
                <a:srgbClr val="FF0066"/>
              </a:buClr>
              <a:buFont typeface="Arial" pitchFamily="34" charset="0"/>
              <a:buChar char="•"/>
              <a:defRPr/>
            </a:pPr>
            <a:r>
              <a:rPr lang="en-GB" sz="2250" b="1" dirty="0">
                <a:latin typeface="+mn-lt"/>
                <a:ea typeface="Tahoma" panose="020B0604030504040204" pitchFamily="34" charset="0"/>
                <a:cs typeface="Tahoma" panose="020B0604030504040204" pitchFamily="34" charset="0"/>
              </a:rPr>
              <a:t>Child abuse</a:t>
            </a:r>
            <a:r>
              <a:rPr lang="en-GB" sz="2250" dirty="0">
                <a:latin typeface="+mn-lt"/>
                <a:ea typeface="Tahoma" panose="020B0604030504040204" pitchFamily="34" charset="0"/>
                <a:cs typeface="Tahoma" panose="020B0604030504040204" pitchFamily="34" charset="0"/>
              </a:rPr>
              <a:t> is the range of ways in which people significantly harm children or young people</a:t>
            </a:r>
            <a:endParaRPr lang="en-GB" sz="2250" dirty="0">
              <a:solidFill>
                <a:srgbClr val="FF0066"/>
              </a:solidFill>
              <a:latin typeface="+mn-lt"/>
              <a:ea typeface="Tahoma" panose="020B0604030504040204" pitchFamily="34" charset="0"/>
              <a:cs typeface="Tahoma" panose="020B0604030504040204" pitchFamily="34" charset="0"/>
            </a:endParaRPr>
          </a:p>
          <a:p>
            <a:pPr>
              <a:buClr>
                <a:srgbClr val="FF0066"/>
              </a:buClr>
              <a:defRPr/>
            </a:pPr>
            <a:endParaRPr lang="en-GB" sz="2250" dirty="0">
              <a:latin typeface="+mn-lt"/>
              <a:ea typeface="Tahoma" panose="020B0604030504040204" pitchFamily="34" charset="0"/>
              <a:cs typeface="Tahoma" panose="020B0604030504040204" pitchFamily="34" charset="0"/>
            </a:endParaRPr>
          </a:p>
          <a:p>
            <a:pPr marL="191981" indent="-191981">
              <a:buClr>
                <a:srgbClr val="FF0066"/>
              </a:buClr>
              <a:buFont typeface="Arial" pitchFamily="34" charset="0"/>
              <a:buChar char="•"/>
              <a:defRPr/>
            </a:pPr>
            <a:r>
              <a:rPr lang="en-GB" sz="2250" dirty="0">
                <a:latin typeface="+mn-lt"/>
                <a:ea typeface="Tahoma" panose="020B0604030504040204" pitchFamily="34" charset="0"/>
                <a:cs typeface="Tahoma" panose="020B0604030504040204" pitchFamily="34" charset="0"/>
              </a:rPr>
              <a:t>Inflicting harm or failing to prevent harm</a:t>
            </a:r>
          </a:p>
          <a:p>
            <a:pPr>
              <a:buClr>
                <a:srgbClr val="FF0066"/>
              </a:buClr>
              <a:defRPr/>
            </a:pPr>
            <a:endParaRPr lang="en-GB" sz="2250" dirty="0">
              <a:latin typeface="+mn-lt"/>
              <a:ea typeface="Tahoma" panose="020B0604030504040204" pitchFamily="34" charset="0"/>
              <a:cs typeface="Tahoma" panose="020B0604030504040204" pitchFamily="34" charset="0"/>
            </a:endParaRPr>
          </a:p>
          <a:p>
            <a:pPr marL="191981" indent="-191981">
              <a:buClr>
                <a:srgbClr val="FF0066"/>
              </a:buClr>
              <a:buFont typeface="Arial" pitchFamily="34" charset="0"/>
              <a:buChar char="•"/>
              <a:defRPr/>
            </a:pPr>
            <a:r>
              <a:rPr lang="en-GB" sz="2250" dirty="0">
                <a:latin typeface="+mn-lt"/>
                <a:ea typeface="Tahoma" panose="020B0604030504040204" pitchFamily="34" charset="0"/>
                <a:cs typeface="Tahoma" panose="020B0604030504040204" pitchFamily="34" charset="0"/>
              </a:rPr>
              <a:t>Children or young people may be sexually abused in a family or in an institutional or community setting, by those known to them or, more rarely, by a stranger</a:t>
            </a:r>
          </a:p>
          <a:p>
            <a:pPr>
              <a:buClr>
                <a:srgbClr val="FF0066"/>
              </a:buClr>
              <a:defRPr/>
            </a:pPr>
            <a:endParaRPr lang="en-GB" sz="2250" dirty="0">
              <a:latin typeface="+mn-lt"/>
              <a:ea typeface="Tahoma" panose="020B0604030504040204" pitchFamily="34" charset="0"/>
              <a:cs typeface="Tahoma" panose="020B0604030504040204" pitchFamily="34" charset="0"/>
            </a:endParaRPr>
          </a:p>
          <a:p>
            <a:pPr marL="191981" indent="-191981">
              <a:buClr>
                <a:srgbClr val="FF0066"/>
              </a:buClr>
              <a:buFont typeface="Arial" pitchFamily="34" charset="0"/>
              <a:buChar char="•"/>
              <a:defRPr/>
            </a:pPr>
            <a:r>
              <a:rPr lang="en-GB" sz="2250" dirty="0">
                <a:latin typeface="+mn-lt"/>
                <a:ea typeface="Tahoma" panose="020B0604030504040204" pitchFamily="34" charset="0"/>
                <a:cs typeface="Tahoma" panose="020B0604030504040204" pitchFamily="34" charset="0"/>
              </a:rPr>
              <a:t>They may be abused by an adult or adults, or by another child or children</a:t>
            </a:r>
          </a:p>
          <a:p>
            <a:pPr eaLnBrk="1" hangingPunct="1">
              <a:buClr>
                <a:srgbClr val="FF0066"/>
              </a:buClr>
              <a:defRPr/>
            </a:pPr>
            <a:endParaRPr lang="en-GB" sz="2250" dirty="0">
              <a:latin typeface="+mn-lt"/>
              <a:ea typeface="Tahoma" panose="020B0604030504040204" pitchFamily="34" charset="0"/>
              <a:cs typeface="Tahoma" panose="020B0604030504040204" pitchFamily="34" charset="0"/>
            </a:endParaRPr>
          </a:p>
          <a:p>
            <a:pPr marL="191981" indent="-191981">
              <a:buClr>
                <a:srgbClr val="FF0066"/>
              </a:buClr>
              <a:buFont typeface="Arial" pitchFamily="34" charset="0"/>
              <a:buChar char="•"/>
              <a:defRPr/>
            </a:pPr>
            <a:r>
              <a:rPr lang="en-GB" sz="2250" dirty="0">
                <a:latin typeface="+mn-lt"/>
                <a:ea typeface="Tahoma" panose="020B0604030504040204" pitchFamily="34" charset="0"/>
                <a:cs typeface="Tahoma" panose="020B0604030504040204" pitchFamily="34" charset="0"/>
              </a:rPr>
              <a:t>Neglectful behaviours may include: missing medical appointments, lack of food/inappropriate clothing, prioritising adult need rather than children’s, poor attendance at school.</a:t>
            </a:r>
          </a:p>
          <a:p>
            <a:pPr eaLnBrk="1" hangingPunct="1">
              <a:buFont typeface="Arial" pitchFamily="34" charset="0"/>
              <a:buChar char="•"/>
              <a:defRPr/>
            </a:pPr>
            <a:endParaRPr lang="en-GB" dirty="0"/>
          </a:p>
          <a:p>
            <a:pPr eaLnBrk="1" hangingPunct="1">
              <a:defRPr/>
            </a:pPr>
            <a:endParaRPr lang="en-GB" dirty="0"/>
          </a:p>
        </p:txBody>
      </p:sp>
    </p:spTree>
    <p:extLst>
      <p:ext uri="{BB962C8B-B14F-4D97-AF65-F5344CB8AC3E}">
        <p14:creationId xmlns:p14="http://schemas.microsoft.com/office/powerpoint/2010/main" val="3324482550"/>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5B528-AC66-477F-891C-3CD1B84ACB34}"/>
              </a:ext>
            </a:extLst>
          </p:cNvPr>
          <p:cNvSpPr>
            <a:spLocks noGrp="1"/>
          </p:cNvSpPr>
          <p:nvPr>
            <p:ph type="title"/>
          </p:nvPr>
        </p:nvSpPr>
        <p:spPr/>
        <p:txBody>
          <a:bodyPr/>
          <a:lstStyle/>
          <a:p>
            <a:r>
              <a:rPr lang="en-GB" dirty="0"/>
              <a:t>Crime and Sentencing Act 2022 (New)</a:t>
            </a:r>
          </a:p>
        </p:txBody>
      </p:sp>
      <p:sp>
        <p:nvSpPr>
          <p:cNvPr id="3" name="Text Placeholder 2">
            <a:extLst>
              <a:ext uri="{FF2B5EF4-FFF2-40B4-BE49-F238E27FC236}">
                <a16:creationId xmlns:a16="http://schemas.microsoft.com/office/drawing/2014/main" id="{38A2619A-8660-4A1E-9B28-4AE512B32509}"/>
              </a:ext>
            </a:extLst>
          </p:cNvPr>
          <p:cNvSpPr>
            <a:spLocks noGrp="1"/>
          </p:cNvSpPr>
          <p:nvPr>
            <p:ph type="body" idx="1"/>
          </p:nvPr>
        </p:nvSpPr>
        <p:spPr>
          <a:xfrm>
            <a:off x="482372" y="1608044"/>
            <a:ext cx="8390067" cy="4769047"/>
          </a:xfrm>
        </p:spPr>
        <p:txBody>
          <a:bodyPr>
            <a:normAutofit/>
          </a:bodyPr>
          <a:lstStyle/>
          <a:p>
            <a:r>
              <a:rPr lang="en-GB" sz="2531" dirty="0"/>
              <a:t>New sentencing powers related to child abuse that have come into effect in England and Wales as part of the Police, Crime and Sentencing Act 2022. Changes include: the maximum sentence for causing or allowing a child’s death has increased from 14 years to life; and the maximum penalty for causing serious harm to a child has increased from 10 to 14 years. </a:t>
            </a:r>
          </a:p>
          <a:p>
            <a:endParaRPr lang="en-GB" sz="2531" dirty="0"/>
          </a:p>
          <a:p>
            <a:r>
              <a:rPr lang="en-GB" sz="2531" b="1" dirty="0"/>
              <a:t>Tony’s Law</a:t>
            </a:r>
          </a:p>
          <a:p>
            <a:r>
              <a:rPr lang="en-GB" sz="2531" dirty="0"/>
              <a:t>Tony </a:t>
            </a:r>
            <a:r>
              <a:rPr lang="en-GB" sz="2531" dirty="0" err="1"/>
              <a:t>Hudgell</a:t>
            </a:r>
            <a:r>
              <a:rPr lang="en-GB" sz="2531" dirty="0"/>
              <a:t> was attacked by his birth parents when he was a baby and left with life-changing injuries.</a:t>
            </a:r>
          </a:p>
          <a:p>
            <a:r>
              <a:rPr lang="en-GB" sz="2531" dirty="0"/>
              <a:t>He suffered multiple fractures, was left deaf in one ear and had to have both his legs amputated.</a:t>
            </a:r>
          </a:p>
        </p:txBody>
      </p:sp>
    </p:spTree>
    <p:extLst>
      <p:ext uri="{BB962C8B-B14F-4D97-AF65-F5344CB8AC3E}">
        <p14:creationId xmlns:p14="http://schemas.microsoft.com/office/powerpoint/2010/main" val="3724999993"/>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4EAD88-D9EC-4C88-B5CB-70B98FB0E8F4}"/>
              </a:ext>
            </a:extLst>
          </p:cNvPr>
          <p:cNvSpPr txBox="1"/>
          <p:nvPr/>
        </p:nvSpPr>
        <p:spPr>
          <a:xfrm>
            <a:off x="199104" y="1692729"/>
            <a:ext cx="8815848" cy="43242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38100" tIns="38100" rIns="38100" bIns="38100" spcCol="38100" anchor="ctr">
            <a:spAutoFit/>
          </a:bodyPr>
          <a:lstStyle/>
          <a:p>
            <a:pPr defTabSz="438128" hangingPunct="0">
              <a:defRPr/>
            </a:pPr>
            <a:r>
              <a:rPr lang="en-GB" sz="2400" dirty="0">
                <a:solidFill>
                  <a:srgbClr val="314764"/>
                </a:solidFill>
                <a:latin typeface="Avenir Heavy"/>
                <a:ea typeface="ＭＳ Ｐゴシック" panose="020B0600070205080204" pitchFamily="34" charset="-128"/>
                <a:sym typeface="Avenir Heavy"/>
              </a:rPr>
              <a:t>1 in 20 children in the UK </a:t>
            </a:r>
          </a:p>
          <a:p>
            <a:pPr defTabSz="438128" hangingPunct="0">
              <a:defRPr/>
            </a:pPr>
            <a:endParaRPr lang="en-GB" sz="2400" dirty="0">
              <a:solidFill>
                <a:srgbClr val="314764"/>
              </a:solidFill>
              <a:latin typeface="Avenir Heavy"/>
              <a:ea typeface="ＭＳ Ｐゴシック" panose="020B0600070205080204" pitchFamily="34" charset="-128"/>
              <a:sym typeface="Avenir Heavy"/>
            </a:endParaRPr>
          </a:p>
          <a:p>
            <a:pPr defTabSz="438128" hangingPunct="0">
              <a:defRPr/>
            </a:pPr>
            <a:r>
              <a:rPr lang="en-GB" sz="2400" dirty="0">
                <a:solidFill>
                  <a:srgbClr val="314764"/>
                </a:solidFill>
                <a:latin typeface="Avenir Heavy"/>
                <a:ea typeface="ＭＳ Ｐゴシック" panose="020B0600070205080204" pitchFamily="34" charset="-128"/>
                <a:sym typeface="Avenir Heavy"/>
              </a:rPr>
              <a:t>1 in 3 children did not tell anyone</a:t>
            </a:r>
          </a:p>
          <a:p>
            <a:pPr defTabSz="438128" hangingPunct="0">
              <a:defRPr/>
            </a:pPr>
            <a:endParaRPr lang="en-GB" sz="2400" dirty="0">
              <a:solidFill>
                <a:srgbClr val="314764"/>
              </a:solidFill>
              <a:latin typeface="Avenir Heavy"/>
              <a:ea typeface="ＭＳ Ｐゴシック" panose="020B0600070205080204" pitchFamily="34" charset="-128"/>
              <a:sym typeface="Avenir Heavy"/>
            </a:endParaRPr>
          </a:p>
          <a:p>
            <a:pPr defTabSz="438128" hangingPunct="0">
              <a:defRPr/>
            </a:pPr>
            <a:r>
              <a:rPr lang="en-GB" sz="2400" dirty="0">
                <a:solidFill>
                  <a:srgbClr val="314764"/>
                </a:solidFill>
                <a:latin typeface="Avenir Heavy"/>
                <a:ea typeface="ＭＳ Ｐゴシック" panose="020B0600070205080204" pitchFamily="34" charset="-128"/>
                <a:sym typeface="Avenir Heavy"/>
              </a:rPr>
              <a:t>Over 90% of sexually abused children were abused by someone they knew</a:t>
            </a:r>
          </a:p>
          <a:p>
            <a:pPr defTabSz="438128" hangingPunct="0">
              <a:defRPr/>
            </a:pPr>
            <a:endParaRPr lang="en-GB" sz="2400" dirty="0">
              <a:solidFill>
                <a:srgbClr val="314764"/>
              </a:solidFill>
              <a:latin typeface="Avenir Heavy"/>
              <a:ea typeface="ＭＳ Ｐゴシック" panose="020B0600070205080204" pitchFamily="34" charset="-128"/>
              <a:sym typeface="Avenir Heavy"/>
            </a:endParaRPr>
          </a:p>
          <a:p>
            <a:pPr defTabSz="438128" hangingPunct="0">
              <a:defRPr/>
            </a:pPr>
            <a:r>
              <a:rPr lang="en-GB" sz="2400" dirty="0">
                <a:solidFill>
                  <a:srgbClr val="314764"/>
                </a:solidFill>
                <a:latin typeface="Avenir Heavy"/>
                <a:ea typeface="ＭＳ Ｐゴシック" panose="020B0600070205080204" pitchFamily="34" charset="-128"/>
                <a:sym typeface="Avenir Heavy"/>
              </a:rPr>
              <a:t>450,000 abused in the UK last year</a:t>
            </a:r>
          </a:p>
          <a:p>
            <a:pPr defTabSz="438128" hangingPunct="0">
              <a:defRPr/>
            </a:pPr>
            <a:endParaRPr lang="en-GB" sz="2400" dirty="0">
              <a:solidFill>
                <a:srgbClr val="314764"/>
              </a:solidFill>
              <a:latin typeface="Avenir Heavy"/>
              <a:ea typeface="ＭＳ Ｐゴシック" panose="020B0600070205080204" pitchFamily="34" charset="-128"/>
              <a:sym typeface="Avenir Heavy"/>
            </a:endParaRPr>
          </a:p>
          <a:p>
            <a:pPr defTabSz="438128" hangingPunct="0">
              <a:defRPr/>
            </a:pPr>
            <a:r>
              <a:rPr lang="en-GB" sz="2400" dirty="0">
                <a:solidFill>
                  <a:srgbClr val="314764"/>
                </a:solidFill>
                <a:latin typeface="Avenir Heavy"/>
                <a:ea typeface="ＭＳ Ｐゴシック" panose="020B0600070205080204" pitchFamily="34" charset="-128"/>
                <a:sym typeface="Avenir Heavy"/>
              </a:rPr>
              <a:t>50,000 reported to police</a:t>
            </a:r>
          </a:p>
          <a:p>
            <a:pPr defTabSz="438128" hangingPunct="0">
              <a:defRPr/>
            </a:pPr>
            <a:r>
              <a:rPr lang="en-GB" sz="900" dirty="0">
                <a:solidFill>
                  <a:srgbClr val="314764"/>
                </a:solidFill>
                <a:latin typeface="Avenir Heavy"/>
                <a:ea typeface="ＭＳ Ｐゴシック" panose="020B0600070205080204" pitchFamily="34" charset="-128"/>
                <a:sym typeface="Avenir Heavy"/>
              </a:rPr>
              <a:t>Sources:</a:t>
            </a:r>
          </a:p>
          <a:p>
            <a:pPr defTabSz="438128" hangingPunct="0">
              <a:defRPr/>
            </a:pPr>
            <a:r>
              <a:rPr lang="en-GB" sz="900" dirty="0">
                <a:solidFill>
                  <a:srgbClr val="314764"/>
                </a:solidFill>
                <a:latin typeface="Avenir Heavy"/>
                <a:ea typeface="ＭＳ Ｐゴシック" panose="020B0600070205080204" pitchFamily="34" charset="-128"/>
                <a:sym typeface="Avenir Heavy"/>
              </a:rPr>
              <a:t> Radford, L. et al (2011) Child abuse and neglect in the UK today</a:t>
            </a:r>
          </a:p>
          <a:p>
            <a:pPr defTabSz="438128" hangingPunct="0">
              <a:defRPr/>
            </a:pPr>
            <a:r>
              <a:rPr lang="en-GB" sz="900" dirty="0" err="1">
                <a:solidFill>
                  <a:srgbClr val="314764"/>
                </a:solidFill>
                <a:latin typeface="Avenir Heavy"/>
                <a:ea typeface="ＭＳ Ｐゴシック" panose="020B0600070205080204" pitchFamily="34" charset="-128"/>
                <a:sym typeface="Avenir Heavy"/>
              </a:rPr>
              <a:t>Jütte</a:t>
            </a:r>
            <a:r>
              <a:rPr lang="en-GB" sz="900" dirty="0">
                <a:solidFill>
                  <a:srgbClr val="314764"/>
                </a:solidFill>
                <a:latin typeface="Avenir Heavy"/>
                <a:ea typeface="ＭＳ Ｐゴシック" panose="020B0600070205080204" pitchFamily="34" charset="-128"/>
                <a:sym typeface="Avenir Heavy"/>
              </a:rPr>
              <a:t>, S. et al (2014) How safe are our children? 2014. London: NSPCC</a:t>
            </a:r>
          </a:p>
          <a:p>
            <a:pPr defTabSz="438128" hangingPunct="0">
              <a:defRPr/>
            </a:pPr>
            <a:r>
              <a:rPr lang="en-GB" sz="900" dirty="0">
                <a:solidFill>
                  <a:srgbClr val="314764"/>
                </a:solidFill>
                <a:latin typeface="Avenir Heavy"/>
                <a:ea typeface="ＭＳ Ｐゴシック" panose="020B0600070205080204" pitchFamily="34" charset="-128"/>
                <a:sym typeface="Avenir Heavy"/>
              </a:rPr>
              <a:t>Office of the English Children’s Commissioner 2015</a:t>
            </a:r>
          </a:p>
        </p:txBody>
      </p:sp>
      <p:sp>
        <p:nvSpPr>
          <p:cNvPr id="3" name="TextBox 2">
            <a:extLst>
              <a:ext uri="{FF2B5EF4-FFF2-40B4-BE49-F238E27FC236}">
                <a16:creationId xmlns:a16="http://schemas.microsoft.com/office/drawing/2014/main" id="{14C1B1CE-A3A4-42B9-B94A-4E211AB16D69}"/>
              </a:ext>
            </a:extLst>
          </p:cNvPr>
          <p:cNvSpPr txBox="1"/>
          <p:nvPr/>
        </p:nvSpPr>
        <p:spPr>
          <a:xfrm>
            <a:off x="539552" y="332657"/>
            <a:ext cx="8915400" cy="5732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38100" tIns="38100" rIns="38100" bIns="38100" spcCol="38100" anchor="ctr">
            <a:spAutoFit/>
          </a:bodyPr>
          <a:lstStyle/>
          <a:p>
            <a:pPr defTabSz="438128" hangingPunct="0">
              <a:defRPr/>
            </a:pPr>
            <a:r>
              <a:rPr lang="en-GB" sz="3225" dirty="0">
                <a:solidFill>
                  <a:srgbClr val="FFFFFF"/>
                </a:solidFill>
                <a:latin typeface="Avenir Heavy"/>
                <a:ea typeface="ＭＳ Ｐゴシック" panose="020B0600070205080204" pitchFamily="34" charset="-128"/>
                <a:sym typeface="Avenir Heavy"/>
              </a:rPr>
              <a:t>How common is child sexual abuse?</a:t>
            </a:r>
          </a:p>
        </p:txBody>
      </p:sp>
    </p:spTree>
    <p:extLst>
      <p:ext uri="{BB962C8B-B14F-4D97-AF65-F5344CB8AC3E}">
        <p14:creationId xmlns:p14="http://schemas.microsoft.com/office/powerpoint/2010/main" val="381992606"/>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6F1D4-4A8C-4BED-9957-1360FF02C440}"/>
              </a:ext>
            </a:extLst>
          </p:cNvPr>
          <p:cNvSpPr>
            <a:spLocks noGrp="1"/>
          </p:cNvSpPr>
          <p:nvPr>
            <p:ph type="title"/>
          </p:nvPr>
        </p:nvSpPr>
        <p:spPr>
          <a:xfrm>
            <a:off x="265279" y="184860"/>
            <a:ext cx="8229600" cy="685801"/>
          </a:xfrm>
        </p:spPr>
        <p:txBody>
          <a:bodyPr>
            <a:normAutofit/>
          </a:bodyPr>
          <a:lstStyle/>
          <a:p>
            <a:r>
              <a:rPr lang="en-GB" sz="3375" dirty="0"/>
              <a:t>Child Sexual Abuse </a:t>
            </a:r>
          </a:p>
        </p:txBody>
      </p:sp>
      <p:sp>
        <p:nvSpPr>
          <p:cNvPr id="3" name="Content Placeholder 2">
            <a:extLst>
              <a:ext uri="{FF2B5EF4-FFF2-40B4-BE49-F238E27FC236}">
                <a16:creationId xmlns:a16="http://schemas.microsoft.com/office/drawing/2014/main" id="{C761BE70-7DC0-4470-A6C0-F26E5141CDD2}"/>
              </a:ext>
            </a:extLst>
          </p:cNvPr>
          <p:cNvSpPr>
            <a:spLocks noGrp="1"/>
          </p:cNvSpPr>
          <p:nvPr>
            <p:ph idx="1"/>
          </p:nvPr>
        </p:nvSpPr>
        <p:spPr>
          <a:xfrm>
            <a:off x="390027" y="1561816"/>
            <a:ext cx="8229600" cy="4525963"/>
          </a:xfrm>
        </p:spPr>
        <p:txBody>
          <a:bodyPr>
            <a:normAutofit fontScale="85000" lnSpcReduction="20000"/>
          </a:bodyPr>
          <a:lstStyle/>
          <a:p>
            <a:r>
              <a:rPr lang="en-GB" sz="2812" dirty="0"/>
              <a:t>Sabah was sexually abused between the ages of seven and 13 by four members of her family and a teacher. She was raped for the first time when she was nine.</a:t>
            </a:r>
          </a:p>
          <a:p>
            <a:endParaRPr lang="en-GB" sz="2812" dirty="0"/>
          </a:p>
          <a:p>
            <a:r>
              <a:rPr lang="en-GB" sz="2812" i="1" dirty="0"/>
              <a:t>“Child sexual abuse does not discriminate.” said Sabah. “The teacher was white – the family members who abused me were brown. </a:t>
            </a:r>
          </a:p>
          <a:p>
            <a:r>
              <a:rPr lang="en-GB" sz="2812" i="1" dirty="0"/>
              <a:t>“This is not a race or colour issue. It is about as a society tackling all predators of child sex abuse.</a:t>
            </a:r>
          </a:p>
          <a:p>
            <a:endParaRPr lang="en-GB" sz="2812" i="1" dirty="0"/>
          </a:p>
          <a:p>
            <a:r>
              <a:rPr lang="en-GB" sz="2812" i="1" dirty="0"/>
              <a:t>“All my abusers had one thing in common </a:t>
            </a:r>
            <a:r>
              <a:rPr lang="en-GB" sz="3656" i="1" dirty="0"/>
              <a:t>– </a:t>
            </a:r>
            <a:r>
              <a:rPr lang="en-GB" sz="3656" b="1" i="1" dirty="0"/>
              <a:t>they had the entire community thinking they were good people.</a:t>
            </a:r>
          </a:p>
          <a:p>
            <a:endParaRPr lang="en-GB" sz="3094" b="1" i="1" dirty="0"/>
          </a:p>
          <a:p>
            <a:r>
              <a:rPr lang="en-GB" sz="1687" b="1" i="1" dirty="0"/>
              <a:t>Independent Inquiry into Child Sex Abuse looking at barriers faced by ethnic minority communities in reporting child sexual abuse.</a:t>
            </a:r>
          </a:p>
        </p:txBody>
      </p:sp>
    </p:spTree>
    <p:extLst>
      <p:ext uri="{BB962C8B-B14F-4D97-AF65-F5344CB8AC3E}">
        <p14:creationId xmlns:p14="http://schemas.microsoft.com/office/powerpoint/2010/main" val="11890024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a:extLst>
              <a:ext uri="{FF2B5EF4-FFF2-40B4-BE49-F238E27FC236}">
                <a16:creationId xmlns:a16="http://schemas.microsoft.com/office/drawing/2014/main" id="{AD7B7291-A80D-4773-88E8-A26BB5FA83BF}"/>
              </a:ext>
            </a:extLst>
          </p:cNvPr>
          <p:cNvSpPr>
            <a:spLocks noGrp="1" noChangeArrowheads="1"/>
          </p:cNvSpPr>
          <p:nvPr>
            <p:ph type="title"/>
          </p:nvPr>
        </p:nvSpPr>
        <p:spPr>
          <a:xfrm>
            <a:off x="271463" y="512751"/>
            <a:ext cx="8601075" cy="538162"/>
          </a:xfrm>
        </p:spPr>
        <p:txBody>
          <a:bodyPr/>
          <a:lstStyle/>
          <a:p>
            <a:r>
              <a:rPr lang="en-GB" altLang="en-US" dirty="0"/>
              <a:t>Child-on-child sexual violence and sexual </a:t>
            </a:r>
            <a:br>
              <a:rPr lang="en-GB" altLang="en-US" dirty="0"/>
            </a:br>
            <a:r>
              <a:rPr lang="en-GB" altLang="en-US" dirty="0"/>
              <a:t>harassment (Part 5 KCSIE 2022)</a:t>
            </a:r>
          </a:p>
        </p:txBody>
      </p:sp>
      <p:sp>
        <p:nvSpPr>
          <p:cNvPr id="3" name="Text Placeholder 2">
            <a:extLst>
              <a:ext uri="{FF2B5EF4-FFF2-40B4-BE49-F238E27FC236}">
                <a16:creationId xmlns:a16="http://schemas.microsoft.com/office/drawing/2014/main" id="{D70E9A18-A126-4B5B-B951-4CBCE0076B24}"/>
              </a:ext>
            </a:extLst>
          </p:cNvPr>
          <p:cNvSpPr>
            <a:spLocks noGrp="1"/>
          </p:cNvSpPr>
          <p:nvPr>
            <p:ph type="body" idx="1"/>
          </p:nvPr>
        </p:nvSpPr>
        <p:spPr>
          <a:xfrm>
            <a:off x="333375" y="1576399"/>
            <a:ext cx="8477250" cy="4768850"/>
          </a:xfrm>
        </p:spPr>
        <p:txBody>
          <a:bodyPr/>
          <a:lstStyle/>
          <a:p>
            <a:pPr algn="ctr">
              <a:defRPr/>
            </a:pPr>
            <a:r>
              <a:rPr lang="en-GB" sz="2400" b="1" dirty="0"/>
              <a:t>All Staff should be aware of the importance of </a:t>
            </a:r>
            <a:r>
              <a:rPr lang="en-GB" sz="2000" dirty="0"/>
              <a:t>:</a:t>
            </a:r>
          </a:p>
          <a:p>
            <a:pPr>
              <a:defRPr/>
            </a:pPr>
            <a:endParaRPr lang="en-GB" sz="2000" dirty="0"/>
          </a:p>
          <a:p>
            <a:pPr algn="ctr">
              <a:defRPr/>
            </a:pPr>
            <a:r>
              <a:rPr lang="en-GB" sz="2000" dirty="0">
                <a:solidFill>
                  <a:srgbClr val="FF0000"/>
                </a:solidFill>
              </a:rPr>
              <a:t>making clear that there is a </a:t>
            </a:r>
            <a:r>
              <a:rPr lang="en-GB" sz="2000" b="1" dirty="0">
                <a:solidFill>
                  <a:srgbClr val="FF0000"/>
                </a:solidFill>
              </a:rPr>
              <a:t>zero-tolerance</a:t>
            </a:r>
            <a:r>
              <a:rPr lang="en-GB" sz="2000" dirty="0">
                <a:solidFill>
                  <a:srgbClr val="FF0000"/>
                </a:solidFill>
              </a:rPr>
              <a:t> approach to sexual violence and </a:t>
            </a:r>
          </a:p>
          <a:p>
            <a:pPr algn="ctr">
              <a:defRPr/>
            </a:pPr>
            <a:r>
              <a:rPr lang="en-GB" sz="2000" dirty="0">
                <a:solidFill>
                  <a:srgbClr val="FF0000"/>
                </a:solidFill>
              </a:rPr>
              <a:t>sexual harassment, that it is never acceptable, and it will not be tolerated</a:t>
            </a:r>
          </a:p>
          <a:p>
            <a:pPr marL="285722" indent="-285722">
              <a:buFont typeface="Arial" panose="020B0604020202020204" pitchFamily="34" charset="0"/>
              <a:buChar char="•"/>
              <a:defRPr/>
            </a:pPr>
            <a:endParaRPr lang="en-GB" sz="2000" dirty="0"/>
          </a:p>
          <a:p>
            <a:pPr marL="285722" indent="-285722">
              <a:buFont typeface="Arial" panose="020B0604020202020204" pitchFamily="34" charset="0"/>
              <a:buChar char="•"/>
              <a:defRPr/>
            </a:pPr>
            <a:r>
              <a:rPr lang="en-GB" sz="2000" b="1" dirty="0"/>
              <a:t> It should never be passed off as “banter”, “just having a laugh”, “a part of growing up” or “boys being boys”</a:t>
            </a:r>
          </a:p>
          <a:p>
            <a:pPr marL="285722" indent="-285722">
              <a:buFont typeface="Arial" panose="020B0604020202020204" pitchFamily="34" charset="0"/>
              <a:buChar char="•"/>
              <a:defRPr/>
            </a:pPr>
            <a:endParaRPr lang="en-GB" sz="2000" dirty="0"/>
          </a:p>
          <a:p>
            <a:pPr marL="285722" indent="-285722">
              <a:buFont typeface="Arial" panose="020B0604020202020204" pitchFamily="34" charset="0"/>
              <a:buChar char="•"/>
              <a:defRPr/>
            </a:pPr>
            <a:r>
              <a:rPr lang="en-GB" sz="2000" dirty="0">
                <a:solidFill>
                  <a:srgbClr val="FF0000"/>
                </a:solidFill>
              </a:rPr>
              <a:t>Failure to do so can lead to a culture of unacceptable behaviour, an unsafe environment and in worst case scenarios a culture that normalises abuse, leading to children accepting it as normal and not coming forward to report it.</a:t>
            </a:r>
          </a:p>
          <a:p>
            <a:pPr marL="285722" indent="-285722">
              <a:buFont typeface="Arial" panose="020B0604020202020204" pitchFamily="34" charset="0"/>
              <a:buChar char="•"/>
              <a:defRPr/>
            </a:pPr>
            <a:endParaRPr lang="en-GB" sz="2000" dirty="0"/>
          </a:p>
          <a:p>
            <a:pPr marL="285722" indent="-285722">
              <a:buFont typeface="Arial" panose="020B0604020202020204" pitchFamily="34" charset="0"/>
              <a:buChar char="•"/>
              <a:defRPr/>
            </a:pPr>
            <a:r>
              <a:rPr lang="en-GB" sz="2800" b="1" dirty="0"/>
              <a:t>Dismissing or tolerating such behaviours risks normalising them</a:t>
            </a:r>
            <a:endParaRPr lang="en-GB" sz="2800" dirty="0">
              <a:solidFill>
                <a:schemeClr val="accent1">
                  <a:lumMod val="60000"/>
                  <a:lumOff val="40000"/>
                </a:schemeClr>
              </a:solidFill>
            </a:endParaRPr>
          </a:p>
          <a:p>
            <a:pPr marL="285722" indent="-285722">
              <a:buFont typeface="Arial" panose="020B0604020202020204" pitchFamily="34" charset="0"/>
              <a:buChar char="•"/>
              <a:defRPr/>
            </a:pPr>
            <a:endParaRPr lang="en-GB" sz="2800" b="1" dirty="0"/>
          </a:p>
          <a:p>
            <a:pPr marL="285722" indent="-285722">
              <a:buFont typeface="Arial" panose="020B0604020202020204" pitchFamily="34" charset="0"/>
              <a:buChar char="•"/>
              <a:defRPr/>
            </a:pPr>
            <a:endParaRPr lang="en-GB" sz="2800" b="1" dirty="0"/>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9F6AC4-A7BC-4207-BB1C-C81C41521EA7}"/>
              </a:ext>
            </a:extLst>
          </p:cNvPr>
          <p:cNvSpPr txBox="1"/>
          <p:nvPr/>
        </p:nvSpPr>
        <p:spPr>
          <a:xfrm>
            <a:off x="224518" y="449974"/>
            <a:ext cx="8827634" cy="520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410751" hangingPunct="0">
              <a:defRPr/>
            </a:pPr>
            <a:r>
              <a:rPr lang="en-GB" sz="3023" kern="0" dirty="0">
                <a:solidFill>
                  <a:srgbClr val="FFFFFF"/>
                </a:solidFill>
                <a:latin typeface="Avenir Heavy"/>
                <a:sym typeface="Avenir Heavy"/>
              </a:rPr>
              <a:t>Sexual assault</a:t>
            </a:r>
          </a:p>
          <a:p>
            <a:pPr defTabSz="410751" hangingPunct="0">
              <a:defRPr/>
            </a:pPr>
            <a:endParaRPr lang="en-GB" sz="3023" kern="0" dirty="0">
              <a:solidFill>
                <a:srgbClr val="314764"/>
              </a:solidFill>
              <a:latin typeface="Avenir Heavy"/>
              <a:sym typeface="Avenir Heavy"/>
            </a:endParaRPr>
          </a:p>
          <a:p>
            <a:pPr defTabSz="410751" hangingPunct="0">
              <a:defRPr/>
            </a:pPr>
            <a:r>
              <a:rPr lang="en-GB" sz="3023" kern="0" dirty="0">
                <a:solidFill>
                  <a:srgbClr val="314764"/>
                </a:solidFill>
                <a:latin typeface="Avenir Heavy"/>
                <a:sym typeface="Avenir Heavy"/>
              </a:rPr>
              <a:t>(1)	A person (A) commits an offence if—</a:t>
            </a:r>
          </a:p>
          <a:p>
            <a:pPr defTabSz="410751" hangingPunct="0">
              <a:defRPr/>
            </a:pPr>
            <a:endParaRPr lang="en-GB" sz="3023" kern="0" dirty="0">
              <a:solidFill>
                <a:srgbClr val="314764"/>
              </a:solidFill>
              <a:latin typeface="Avenir Heavy"/>
              <a:sym typeface="Avenir Heavy"/>
            </a:endParaRPr>
          </a:p>
          <a:p>
            <a:pPr defTabSz="410751" hangingPunct="0">
              <a:defRPr/>
            </a:pPr>
            <a:r>
              <a:rPr lang="en-GB" sz="3023" kern="0" dirty="0">
                <a:solidFill>
                  <a:srgbClr val="314764"/>
                </a:solidFill>
                <a:latin typeface="Avenir Heavy"/>
                <a:sym typeface="Avenir Heavy"/>
              </a:rPr>
              <a:t>(2)	He/she </a:t>
            </a:r>
            <a:r>
              <a:rPr lang="en-GB" sz="3023" kern="0" dirty="0">
                <a:solidFill>
                  <a:srgbClr val="FF0000"/>
                </a:solidFill>
                <a:latin typeface="Avenir Heavy"/>
                <a:sym typeface="Avenir Heavy"/>
              </a:rPr>
              <a:t>intentionally</a:t>
            </a:r>
            <a:r>
              <a:rPr lang="en-GB" sz="3023" kern="0" dirty="0">
                <a:solidFill>
                  <a:srgbClr val="314764"/>
                </a:solidFill>
                <a:latin typeface="Avenir Heavy"/>
                <a:sym typeface="Avenir Heavy"/>
              </a:rPr>
              <a:t> touches another person (B),</a:t>
            </a:r>
          </a:p>
          <a:p>
            <a:pPr defTabSz="410751" hangingPunct="0">
              <a:defRPr/>
            </a:pPr>
            <a:endParaRPr lang="en-GB" sz="3023" kern="0" dirty="0">
              <a:solidFill>
                <a:srgbClr val="314764"/>
              </a:solidFill>
              <a:latin typeface="Avenir Heavy"/>
              <a:sym typeface="Avenir Heavy"/>
            </a:endParaRPr>
          </a:p>
          <a:p>
            <a:pPr defTabSz="410751" hangingPunct="0">
              <a:defRPr/>
            </a:pPr>
            <a:r>
              <a:rPr lang="en-GB" sz="3023" kern="0" dirty="0">
                <a:solidFill>
                  <a:srgbClr val="314764"/>
                </a:solidFill>
                <a:latin typeface="Avenir Heavy"/>
                <a:sym typeface="Avenir Heavy"/>
              </a:rPr>
              <a:t>(3)	the touching is </a:t>
            </a:r>
            <a:r>
              <a:rPr lang="en-GB" sz="3023" kern="0" dirty="0">
                <a:solidFill>
                  <a:srgbClr val="FF0000"/>
                </a:solidFill>
                <a:latin typeface="Avenir Heavy"/>
                <a:sym typeface="Avenir Heavy"/>
              </a:rPr>
              <a:t>sexual</a:t>
            </a:r>
            <a:r>
              <a:rPr lang="en-GB" sz="3023" kern="0" dirty="0">
                <a:solidFill>
                  <a:srgbClr val="314764"/>
                </a:solidFill>
                <a:latin typeface="Avenir Heavy"/>
                <a:sym typeface="Avenir Heavy"/>
              </a:rPr>
              <a:t>,</a:t>
            </a:r>
          </a:p>
          <a:p>
            <a:pPr defTabSz="410751" hangingPunct="0">
              <a:defRPr/>
            </a:pPr>
            <a:endParaRPr lang="en-GB" sz="3023" kern="0" dirty="0">
              <a:solidFill>
                <a:srgbClr val="314764"/>
              </a:solidFill>
              <a:latin typeface="Avenir Heavy"/>
              <a:sym typeface="Avenir Heavy"/>
            </a:endParaRPr>
          </a:p>
          <a:p>
            <a:pPr defTabSz="410751" hangingPunct="0">
              <a:defRPr/>
            </a:pPr>
            <a:r>
              <a:rPr lang="en-GB" sz="3023" kern="0" dirty="0">
                <a:solidFill>
                  <a:srgbClr val="314764"/>
                </a:solidFill>
                <a:latin typeface="Avenir Heavy"/>
                <a:sym typeface="Avenir Heavy"/>
              </a:rPr>
              <a:t>(4)	(B) does </a:t>
            </a:r>
            <a:r>
              <a:rPr lang="en-GB" sz="3023" kern="0" dirty="0">
                <a:solidFill>
                  <a:srgbClr val="FF0000"/>
                </a:solidFill>
                <a:latin typeface="Avenir Heavy"/>
                <a:sym typeface="Avenir Heavy"/>
              </a:rPr>
              <a:t>not consent </a:t>
            </a:r>
            <a:r>
              <a:rPr lang="en-GB" sz="3023" kern="0" dirty="0">
                <a:solidFill>
                  <a:srgbClr val="314764"/>
                </a:solidFill>
                <a:latin typeface="Avenir Heavy"/>
                <a:sym typeface="Avenir Heavy"/>
              </a:rPr>
              <a:t>to the touching, and</a:t>
            </a:r>
          </a:p>
          <a:p>
            <a:pPr defTabSz="410751" hangingPunct="0">
              <a:defRPr/>
            </a:pPr>
            <a:endParaRPr lang="en-GB" sz="3023" kern="0" dirty="0">
              <a:solidFill>
                <a:srgbClr val="314764"/>
              </a:solidFill>
              <a:latin typeface="Avenir Heavy"/>
              <a:sym typeface="Avenir Heavy"/>
            </a:endParaRPr>
          </a:p>
          <a:p>
            <a:pPr defTabSz="410751" hangingPunct="0">
              <a:defRPr/>
            </a:pPr>
            <a:r>
              <a:rPr lang="en-GB" sz="3023" kern="0" dirty="0">
                <a:solidFill>
                  <a:srgbClr val="314764"/>
                </a:solidFill>
                <a:latin typeface="Avenir Heavy"/>
                <a:sym typeface="Avenir Heavy"/>
              </a:rPr>
              <a:t>(5)	(A) does </a:t>
            </a:r>
            <a:r>
              <a:rPr lang="en-GB" sz="3023" kern="0" dirty="0">
                <a:solidFill>
                  <a:srgbClr val="FF0000"/>
                </a:solidFill>
                <a:latin typeface="Avenir Heavy"/>
                <a:sym typeface="Avenir Heavy"/>
              </a:rPr>
              <a:t>not reasonably </a:t>
            </a:r>
            <a:r>
              <a:rPr lang="en-GB" sz="3023" kern="0" dirty="0">
                <a:solidFill>
                  <a:srgbClr val="314764"/>
                </a:solidFill>
                <a:latin typeface="Avenir Heavy"/>
                <a:sym typeface="Avenir Heavy"/>
              </a:rPr>
              <a:t>believe that (B) consents.</a:t>
            </a:r>
          </a:p>
        </p:txBody>
      </p:sp>
    </p:spTree>
    <p:extLst>
      <p:ext uri="{BB962C8B-B14F-4D97-AF65-F5344CB8AC3E}">
        <p14:creationId xmlns:p14="http://schemas.microsoft.com/office/powerpoint/2010/main" val="671459533"/>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452373"/>
            <a:ext cx="4766055" cy="600075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3" fontAlgn="base">
              <a:spcBef>
                <a:spcPct val="0"/>
              </a:spcBef>
              <a:spcAft>
                <a:spcPct val="0"/>
              </a:spcAft>
              <a:defRPr/>
            </a:pPr>
            <a:endParaRPr lang="en-US" sz="1350">
              <a:solidFill>
                <a:prstClr val="white"/>
              </a:solidFill>
              <a:latin typeface="Calibri"/>
              <a:sym typeface="Avenir Heavy"/>
            </a:endParaRPr>
          </a:p>
        </p:txBody>
      </p:sp>
      <p:pic>
        <p:nvPicPr>
          <p:cNvPr id="17" name="Picture 11">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4286"/>
          <a:stretch/>
        </p:blipFill>
        <p:spPr>
          <a:xfrm>
            <a:off x="0" y="387399"/>
            <a:ext cx="9144000" cy="6083203"/>
          </a:xfrm>
          <a:prstGeom prst="rect">
            <a:avLst/>
          </a:prstGeom>
        </p:spPr>
      </p:pic>
      <p:sp>
        <p:nvSpPr>
          <p:cNvPr id="2" name="TextBox 1"/>
          <p:cNvSpPr txBox="1"/>
          <p:nvPr/>
        </p:nvSpPr>
        <p:spPr>
          <a:xfrm>
            <a:off x="114790" y="1716104"/>
            <a:ext cx="4320051" cy="3053242"/>
          </a:xfrm>
          <a:prstGeom prst="rect">
            <a:avLst/>
          </a:prstGeom>
        </p:spPr>
        <p:txBody>
          <a:bodyPr vert="horz" lIns="91440" tIns="45720" rIns="91440" bIns="45720" rtlCol="0" anchor="t">
            <a:normAutofit fontScale="92500" lnSpcReduction="20000"/>
          </a:bodyPr>
          <a:lstStyle/>
          <a:p>
            <a:pPr defTabSz="914353" fontAlgn="base">
              <a:lnSpc>
                <a:spcPct val="90000"/>
              </a:lnSpc>
              <a:spcBef>
                <a:spcPct val="0"/>
              </a:spcBef>
              <a:spcAft>
                <a:spcPts val="600"/>
              </a:spcAft>
              <a:defRPr/>
            </a:pPr>
            <a:r>
              <a:rPr lang="en-US" sz="1600" dirty="0">
                <a:solidFill>
                  <a:srgbClr val="FFFFFF"/>
                </a:solidFill>
                <a:latin typeface="Calibri"/>
                <a:cs typeface="Times New Roman" pitchFamily="18" charset="0"/>
                <a:sym typeface="Avenir Heavy"/>
              </a:rPr>
              <a:t>“</a:t>
            </a:r>
            <a:r>
              <a:rPr lang="en-US" sz="3900" dirty="0">
                <a:solidFill>
                  <a:srgbClr val="FFFFFF"/>
                </a:solidFill>
                <a:latin typeface="Calibri"/>
                <a:cs typeface="Times New Roman" pitchFamily="18" charset="0"/>
                <a:sym typeface="Avenir Heavy"/>
              </a:rPr>
              <a:t>Consent”</a:t>
            </a:r>
          </a:p>
          <a:p>
            <a:pPr defTabSz="914353" fontAlgn="base">
              <a:lnSpc>
                <a:spcPct val="90000"/>
              </a:lnSpc>
              <a:spcBef>
                <a:spcPct val="0"/>
              </a:spcBef>
              <a:spcAft>
                <a:spcPts val="600"/>
              </a:spcAft>
              <a:defRPr/>
            </a:pPr>
            <a:endParaRPr lang="en-US" sz="3900" dirty="0">
              <a:solidFill>
                <a:srgbClr val="FFFFFF"/>
              </a:solidFill>
              <a:latin typeface="Calibri"/>
              <a:cs typeface="Times New Roman" pitchFamily="18" charset="0"/>
              <a:sym typeface="Avenir Heavy"/>
            </a:endParaRPr>
          </a:p>
          <a:p>
            <a:pPr defTabSz="914353" fontAlgn="base">
              <a:lnSpc>
                <a:spcPct val="90000"/>
              </a:lnSpc>
              <a:spcBef>
                <a:spcPct val="0"/>
              </a:spcBef>
              <a:spcAft>
                <a:spcPts val="600"/>
              </a:spcAft>
              <a:defRPr/>
            </a:pPr>
            <a:r>
              <a:rPr lang="en-US" sz="3900" dirty="0">
                <a:solidFill>
                  <a:srgbClr val="FFFFFF"/>
                </a:solidFill>
                <a:latin typeface="Calibri"/>
                <a:cs typeface="Times New Roman" pitchFamily="18" charset="0"/>
                <a:sym typeface="Avenir Heavy"/>
              </a:rPr>
              <a:t>A person consents if he/she </a:t>
            </a:r>
            <a:r>
              <a:rPr lang="en-US" sz="3900" b="1" dirty="0">
                <a:solidFill>
                  <a:srgbClr val="FF0000"/>
                </a:solidFill>
                <a:latin typeface="Calibri"/>
                <a:cs typeface="Times New Roman" pitchFamily="18" charset="0"/>
                <a:sym typeface="Avenir Heavy"/>
              </a:rPr>
              <a:t>agrees</a:t>
            </a:r>
            <a:r>
              <a:rPr lang="en-US" sz="3900" dirty="0">
                <a:solidFill>
                  <a:srgbClr val="FFFFFF"/>
                </a:solidFill>
                <a:latin typeface="Calibri"/>
                <a:cs typeface="Times New Roman" pitchFamily="18" charset="0"/>
                <a:sym typeface="Avenir Heavy"/>
              </a:rPr>
              <a:t> by </a:t>
            </a:r>
            <a:r>
              <a:rPr lang="en-US" sz="3900" b="1" dirty="0">
                <a:solidFill>
                  <a:srgbClr val="FF0000"/>
                </a:solidFill>
                <a:latin typeface="Calibri"/>
                <a:cs typeface="Times New Roman" pitchFamily="18" charset="0"/>
                <a:sym typeface="Avenir Heavy"/>
              </a:rPr>
              <a:t>choice</a:t>
            </a:r>
            <a:r>
              <a:rPr lang="en-US" sz="3900" dirty="0">
                <a:solidFill>
                  <a:srgbClr val="FFFFFF"/>
                </a:solidFill>
                <a:latin typeface="Calibri"/>
                <a:cs typeface="Times New Roman" pitchFamily="18" charset="0"/>
                <a:sym typeface="Avenir Heavy"/>
              </a:rPr>
              <a:t>, and has the </a:t>
            </a:r>
            <a:r>
              <a:rPr lang="en-US" sz="3900" b="1" dirty="0">
                <a:solidFill>
                  <a:srgbClr val="FF0000"/>
                </a:solidFill>
                <a:latin typeface="Calibri"/>
                <a:cs typeface="Times New Roman" pitchFamily="18" charset="0"/>
                <a:sym typeface="Avenir Heavy"/>
              </a:rPr>
              <a:t>freedom</a:t>
            </a:r>
            <a:r>
              <a:rPr lang="en-US" sz="3900" dirty="0">
                <a:solidFill>
                  <a:srgbClr val="FFFFFF"/>
                </a:solidFill>
                <a:latin typeface="Calibri"/>
                <a:cs typeface="Times New Roman" pitchFamily="18" charset="0"/>
                <a:sym typeface="Avenir Heavy"/>
              </a:rPr>
              <a:t> and </a:t>
            </a:r>
            <a:r>
              <a:rPr lang="en-US" sz="3900" b="1" dirty="0">
                <a:solidFill>
                  <a:srgbClr val="FF0000"/>
                </a:solidFill>
                <a:latin typeface="Calibri"/>
                <a:cs typeface="Times New Roman" pitchFamily="18" charset="0"/>
                <a:sym typeface="Avenir Heavy"/>
              </a:rPr>
              <a:t>capacity</a:t>
            </a:r>
            <a:r>
              <a:rPr lang="en-US" sz="3900" dirty="0">
                <a:solidFill>
                  <a:srgbClr val="FFFFFF"/>
                </a:solidFill>
                <a:latin typeface="Calibri"/>
                <a:cs typeface="Times New Roman" pitchFamily="18" charset="0"/>
                <a:sym typeface="Avenir Heavy"/>
              </a:rPr>
              <a:t> to make that choice.</a:t>
            </a:r>
          </a:p>
        </p:txBody>
      </p:sp>
      <p:pic>
        <p:nvPicPr>
          <p:cNvPr id="5" name="Picture 4">
            <a:extLst>
              <a:ext uri="{FF2B5EF4-FFF2-40B4-BE49-F238E27FC236}">
                <a16:creationId xmlns:a16="http://schemas.microsoft.com/office/drawing/2014/main" id="{1CA8E32A-7084-405B-BC32-8C181B529CC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075819" y="1021081"/>
            <a:ext cx="3762989" cy="4701540"/>
          </a:xfrm>
          <a:prstGeom prst="rect">
            <a:avLst/>
          </a:prstGeom>
          <a:ln w="9525">
            <a:noFill/>
          </a:ln>
        </p:spPr>
      </p:pic>
    </p:spTree>
    <p:extLst>
      <p:ext uri="{BB962C8B-B14F-4D97-AF65-F5344CB8AC3E}">
        <p14:creationId xmlns:p14="http://schemas.microsoft.com/office/powerpoint/2010/main" val="763687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90" name="Rectangle 6161">
            <a:extLst>
              <a:ext uri="{FF2B5EF4-FFF2-40B4-BE49-F238E27FC236}">
                <a16:creationId xmlns:a16="http://schemas.microsoft.com/office/drawing/2014/main" id="{398F3DEE-0E56-499F-AFAE-C2DA7C2C8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0751" hangingPunct="0"/>
            <a:endParaRPr lang="en-US" sz="3023" kern="0">
              <a:solidFill>
                <a:prstClr val="white"/>
              </a:solidFill>
              <a:latin typeface="Calibri" panose="020F0502020204030204"/>
              <a:sym typeface="Avenir Heavy"/>
            </a:endParaRPr>
          </a:p>
        </p:txBody>
      </p:sp>
      <p:sp useBgFill="1">
        <p:nvSpPr>
          <p:cNvPr id="6191" name="Rectangle 6163">
            <a:extLst>
              <a:ext uri="{FF2B5EF4-FFF2-40B4-BE49-F238E27FC236}">
                <a16:creationId xmlns:a16="http://schemas.microsoft.com/office/drawing/2014/main" id="{76077A66-26E5-4BDD-99AC-19998AC56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0751" hangingPunct="0"/>
            <a:endParaRPr lang="en-US" sz="3023" kern="0">
              <a:solidFill>
                <a:prstClr val="white"/>
              </a:solidFill>
              <a:latin typeface="Calibri" panose="020F0502020204030204"/>
              <a:sym typeface="Avenir Heavy"/>
            </a:endParaRPr>
          </a:p>
        </p:txBody>
      </p:sp>
      <p:sp useBgFill="1">
        <p:nvSpPr>
          <p:cNvPr id="6192" name="Rectangle 6165">
            <a:extLst>
              <a:ext uri="{FF2B5EF4-FFF2-40B4-BE49-F238E27FC236}">
                <a16:creationId xmlns:a16="http://schemas.microsoft.com/office/drawing/2014/main" id="{CC7C8FC4-294D-4B63-9B55-1E1BF34CE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0751" hangingPunct="0"/>
            <a:endParaRPr lang="en-US" sz="1406" kern="0">
              <a:solidFill>
                <a:prstClr val="white"/>
              </a:solidFill>
              <a:latin typeface="Calibri" panose="020F0502020204030204"/>
              <a:sym typeface="Avenir Heavy"/>
            </a:endParaRPr>
          </a:p>
        </p:txBody>
      </p:sp>
      <p:sp>
        <p:nvSpPr>
          <p:cNvPr id="6193" name="Rectangle 6167">
            <a:extLst>
              <a:ext uri="{FF2B5EF4-FFF2-40B4-BE49-F238E27FC236}">
                <a16:creationId xmlns:a16="http://schemas.microsoft.com/office/drawing/2014/main" id="{16BA2A44-9824-4572-8098-0929558CCE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499"/>
            <a:ext cx="9143999" cy="6857999"/>
          </a:xfrm>
          <a:prstGeom prst="rect">
            <a:avLst/>
          </a:prstGeom>
          <a:gradFill>
            <a:gsLst>
              <a:gs pos="1000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0751" hangingPunct="0"/>
            <a:endParaRPr lang="en-US" sz="3023" kern="0">
              <a:solidFill>
                <a:prstClr val="white"/>
              </a:solidFill>
              <a:latin typeface="Calibri" panose="020F0502020204030204"/>
              <a:sym typeface="Avenir Heavy"/>
            </a:endParaRPr>
          </a:p>
        </p:txBody>
      </p:sp>
      <p:sp>
        <p:nvSpPr>
          <p:cNvPr id="6194" name="Rectangle 6169">
            <a:extLst>
              <a:ext uri="{FF2B5EF4-FFF2-40B4-BE49-F238E27FC236}">
                <a16:creationId xmlns:a16="http://schemas.microsoft.com/office/drawing/2014/main" id="{3881C908-FA5D-4DC1-BC31-59002F2CF5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58902" y="12437"/>
            <a:ext cx="8785098" cy="6844063"/>
          </a:xfrm>
          <a:prstGeom prst="rect">
            <a:avLst/>
          </a:prstGeom>
          <a:gradFill>
            <a:gsLst>
              <a:gs pos="0">
                <a:srgbClr val="000000">
                  <a:alpha val="71765"/>
                </a:srgbClr>
              </a:gs>
              <a:gs pos="100000">
                <a:schemeClr val="accent1">
                  <a:alpha val="2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0751" hangingPunct="0"/>
            <a:endParaRPr lang="en-US" sz="3023" kern="0">
              <a:solidFill>
                <a:prstClr val="white"/>
              </a:solidFill>
              <a:latin typeface="Calibri" panose="020F0502020204030204"/>
              <a:sym typeface="Avenir Heavy"/>
            </a:endParaRPr>
          </a:p>
        </p:txBody>
      </p:sp>
      <p:sp>
        <p:nvSpPr>
          <p:cNvPr id="6195" name="Rectangle 6171">
            <a:extLst>
              <a:ext uri="{FF2B5EF4-FFF2-40B4-BE49-F238E27FC236}">
                <a16:creationId xmlns:a16="http://schemas.microsoft.com/office/drawing/2014/main" id="{470EF6E7-F4E0-4ECC-BF0C-E00309A15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4498"/>
            <a:ext cx="9143997" cy="6416004"/>
          </a:xfrm>
          <a:prstGeom prst="rect">
            <a:avLst/>
          </a:prstGeom>
          <a:gradFill>
            <a:gsLst>
              <a:gs pos="12000">
                <a:srgbClr val="000000">
                  <a:alpha val="63000"/>
                </a:srgbClr>
              </a:gs>
              <a:gs pos="100000">
                <a:schemeClr val="accent1">
                  <a:lumMod val="75000"/>
                  <a:alpha val="0"/>
                </a:scheme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0751" hangingPunct="0"/>
            <a:endParaRPr lang="en-US" sz="3023" kern="0">
              <a:solidFill>
                <a:prstClr val="white"/>
              </a:solidFill>
              <a:latin typeface="Calibri" panose="020F0502020204030204"/>
              <a:sym typeface="Avenir Heavy"/>
            </a:endParaRPr>
          </a:p>
        </p:txBody>
      </p:sp>
      <p:sp>
        <p:nvSpPr>
          <p:cNvPr id="6196" name="Rectangle 6173">
            <a:extLst>
              <a:ext uri="{FF2B5EF4-FFF2-40B4-BE49-F238E27FC236}">
                <a16:creationId xmlns:a16="http://schemas.microsoft.com/office/drawing/2014/main" id="{14CABDEF-7A93-403A-BEB2-DDC0F89AB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 y="2724072"/>
            <a:ext cx="9144005" cy="4114802"/>
          </a:xfrm>
          <a:prstGeom prst="rect">
            <a:avLst/>
          </a:prstGeom>
          <a:gradFill>
            <a:gsLst>
              <a:gs pos="30000">
                <a:schemeClr val="accent1">
                  <a:alpha val="13000"/>
                </a:schemeClr>
              </a:gs>
              <a:gs pos="100000">
                <a:schemeClr val="accent1">
                  <a:alpha val="24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0751" hangingPunct="0"/>
            <a:endParaRPr lang="en-US" sz="3023" kern="0">
              <a:solidFill>
                <a:prstClr val="white"/>
              </a:solidFill>
              <a:latin typeface="Calibri" panose="020F0502020204030204"/>
              <a:sym typeface="Avenir Heavy"/>
            </a:endParaRPr>
          </a:p>
        </p:txBody>
      </p:sp>
      <p:sp>
        <p:nvSpPr>
          <p:cNvPr id="6197" name="Rectangle 6175">
            <a:extLst>
              <a:ext uri="{FF2B5EF4-FFF2-40B4-BE49-F238E27FC236}">
                <a16:creationId xmlns:a16="http://schemas.microsoft.com/office/drawing/2014/main" id="{8D1D1AF0-0A5D-4548-869C-5A5CBCE02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 y="446494"/>
            <a:ext cx="3019516" cy="6414505"/>
          </a:xfrm>
          <a:prstGeom prst="rect">
            <a:avLst/>
          </a:prstGeom>
          <a:gradFill>
            <a:gsLst>
              <a:gs pos="15000">
                <a:schemeClr val="accent1">
                  <a:lumMod val="75000"/>
                  <a:alpha val="29000"/>
                </a:schemeClr>
              </a:gs>
              <a:gs pos="52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0751" hangingPunct="0"/>
            <a:endParaRPr lang="en-US" sz="3023" kern="0">
              <a:solidFill>
                <a:prstClr val="white"/>
              </a:solidFill>
              <a:latin typeface="Calibri" panose="020F0502020204030204"/>
              <a:sym typeface="Avenir Heavy"/>
            </a:endParaRPr>
          </a:p>
        </p:txBody>
      </p:sp>
      <p:sp>
        <p:nvSpPr>
          <p:cNvPr id="2" name="Title 1"/>
          <p:cNvSpPr>
            <a:spLocks noGrp="1"/>
          </p:cNvSpPr>
          <p:nvPr>
            <p:ph type="title"/>
          </p:nvPr>
        </p:nvSpPr>
        <p:spPr>
          <a:xfrm>
            <a:off x="848805" y="548640"/>
            <a:ext cx="7446390" cy="1185332"/>
          </a:xfrm>
        </p:spPr>
        <p:txBody>
          <a:bodyPr vert="horz" lIns="64294" tIns="32147" rIns="64294" bIns="32147" rtlCol="0" anchor="b">
            <a:normAutofit/>
          </a:bodyPr>
          <a:lstStyle/>
          <a:p>
            <a:pPr algn="ctr" defTabSz="642915"/>
            <a:r>
              <a:rPr lang="en-US" sz="4219" b="1">
                <a:solidFill>
                  <a:srgbClr val="FFFFFF"/>
                </a:solidFill>
              </a:rPr>
              <a:t>Key Guidance and Legislation</a:t>
            </a:r>
          </a:p>
        </p:txBody>
      </p:sp>
      <p:sp>
        <p:nvSpPr>
          <p:cNvPr id="3" name="Footer Placeholder 2">
            <a:extLst>
              <a:ext uri="{FF2B5EF4-FFF2-40B4-BE49-F238E27FC236}">
                <a16:creationId xmlns:a16="http://schemas.microsoft.com/office/drawing/2014/main" id="{7AB70305-DD82-400B-8646-23F7F759B204}"/>
              </a:ext>
            </a:extLst>
          </p:cNvPr>
          <p:cNvSpPr>
            <a:spLocks noGrp="1"/>
          </p:cNvSpPr>
          <p:nvPr>
            <p:ph type="ftr" sz="quarter" idx="11"/>
          </p:nvPr>
        </p:nvSpPr>
        <p:spPr>
          <a:xfrm rot="5400000">
            <a:off x="-1371600" y="2002536"/>
            <a:ext cx="3086100" cy="365125"/>
          </a:xfrm>
        </p:spPr>
        <p:txBody>
          <a:bodyPr vert="horz" lIns="64294" tIns="32147" rIns="64294" bIns="32147" rtlCol="0" anchor="ctr">
            <a:normAutofit/>
          </a:bodyPr>
          <a:lstStyle/>
          <a:p>
            <a:pPr algn="l" defTabSz="642915">
              <a:spcAft>
                <a:spcPts val="422"/>
              </a:spcAft>
              <a:defRPr/>
            </a:pPr>
            <a:r>
              <a:rPr lang="en-US" sz="984">
                <a:solidFill>
                  <a:srgbClr val="FFFFFF"/>
                </a:solidFill>
                <a:latin typeface="Calibri" panose="020F0502020204030204"/>
                <a:sym typeface="Avenir Heavy"/>
              </a:rPr>
              <a:t>IM Safeguarding Ltd</a:t>
            </a:r>
          </a:p>
        </p:txBody>
      </p:sp>
      <p:pic>
        <p:nvPicPr>
          <p:cNvPr id="11" name="Picture 10">
            <a:extLst>
              <a:ext uri="{FF2B5EF4-FFF2-40B4-BE49-F238E27FC236}">
                <a16:creationId xmlns:a16="http://schemas.microsoft.com/office/drawing/2014/main" id="{39CFFF45-9761-466D-9599-B6D6C7CB2B26}"/>
              </a:ext>
            </a:extLst>
          </p:cNvPr>
          <p:cNvPicPr>
            <a:picLocks noChangeAspect="1"/>
          </p:cNvPicPr>
          <p:nvPr/>
        </p:nvPicPr>
        <p:blipFill>
          <a:blip r:embed="rId3"/>
          <a:stretch>
            <a:fillRect/>
          </a:stretch>
        </p:blipFill>
        <p:spPr>
          <a:xfrm>
            <a:off x="450089" y="2063158"/>
            <a:ext cx="2063765" cy="2827075"/>
          </a:xfrm>
          <a:prstGeom prst="rect">
            <a:avLst/>
          </a:prstGeom>
        </p:spPr>
      </p:pic>
      <p:pic>
        <p:nvPicPr>
          <p:cNvPr id="18" name="Picture 17" descr="A screenshot of a cell phone&#10;&#10;Description automatically generated">
            <a:extLst>
              <a:ext uri="{FF2B5EF4-FFF2-40B4-BE49-F238E27FC236}">
                <a16:creationId xmlns:a16="http://schemas.microsoft.com/office/drawing/2014/main" id="{8477B125-C070-4051-8FD3-7945907924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9447" y="3700329"/>
            <a:ext cx="2263338" cy="2827075"/>
          </a:xfrm>
          <a:prstGeom prst="rect">
            <a:avLst/>
          </a:prstGeom>
        </p:spPr>
      </p:pic>
      <p:pic>
        <p:nvPicPr>
          <p:cNvPr id="8" name="Picture 7">
            <a:extLst>
              <a:ext uri="{FF2B5EF4-FFF2-40B4-BE49-F238E27FC236}">
                <a16:creationId xmlns:a16="http://schemas.microsoft.com/office/drawing/2014/main" id="{0D540A77-B302-462B-92DE-93A2B4D413B9}"/>
              </a:ext>
            </a:extLst>
          </p:cNvPr>
          <p:cNvPicPr>
            <a:picLocks noChangeAspect="1"/>
          </p:cNvPicPr>
          <p:nvPr/>
        </p:nvPicPr>
        <p:blipFill>
          <a:blip r:embed="rId5"/>
          <a:stretch>
            <a:fillRect/>
          </a:stretch>
        </p:blipFill>
        <p:spPr>
          <a:xfrm>
            <a:off x="5394792" y="1733972"/>
            <a:ext cx="2502783" cy="2819329"/>
          </a:xfrm>
          <a:prstGeom prst="rect">
            <a:avLst/>
          </a:prstGeom>
        </p:spPr>
      </p:pic>
      <p:pic>
        <p:nvPicPr>
          <p:cNvPr id="7" name="Picture 6">
            <a:extLst>
              <a:ext uri="{FF2B5EF4-FFF2-40B4-BE49-F238E27FC236}">
                <a16:creationId xmlns:a16="http://schemas.microsoft.com/office/drawing/2014/main" id="{1E3C541E-5E2E-4B76-807F-2B12CF9366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6099" y="4351181"/>
            <a:ext cx="2105892" cy="1794869"/>
          </a:xfrm>
          <a:prstGeom prst="rect">
            <a:avLst/>
          </a:prstGeom>
        </p:spPr>
      </p:pic>
      <p:sp>
        <p:nvSpPr>
          <p:cNvPr id="6157" name="Rectangle 13"/>
          <p:cNvSpPr>
            <a:spLocks noChangeArrowheads="1"/>
          </p:cNvSpPr>
          <p:nvPr/>
        </p:nvSpPr>
        <p:spPr bwMode="auto">
          <a:xfrm>
            <a:off x="1143001" y="718752"/>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defTabSz="685762">
              <a:defRPr/>
            </a:pPr>
            <a:endParaRPr lang="en-GB" sz="1350" dirty="0">
              <a:solidFill>
                <a:prstClr val="black"/>
              </a:solidFill>
              <a:latin typeface="Calibri" panose="020F0502020204030204"/>
              <a:sym typeface="Avenir Heavy"/>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D3D2B-A5EB-4131-9F97-EDC22292B45C}"/>
              </a:ext>
            </a:extLst>
          </p:cNvPr>
          <p:cNvSpPr>
            <a:spLocks noGrp="1"/>
          </p:cNvSpPr>
          <p:nvPr>
            <p:ph type="title"/>
          </p:nvPr>
        </p:nvSpPr>
        <p:spPr/>
        <p:txBody>
          <a:bodyPr>
            <a:normAutofit fontScale="90000"/>
          </a:bodyPr>
          <a:lstStyle/>
          <a:p>
            <a:r>
              <a:rPr lang="en-GB" dirty="0"/>
              <a:t>NO Consent - under 13’s</a:t>
            </a:r>
          </a:p>
        </p:txBody>
      </p:sp>
      <p:sp>
        <p:nvSpPr>
          <p:cNvPr id="3" name="Text Placeholder 2">
            <a:extLst>
              <a:ext uri="{FF2B5EF4-FFF2-40B4-BE49-F238E27FC236}">
                <a16:creationId xmlns:a16="http://schemas.microsoft.com/office/drawing/2014/main" id="{37F9A673-8E1E-4A1F-92C4-387E07952482}"/>
              </a:ext>
            </a:extLst>
          </p:cNvPr>
          <p:cNvSpPr>
            <a:spLocks noGrp="1"/>
          </p:cNvSpPr>
          <p:nvPr>
            <p:ph type="body" idx="1"/>
          </p:nvPr>
        </p:nvSpPr>
        <p:spPr/>
        <p:txBody>
          <a:bodyPr>
            <a:normAutofit/>
          </a:bodyPr>
          <a:lstStyle/>
          <a:p>
            <a:r>
              <a:rPr lang="en-GB" sz="3200" dirty="0"/>
              <a:t>Under-13’s can’t consent to sexual activity</a:t>
            </a:r>
          </a:p>
          <a:p>
            <a:endParaRPr lang="en-GB" sz="3200" dirty="0"/>
          </a:p>
          <a:p>
            <a:r>
              <a:rPr lang="en-GB" sz="3200" dirty="0"/>
              <a:t>Age of consent is 16</a:t>
            </a:r>
          </a:p>
          <a:p>
            <a:endParaRPr lang="en-GB" sz="3200" dirty="0"/>
          </a:p>
          <a:p>
            <a:r>
              <a:rPr lang="en-GB" sz="3200" dirty="0"/>
              <a:t>Sexual intercourse without consent is rape</a:t>
            </a:r>
          </a:p>
          <a:p>
            <a:endParaRPr lang="en-GB" sz="3200" dirty="0"/>
          </a:p>
          <a:p>
            <a:r>
              <a:rPr lang="en-GB" sz="3200" dirty="0"/>
              <a:t>Making and sharing sexual images of under 18’s is illegal</a:t>
            </a:r>
          </a:p>
        </p:txBody>
      </p:sp>
    </p:spTree>
    <p:extLst>
      <p:ext uri="{BB962C8B-B14F-4D97-AF65-F5344CB8AC3E}">
        <p14:creationId xmlns:p14="http://schemas.microsoft.com/office/powerpoint/2010/main" val="1080636231"/>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a:extLst>
              <a:ext uri="{FF2B5EF4-FFF2-40B4-BE49-F238E27FC236}">
                <a16:creationId xmlns:a16="http://schemas.microsoft.com/office/drawing/2014/main" id="{85D64026-7106-4AB1-9D00-F5301100309B}"/>
              </a:ext>
            </a:extLst>
          </p:cNvPr>
          <p:cNvSpPr>
            <a:spLocks noGrp="1" noChangeArrowheads="1"/>
          </p:cNvSpPr>
          <p:nvPr>
            <p:ph type="title"/>
          </p:nvPr>
        </p:nvSpPr>
        <p:spPr>
          <a:xfrm>
            <a:off x="468313" y="0"/>
            <a:ext cx="8229600" cy="1143000"/>
          </a:xfrm>
        </p:spPr>
        <p:txBody>
          <a:bodyPr vert="horz" wrap="square" lIns="91440" tIns="45720" rIns="91440" bIns="45720" numCol="1" anchor="t" anchorCtr="0" compatLnSpc="1">
            <a:prstTxWarp prst="textNoShape">
              <a:avLst/>
            </a:prstTxWarp>
          </a:bodyPr>
          <a:lstStyle/>
          <a:p>
            <a:pPr algn="ctr" eaLnBrk="1" hangingPunct="1"/>
            <a:r>
              <a:rPr lang="en-GB" altLang="en-US" sz="3200" b="1">
                <a:solidFill>
                  <a:schemeClr val="bg1"/>
                </a:solidFill>
                <a:latin typeface="Tahoma" panose="020B0604030504040204" pitchFamily="34" charset="0"/>
                <a:cs typeface="Tahoma" panose="020B0604030504040204" pitchFamily="34" charset="0"/>
              </a:rPr>
              <a:t>Communities at risk of FGM</a:t>
            </a:r>
          </a:p>
        </p:txBody>
      </p:sp>
      <p:sp>
        <p:nvSpPr>
          <p:cNvPr id="31747" name="Content Placeholder 2">
            <a:extLst>
              <a:ext uri="{FF2B5EF4-FFF2-40B4-BE49-F238E27FC236}">
                <a16:creationId xmlns:a16="http://schemas.microsoft.com/office/drawing/2014/main" id="{B75D87E8-97D8-4D9D-BFD2-30CFA2D20FF8}"/>
              </a:ext>
            </a:extLst>
          </p:cNvPr>
          <p:cNvSpPr>
            <a:spLocks noGrp="1"/>
          </p:cNvSpPr>
          <p:nvPr>
            <p:ph idx="1"/>
          </p:nvPr>
        </p:nvSpPr>
        <p:spPr>
          <a:xfrm>
            <a:off x="377826" y="1349376"/>
            <a:ext cx="8410575" cy="5434013"/>
          </a:xfrm>
        </p:spPr>
        <p:txBody>
          <a:bodyPr vert="horz" wrap="square" lIns="91440" tIns="45720" rIns="91440" bIns="45720" numCol="1" anchor="t" anchorCtr="0" compatLnSpc="1">
            <a:prstTxWarp prst="textNoShape">
              <a:avLst/>
            </a:prstTxWarp>
            <a:normAutofit lnSpcReduction="10000"/>
          </a:bodyPr>
          <a:lstStyle/>
          <a:p>
            <a:pPr defTabSz="410730" eaLnBrk="1" fontAlgn="auto" hangingPunct="1">
              <a:spcBef>
                <a:spcPts val="0"/>
              </a:spcBef>
              <a:spcAft>
                <a:spcPts val="0"/>
              </a:spcAft>
              <a:buClr>
                <a:srgbClr val="00A060"/>
              </a:buClr>
              <a:defRPr/>
            </a:pPr>
            <a:r>
              <a:rPr lang="en-GB" altLang="en-US" sz="2400" dirty="0">
                <a:latin typeface="Tahoma" panose="020B0604030504040204" pitchFamily="34" charset="0"/>
                <a:ea typeface="Tahoma" panose="020B0604030504040204" pitchFamily="34" charset="0"/>
                <a:cs typeface="Tahoma" panose="020B0604030504040204" pitchFamily="34" charset="0"/>
              </a:rPr>
              <a:t>FGM is practised in at least 28 African countries, in the Middle East and Asia. </a:t>
            </a:r>
          </a:p>
          <a:p>
            <a:pPr defTabSz="410730" eaLnBrk="1" fontAlgn="auto" hangingPunct="1">
              <a:spcBef>
                <a:spcPts val="0"/>
              </a:spcBef>
              <a:spcAft>
                <a:spcPts val="0"/>
              </a:spcAft>
              <a:buClr>
                <a:srgbClr val="00A060"/>
              </a:buClr>
              <a:defRPr/>
            </a:pPr>
            <a:r>
              <a:rPr lang="en-GB" altLang="en-US" sz="2400" dirty="0">
                <a:latin typeface="Tahoma" panose="020B0604030504040204" pitchFamily="34" charset="0"/>
                <a:ea typeface="Tahoma" panose="020B0604030504040204" pitchFamily="34" charset="0"/>
                <a:cs typeface="Tahoma" panose="020B0604030504040204" pitchFamily="34" charset="0"/>
              </a:rPr>
              <a:t>In the UK, FGM tends to occur in areas with large populations of FGM practising communities. These include London, Cardiff, Manchester, Sheffield, Northampton, Birmingham, Oxford, Crawley, Reading, Slough and Milton Keynes. </a:t>
            </a:r>
          </a:p>
          <a:p>
            <a:pPr defTabSz="410730" eaLnBrk="1" fontAlgn="auto" hangingPunct="1">
              <a:spcBef>
                <a:spcPts val="0"/>
              </a:spcBef>
              <a:spcAft>
                <a:spcPts val="0"/>
              </a:spcAft>
              <a:buClr>
                <a:srgbClr val="00A060"/>
              </a:buClr>
              <a:defRPr/>
            </a:pPr>
            <a:r>
              <a:rPr lang="en-GB" altLang="en-US" sz="2400" dirty="0">
                <a:latin typeface="Tahoma" panose="020B0604030504040204" pitchFamily="34" charset="0"/>
                <a:ea typeface="Tahoma" panose="020B0604030504040204" pitchFamily="34" charset="0"/>
                <a:cs typeface="Tahoma" panose="020B0604030504040204" pitchFamily="34" charset="0"/>
              </a:rPr>
              <a:t>	</a:t>
            </a:r>
          </a:p>
          <a:p>
            <a:pPr defTabSz="410730" eaLnBrk="1" fontAlgn="auto" hangingPunct="1">
              <a:spcBef>
                <a:spcPts val="0"/>
              </a:spcBef>
              <a:spcAft>
                <a:spcPts val="0"/>
              </a:spcAft>
              <a:buClr>
                <a:srgbClr val="00A060"/>
              </a:buClr>
              <a:defRPr/>
            </a:pPr>
            <a:r>
              <a:rPr lang="en-GB" altLang="en-US" sz="2400" dirty="0">
                <a:latin typeface="Tahoma" panose="020B0604030504040204" pitchFamily="34" charset="0"/>
                <a:ea typeface="Tahoma" panose="020B0604030504040204" pitchFamily="34" charset="0"/>
                <a:cs typeface="Tahoma" panose="020B0604030504040204" pitchFamily="34" charset="0"/>
              </a:rPr>
              <a:t>However, FGM can happen anywhere in the UK (NHS Choices, 2013).</a:t>
            </a:r>
          </a:p>
          <a:p>
            <a:pPr defTabSz="410730" eaLnBrk="1" fontAlgn="auto" hangingPunct="1">
              <a:spcBef>
                <a:spcPts val="0"/>
              </a:spcBef>
              <a:spcAft>
                <a:spcPts val="0"/>
              </a:spcAft>
              <a:buClr>
                <a:srgbClr val="00A060"/>
              </a:buClr>
              <a:defRPr/>
            </a:pPr>
            <a:endParaRPr lang="en-GB" altLang="en-US" sz="562" dirty="0">
              <a:latin typeface="Tahoma" panose="020B0604030504040204" pitchFamily="34" charset="0"/>
              <a:ea typeface="Tahoma" panose="020B0604030504040204" pitchFamily="34" charset="0"/>
              <a:cs typeface="Tahoma" panose="020B0604030504040204" pitchFamily="34" charset="0"/>
            </a:endParaRPr>
          </a:p>
          <a:p>
            <a:pPr marL="321440" indent="-321440" defTabSz="410730" eaLnBrk="1" fontAlgn="auto" hangingPunct="1">
              <a:spcBef>
                <a:spcPts val="0"/>
              </a:spcBef>
              <a:spcAft>
                <a:spcPts val="0"/>
              </a:spcAft>
              <a:buClr>
                <a:srgbClr val="C00000"/>
              </a:buClr>
              <a:buFont typeface="Arial" panose="020B0604020202020204" pitchFamily="34" charset="0"/>
              <a:buChar char="•"/>
              <a:defRPr/>
            </a:pPr>
            <a:r>
              <a:rPr lang="en-GB" altLang="en-US" sz="2400" dirty="0">
                <a:latin typeface="Tahoma" panose="020B0604030504040204" pitchFamily="34" charset="0"/>
                <a:ea typeface="Tahoma" panose="020B0604030504040204" pitchFamily="34" charset="0"/>
                <a:cs typeface="Tahoma" panose="020B0604030504040204" pitchFamily="34" charset="0"/>
              </a:rPr>
              <a:t>It is a criminal act in the UK and should be </a:t>
            </a:r>
            <a:r>
              <a:rPr lang="en-GB" altLang="en-US" sz="2400" b="1" dirty="0">
                <a:latin typeface="Tahoma" panose="020B0604030504040204" pitchFamily="34" charset="0"/>
                <a:ea typeface="Tahoma" panose="020B0604030504040204" pitchFamily="34" charset="0"/>
                <a:cs typeface="Tahoma" panose="020B0604030504040204" pitchFamily="34" charset="0"/>
              </a:rPr>
              <a:t>reported to the police </a:t>
            </a:r>
            <a:r>
              <a:rPr lang="en-GB" altLang="en-US" sz="2400" dirty="0">
                <a:latin typeface="Tahoma" panose="020B0604030504040204" pitchFamily="34" charset="0"/>
                <a:ea typeface="Tahoma" panose="020B0604030504040204" pitchFamily="34" charset="0"/>
                <a:cs typeface="Tahoma" panose="020B0604030504040204" pitchFamily="34" charset="0"/>
              </a:rPr>
              <a:t>if staff/volunteers become aware of the procedure taking place.</a:t>
            </a:r>
          </a:p>
          <a:p>
            <a:pPr marL="321440" indent="-321440" defTabSz="410730" eaLnBrk="1" fontAlgn="auto" hangingPunct="1">
              <a:spcBef>
                <a:spcPts val="0"/>
              </a:spcBef>
              <a:spcAft>
                <a:spcPts val="0"/>
              </a:spcAft>
              <a:buClr>
                <a:srgbClr val="C00000"/>
              </a:buClr>
              <a:buFont typeface="Arial" panose="020B0604020202020204" pitchFamily="34" charset="0"/>
              <a:buChar char="•"/>
              <a:defRPr/>
            </a:pPr>
            <a:r>
              <a:rPr lang="en-GB" altLang="en-US" sz="2400" dirty="0">
                <a:latin typeface="Tahoma" panose="020B0604030504040204" pitchFamily="34" charset="0"/>
                <a:ea typeface="Tahoma" panose="020B0604030504040204" pitchFamily="34" charset="0"/>
                <a:cs typeface="Tahoma" panose="020B0604030504040204" pitchFamily="34" charset="0"/>
              </a:rPr>
              <a:t>If a member of staff/volunteer becomes aware that it may be taking place then it is a referral to CFCS.</a:t>
            </a:r>
          </a:p>
          <a:p>
            <a:pPr marL="241080" indent="-241080" defTabSz="410730" eaLnBrk="1" fontAlgn="auto" hangingPunct="1">
              <a:spcBef>
                <a:spcPts val="0"/>
              </a:spcBef>
              <a:spcAft>
                <a:spcPts val="0"/>
              </a:spcAft>
              <a:buFont typeface="Arial" panose="020B0604020202020204" pitchFamily="34" charset="0"/>
              <a:buChar char="•"/>
              <a:defRPr/>
            </a:pPr>
            <a:endParaRPr lang="en-GB" altLang="en-US" sz="1406" dirty="0"/>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1">
            <a:extLst>
              <a:ext uri="{FF2B5EF4-FFF2-40B4-BE49-F238E27FC236}">
                <a16:creationId xmlns:a16="http://schemas.microsoft.com/office/drawing/2014/main" id="{1CDE3496-AADB-410C-9023-A397491128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64" y="1484783"/>
            <a:ext cx="3627239" cy="5088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2735F1E-446A-4C4A-9D3E-CEAB4AE6C341}"/>
              </a:ext>
            </a:extLst>
          </p:cNvPr>
          <p:cNvSpPr txBox="1"/>
          <p:nvPr/>
        </p:nvSpPr>
        <p:spPr>
          <a:xfrm>
            <a:off x="179512" y="116634"/>
            <a:ext cx="633670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defTabSz="584140" eaLnBrk="0" hangingPunct="0">
              <a:defRPr/>
            </a:pPr>
            <a:r>
              <a:rPr lang="en-GB" sz="2800" dirty="0">
                <a:solidFill>
                  <a:srgbClr val="FFFFFF"/>
                </a:solidFill>
                <a:latin typeface="Avenir Heavy"/>
                <a:sym typeface="Avenir Heavy"/>
              </a:rPr>
              <a:t>FGM Guidance for Schools</a:t>
            </a:r>
          </a:p>
          <a:p>
            <a:pPr defTabSz="584140" eaLnBrk="0" hangingPunct="0">
              <a:defRPr/>
            </a:pPr>
            <a:r>
              <a:rPr lang="en-GB" sz="2800" dirty="0">
                <a:solidFill>
                  <a:srgbClr val="FFFFFF"/>
                </a:solidFill>
                <a:latin typeface="Avenir Heavy"/>
                <a:sym typeface="Avenir Heavy"/>
              </a:rPr>
              <a:t>nationalfgmcentre.org.uk</a:t>
            </a:r>
          </a:p>
        </p:txBody>
      </p:sp>
      <p:pic>
        <p:nvPicPr>
          <p:cNvPr id="2" name="Picture 1">
            <a:extLst>
              <a:ext uri="{FF2B5EF4-FFF2-40B4-BE49-F238E27FC236}">
                <a16:creationId xmlns:a16="http://schemas.microsoft.com/office/drawing/2014/main" id="{8F56E263-9F6E-4CF7-B559-BD6DFB295C23}"/>
              </a:ext>
            </a:extLst>
          </p:cNvPr>
          <p:cNvPicPr>
            <a:picLocks noChangeAspect="1"/>
          </p:cNvPicPr>
          <p:nvPr/>
        </p:nvPicPr>
        <p:blipFill>
          <a:blip r:embed="rId3"/>
          <a:stretch>
            <a:fillRect/>
          </a:stretch>
        </p:blipFill>
        <p:spPr>
          <a:xfrm>
            <a:off x="4572001" y="1484784"/>
            <a:ext cx="4495735" cy="5256583"/>
          </a:xfrm>
          <a:prstGeom prst="rect">
            <a:avLst/>
          </a:prstGeom>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1">
            <a:extLst>
              <a:ext uri="{FF2B5EF4-FFF2-40B4-BE49-F238E27FC236}">
                <a16:creationId xmlns:a16="http://schemas.microsoft.com/office/drawing/2014/main" id="{70D36FA0-322C-42DE-ABBD-8048596F0E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812926"/>
            <a:ext cx="8064500"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09DF02F-FA87-48B7-B4D5-E6E136A47FF7}"/>
              </a:ext>
            </a:extLst>
          </p:cNvPr>
          <p:cNvSpPr txBox="1"/>
          <p:nvPr/>
        </p:nvSpPr>
        <p:spPr>
          <a:xfrm>
            <a:off x="179513" y="284017"/>
            <a:ext cx="8174294" cy="5732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38100" tIns="38100" rIns="38100" bIns="38100" spcCol="38100" anchor="ctr">
            <a:spAutoFit/>
          </a:bodyPr>
          <a:lstStyle/>
          <a:p>
            <a:pPr defTabSz="438128" hangingPunct="0">
              <a:defRPr/>
            </a:pPr>
            <a:r>
              <a:rPr lang="en-GB" sz="3225" dirty="0">
                <a:solidFill>
                  <a:srgbClr val="FFFFFF"/>
                </a:solidFill>
                <a:latin typeface="Avenir Heavy"/>
                <a:ea typeface="ＭＳ Ｐゴシック" panose="020B0600070205080204" pitchFamily="34" charset="-128"/>
                <a:sym typeface="Avenir Heavy"/>
              </a:rPr>
              <a:t>Holistic Approach</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a:extLst>
              <a:ext uri="{FF2B5EF4-FFF2-40B4-BE49-F238E27FC236}">
                <a16:creationId xmlns:a16="http://schemas.microsoft.com/office/drawing/2014/main" id="{FC542EEB-B2B6-498C-B448-9305CF07BFAD}"/>
              </a:ext>
            </a:extLst>
          </p:cNvPr>
          <p:cNvSpPr>
            <a:spLocks noGrp="1" noChangeArrowheads="1"/>
          </p:cNvSpPr>
          <p:nvPr>
            <p:ph type="title"/>
          </p:nvPr>
        </p:nvSpPr>
        <p:spPr/>
        <p:txBody>
          <a:bodyPr/>
          <a:lstStyle/>
          <a:p>
            <a:r>
              <a:rPr lang="en-GB" altLang="en-US" dirty="0"/>
              <a:t>'Honour-based Abuse’ – KCSIE 2022</a:t>
            </a:r>
          </a:p>
        </p:txBody>
      </p:sp>
      <p:sp>
        <p:nvSpPr>
          <p:cNvPr id="187395" name="Text Placeholder 2">
            <a:extLst>
              <a:ext uri="{FF2B5EF4-FFF2-40B4-BE49-F238E27FC236}">
                <a16:creationId xmlns:a16="http://schemas.microsoft.com/office/drawing/2014/main" id="{0D19CA7D-E745-4D69-B887-929DBC24318A}"/>
              </a:ext>
            </a:extLst>
          </p:cNvPr>
          <p:cNvSpPr>
            <a:spLocks noGrp="1" noChangeArrowheads="1"/>
          </p:cNvSpPr>
          <p:nvPr>
            <p:ph type="body" idx="1"/>
          </p:nvPr>
        </p:nvSpPr>
        <p:spPr/>
        <p:txBody>
          <a:bodyPr/>
          <a:lstStyle/>
          <a:p>
            <a:r>
              <a:rPr lang="en-GB" altLang="en-US" sz="2250" b="1" dirty="0"/>
              <a:t>Along with FGM</a:t>
            </a:r>
            <a:r>
              <a:rPr lang="en-GB" altLang="en-US" sz="2250" dirty="0"/>
              <a:t>, Keeping Children Safe in Education (2022) mentions Breast Ironing and Forced marriage, under so-called 'Honour-based Abuse’.</a:t>
            </a:r>
          </a:p>
          <a:p>
            <a:endParaRPr lang="en-GB" altLang="en-US" sz="2250" dirty="0"/>
          </a:p>
          <a:p>
            <a:r>
              <a:rPr lang="en-GB" altLang="en-US" sz="2250" b="1" dirty="0"/>
              <a:t>Breast Ironing </a:t>
            </a:r>
            <a:r>
              <a:rPr lang="en-GB" altLang="en-US" sz="2250" dirty="0"/>
              <a:t>is practiced in some African countries, notably Cameroon. Girls aged between 9 and 15 have hot pestles, stones or other implements rubbed on their developing breast to stop them growing further.</a:t>
            </a:r>
          </a:p>
          <a:p>
            <a:endParaRPr lang="en-GB" altLang="en-US" sz="2250" dirty="0"/>
          </a:p>
          <a:p>
            <a:r>
              <a:rPr lang="en-GB" altLang="en-US" sz="2250" b="1" dirty="0"/>
              <a:t>Forcing a person into a marriage </a:t>
            </a:r>
            <a:r>
              <a:rPr lang="en-GB" altLang="en-US" sz="2250" dirty="0"/>
              <a:t>is a crime in England and Wales. A forced marriage is one entered into without the full and free consent of one or both parties and where violence, threats or any other form of coercion is used to cause a person to enter into a marriage</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C9C95-0BB3-4029-80E8-5111C662E8E7}"/>
              </a:ext>
            </a:extLst>
          </p:cNvPr>
          <p:cNvSpPr>
            <a:spLocks noGrp="1"/>
          </p:cNvSpPr>
          <p:nvPr>
            <p:ph type="title"/>
          </p:nvPr>
        </p:nvSpPr>
        <p:spPr/>
        <p:txBody>
          <a:bodyPr/>
          <a:lstStyle/>
          <a:p>
            <a:r>
              <a:rPr lang="en-GB" dirty="0"/>
              <a:t>Legal age of marriage/civil partnerships (New)</a:t>
            </a:r>
          </a:p>
        </p:txBody>
      </p:sp>
      <p:sp>
        <p:nvSpPr>
          <p:cNvPr id="3" name="Text Placeholder 2">
            <a:extLst>
              <a:ext uri="{FF2B5EF4-FFF2-40B4-BE49-F238E27FC236}">
                <a16:creationId xmlns:a16="http://schemas.microsoft.com/office/drawing/2014/main" id="{2F9302C8-A9DF-4743-8B66-3F3BF25D40DF}"/>
              </a:ext>
            </a:extLst>
          </p:cNvPr>
          <p:cNvSpPr>
            <a:spLocks noGrp="1"/>
          </p:cNvSpPr>
          <p:nvPr>
            <p:ph type="body" idx="1"/>
          </p:nvPr>
        </p:nvSpPr>
        <p:spPr>
          <a:xfrm>
            <a:off x="271463" y="1339448"/>
            <a:ext cx="8601075" cy="4768850"/>
          </a:xfrm>
        </p:spPr>
        <p:txBody>
          <a:bodyPr/>
          <a:lstStyle/>
          <a:p>
            <a:r>
              <a:rPr lang="en-GB" sz="2531" dirty="0"/>
              <a:t>The legal age of marriage and civil partnerships has been raised to 18 in </a:t>
            </a:r>
            <a:r>
              <a:rPr lang="en-GB" sz="2531" b="1" dirty="0"/>
              <a:t>England and Wales</a:t>
            </a:r>
            <a:r>
              <a:rPr lang="en-GB" sz="2531" dirty="0"/>
              <a:t>. Previously, people could get married at 16 or 17 as long as they had parental consent.</a:t>
            </a:r>
          </a:p>
          <a:p>
            <a:endParaRPr lang="en-GB" sz="2531" dirty="0"/>
          </a:p>
          <a:p>
            <a:r>
              <a:rPr lang="en-GB" sz="2531" dirty="0"/>
              <a:t>The new law also applies to cultural or religious marriages that are not registered with the local council.</a:t>
            </a:r>
          </a:p>
          <a:p>
            <a:endParaRPr lang="en-GB" sz="2531" dirty="0"/>
          </a:p>
          <a:p>
            <a:r>
              <a:rPr lang="en-GB" sz="2531" dirty="0"/>
              <a:t>Under the new rules, children will not face penalties but adults who facilitate their marriage could face up to seven years in jail and a </a:t>
            </a:r>
            <a:r>
              <a:rPr lang="en-GB" sz="2531"/>
              <a:t>fine.</a:t>
            </a:r>
            <a:endParaRPr lang="en-GB" sz="2531" dirty="0"/>
          </a:p>
          <a:p>
            <a:r>
              <a:rPr lang="en-GB" sz="2531" dirty="0"/>
              <a:t>This would include adults who took children abroad to carry out the marriage.</a:t>
            </a:r>
          </a:p>
        </p:txBody>
      </p:sp>
    </p:spTree>
    <p:extLst>
      <p:ext uri="{BB962C8B-B14F-4D97-AF65-F5344CB8AC3E}">
        <p14:creationId xmlns:p14="http://schemas.microsoft.com/office/powerpoint/2010/main" val="3756177948"/>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A547D-21DC-4EE1-9F69-29F81440A6C2}"/>
              </a:ext>
            </a:extLst>
          </p:cNvPr>
          <p:cNvSpPr>
            <a:spLocks noGrp="1"/>
          </p:cNvSpPr>
          <p:nvPr>
            <p:ph type="title"/>
          </p:nvPr>
        </p:nvSpPr>
        <p:spPr/>
        <p:txBody>
          <a:bodyPr>
            <a:noAutofit/>
          </a:bodyPr>
          <a:lstStyle/>
          <a:p>
            <a:r>
              <a:rPr lang="en-GB" sz="3094" dirty="0"/>
              <a:t>Health and Care Act 2022 (New)</a:t>
            </a:r>
          </a:p>
        </p:txBody>
      </p:sp>
      <p:sp>
        <p:nvSpPr>
          <p:cNvPr id="3" name="Text Placeholder 2">
            <a:extLst>
              <a:ext uri="{FF2B5EF4-FFF2-40B4-BE49-F238E27FC236}">
                <a16:creationId xmlns:a16="http://schemas.microsoft.com/office/drawing/2014/main" id="{B003515A-CB8C-4618-B334-1A9B3A558753}"/>
              </a:ext>
            </a:extLst>
          </p:cNvPr>
          <p:cNvSpPr>
            <a:spLocks noGrp="1"/>
          </p:cNvSpPr>
          <p:nvPr>
            <p:ph type="body" idx="1"/>
          </p:nvPr>
        </p:nvSpPr>
        <p:spPr>
          <a:xfrm>
            <a:off x="482372" y="1608044"/>
            <a:ext cx="8390067" cy="4769047"/>
          </a:xfrm>
        </p:spPr>
        <p:txBody>
          <a:bodyPr>
            <a:normAutofit/>
          </a:bodyPr>
          <a:lstStyle/>
          <a:p>
            <a:r>
              <a:rPr lang="en-GB" sz="2531" dirty="0"/>
              <a:t>The Department for Health and Social Care (DHSC) has published non-statutory guidance providing advice for professionals in the UK who may encounter women and girls affected by virginity testing and hymenoplasty (a procedure undertaken to reconstruct a hymen). The government has made it illegal to carry out, offer or aid and abet virginity testing or hymenoplasty in any part of the UK, as part of the Health and Care Act 2022. The guidance includes: information on how the law applies; support with identifying women and girls at risk or who may have been subjected to a virginity test and/or hymenoplasty; and help to prevent this from taking place.</a:t>
            </a:r>
          </a:p>
        </p:txBody>
      </p:sp>
    </p:spTree>
    <p:extLst>
      <p:ext uri="{BB962C8B-B14F-4D97-AF65-F5344CB8AC3E}">
        <p14:creationId xmlns:p14="http://schemas.microsoft.com/office/powerpoint/2010/main" val="1003002371"/>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C4C33FA9-C561-4E79-A00F-AF35ED0FA69C}"/>
              </a:ext>
            </a:extLst>
          </p:cNvPr>
          <p:cNvSpPr>
            <a:spLocks noGrp="1"/>
          </p:cNvSpPr>
          <p:nvPr>
            <p:ph type="title"/>
          </p:nvPr>
        </p:nvSpPr>
        <p:spPr/>
        <p:txBody>
          <a:bodyPr vert="horz" wrap="square" lIns="91440" tIns="45720" rIns="91440" bIns="45720" numCol="1" anchor="t" anchorCtr="0" compatLnSpc="1">
            <a:prstTxWarp prst="textNoShape">
              <a:avLst/>
            </a:prstTxWarp>
            <a:normAutofit fontScale="90000"/>
          </a:bodyPr>
          <a:lstStyle/>
          <a:p>
            <a:pPr defTabSz="410730" eaLnBrk="1" fontAlgn="auto" hangingPunct="1">
              <a:spcBef>
                <a:spcPts val="0"/>
              </a:spcBef>
              <a:spcAft>
                <a:spcPts val="0"/>
              </a:spcAft>
              <a:defRPr/>
            </a:pPr>
            <a:r>
              <a:rPr lang="en-GB" altLang="en-US" sz="3200" b="1" dirty="0">
                <a:solidFill>
                  <a:schemeClr val="bg1"/>
                </a:solidFill>
                <a:latin typeface="Tahoma" panose="020B0604030504040204" pitchFamily="34" charset="0"/>
                <a:cs typeface="Tahoma" panose="020B0604030504040204" pitchFamily="34" charset="0"/>
              </a:rPr>
              <a:t>Self harm</a:t>
            </a:r>
          </a:p>
        </p:txBody>
      </p:sp>
      <p:sp>
        <p:nvSpPr>
          <p:cNvPr id="3" name="Text Placeholder 2">
            <a:extLst>
              <a:ext uri="{FF2B5EF4-FFF2-40B4-BE49-F238E27FC236}">
                <a16:creationId xmlns:a16="http://schemas.microsoft.com/office/drawing/2014/main" id="{CB9AA7A1-4D82-4EC0-9FC6-04848570CA30}"/>
              </a:ext>
            </a:extLst>
          </p:cNvPr>
          <p:cNvSpPr>
            <a:spLocks noGrp="1"/>
          </p:cNvSpPr>
          <p:nvPr>
            <p:ph type="body" idx="1"/>
          </p:nvPr>
        </p:nvSpPr>
        <p:spPr>
          <a:xfrm>
            <a:off x="107950" y="1557338"/>
            <a:ext cx="8928100" cy="4768850"/>
          </a:xfrm>
        </p:spPr>
        <p:txBody>
          <a:bodyPr>
            <a:normAutofit fontScale="77500" lnSpcReduction="20000"/>
          </a:bodyPr>
          <a:lstStyle/>
          <a:p>
            <a:pPr defTabSz="410730" eaLnBrk="1" fontAlgn="auto" hangingPunct="1">
              <a:spcBef>
                <a:spcPts val="0"/>
              </a:spcBef>
              <a:spcAft>
                <a:spcPts val="0"/>
              </a:spcAft>
              <a:buFont typeface="Arial" panose="020B0604020202020204" pitchFamily="34" charset="0"/>
              <a:buChar char="•"/>
              <a:defRPr/>
            </a:pPr>
            <a:r>
              <a:rPr lang="en-GB" sz="3399" dirty="0">
                <a:latin typeface="Tahoma" panose="020B0604030504040204" pitchFamily="34" charset="0"/>
                <a:ea typeface="Tahoma" panose="020B0604030504040204" pitchFamily="34" charset="0"/>
                <a:cs typeface="Tahoma" panose="020B0604030504040204" pitchFamily="34" charset="0"/>
              </a:rPr>
              <a:t>Self-harm is a serious public health problem and is the reason behind many admissions to accident and emergency departments every year.</a:t>
            </a:r>
          </a:p>
          <a:p>
            <a:pPr defTabSz="410730" eaLnBrk="1" fontAlgn="auto" hangingPunct="1">
              <a:spcBef>
                <a:spcPts val="0"/>
              </a:spcBef>
              <a:spcAft>
                <a:spcPts val="0"/>
              </a:spcAft>
              <a:defRPr/>
            </a:pPr>
            <a:endParaRPr lang="en-GB" sz="1600" dirty="0">
              <a:latin typeface="Tahoma" panose="020B0604030504040204" pitchFamily="34" charset="0"/>
              <a:ea typeface="Tahoma" panose="020B0604030504040204" pitchFamily="34" charset="0"/>
              <a:cs typeface="Tahoma" panose="020B0604030504040204" pitchFamily="34" charset="0"/>
            </a:endParaRPr>
          </a:p>
          <a:p>
            <a:pPr defTabSz="410730" eaLnBrk="1" fontAlgn="auto" hangingPunct="1">
              <a:spcBef>
                <a:spcPts val="0"/>
              </a:spcBef>
              <a:spcAft>
                <a:spcPts val="0"/>
              </a:spcAft>
              <a:buFont typeface="Arial" panose="020B0604020202020204" pitchFamily="34" charset="0"/>
              <a:buChar char="•"/>
              <a:defRPr/>
            </a:pPr>
            <a:r>
              <a:rPr lang="en-GB" sz="3399" dirty="0">
                <a:latin typeface="Tahoma" panose="020B0604030504040204" pitchFamily="34" charset="0"/>
                <a:ea typeface="Tahoma" panose="020B0604030504040204" pitchFamily="34" charset="0"/>
                <a:cs typeface="Tahoma" panose="020B0604030504040204" pitchFamily="34" charset="0"/>
              </a:rPr>
              <a:t>Sutton has a multi-agency self-harm protocol (Sept 2020)</a:t>
            </a:r>
          </a:p>
          <a:p>
            <a:pPr defTabSz="410730" eaLnBrk="1" fontAlgn="auto" hangingPunct="1">
              <a:spcBef>
                <a:spcPts val="0"/>
              </a:spcBef>
              <a:spcAft>
                <a:spcPts val="0"/>
              </a:spcAft>
              <a:defRPr/>
            </a:pPr>
            <a:endParaRPr lang="en-GB" sz="1600" dirty="0">
              <a:latin typeface="Tahoma" panose="020B0604030504040204" pitchFamily="34" charset="0"/>
              <a:ea typeface="Tahoma" panose="020B0604030504040204" pitchFamily="34" charset="0"/>
              <a:cs typeface="Tahoma" panose="020B0604030504040204" pitchFamily="34" charset="0"/>
            </a:endParaRPr>
          </a:p>
          <a:p>
            <a:pPr defTabSz="410730" eaLnBrk="1" fontAlgn="auto" hangingPunct="1">
              <a:spcBef>
                <a:spcPts val="0"/>
              </a:spcBef>
              <a:spcAft>
                <a:spcPts val="0"/>
              </a:spcAft>
              <a:buFont typeface="Arial" panose="020B0604020202020204" pitchFamily="34" charset="0"/>
              <a:buChar char="•"/>
              <a:defRPr/>
            </a:pPr>
            <a:r>
              <a:rPr lang="en-GB" sz="3399" dirty="0">
                <a:latin typeface="Tahoma" panose="020B0604030504040204" pitchFamily="34" charset="0"/>
                <a:ea typeface="Tahoma" panose="020B0604030504040204" pitchFamily="34" charset="0"/>
                <a:cs typeface="Tahoma" panose="020B0604030504040204" pitchFamily="34" charset="0"/>
              </a:rPr>
              <a:t>Self-harm and suicidal threats by a child/young person put them at risk of significant harm, and should always be taken seriously and responded to without delay. </a:t>
            </a:r>
          </a:p>
          <a:p>
            <a:pPr defTabSz="410730" eaLnBrk="1" fontAlgn="auto" hangingPunct="1">
              <a:spcBef>
                <a:spcPts val="0"/>
              </a:spcBef>
              <a:spcAft>
                <a:spcPts val="0"/>
              </a:spcAft>
              <a:defRPr/>
            </a:pPr>
            <a:endParaRPr lang="en-GB" sz="1600" dirty="0">
              <a:latin typeface="Tahoma" panose="020B0604030504040204" pitchFamily="34" charset="0"/>
              <a:ea typeface="Tahoma" panose="020B0604030504040204" pitchFamily="34" charset="0"/>
              <a:cs typeface="Tahoma" panose="020B0604030504040204" pitchFamily="34" charset="0"/>
            </a:endParaRPr>
          </a:p>
          <a:p>
            <a:pPr defTabSz="410730" eaLnBrk="1" fontAlgn="auto" hangingPunct="1">
              <a:spcBef>
                <a:spcPts val="0"/>
              </a:spcBef>
              <a:spcAft>
                <a:spcPts val="0"/>
              </a:spcAft>
              <a:buFont typeface="Arial" panose="020B0604020202020204" pitchFamily="34" charset="0"/>
              <a:buChar char="•"/>
              <a:defRPr/>
            </a:pPr>
            <a:r>
              <a:rPr lang="en-GB" sz="3399" dirty="0">
                <a:latin typeface="Tahoma" panose="020B0604030504040204" pitchFamily="34" charset="0"/>
                <a:ea typeface="Tahoma" panose="020B0604030504040204" pitchFamily="34" charset="0"/>
                <a:cs typeface="Tahoma" panose="020B0604030504040204" pitchFamily="34" charset="0"/>
              </a:rPr>
              <a:t>Self-harming is </a:t>
            </a:r>
            <a:r>
              <a:rPr lang="en-GB" sz="3399" b="1" dirty="0">
                <a:latin typeface="Tahoma" panose="020B0604030504040204" pitchFamily="34" charset="0"/>
                <a:ea typeface="Tahoma" panose="020B0604030504040204" pitchFamily="34" charset="0"/>
                <a:cs typeface="Tahoma" panose="020B0604030504040204" pitchFamily="34" charset="0"/>
              </a:rPr>
              <a:t>NOT</a:t>
            </a:r>
            <a:r>
              <a:rPr lang="en-GB" sz="3399" dirty="0">
                <a:latin typeface="Tahoma" panose="020B0604030504040204" pitchFamily="34" charset="0"/>
                <a:ea typeface="Tahoma" panose="020B0604030504040204" pitchFamily="34" charset="0"/>
                <a:cs typeface="Tahoma" panose="020B0604030504040204" pitchFamily="34" charset="0"/>
              </a:rPr>
              <a:t> attention seeking behaviour, it is attention </a:t>
            </a:r>
            <a:r>
              <a:rPr lang="en-GB" sz="3399" b="1" dirty="0">
                <a:latin typeface="Tahoma" panose="020B0604030504040204" pitchFamily="34" charset="0"/>
                <a:ea typeface="Tahoma" panose="020B0604030504040204" pitchFamily="34" charset="0"/>
                <a:cs typeface="Tahoma" panose="020B0604030504040204" pitchFamily="34" charset="0"/>
              </a:rPr>
              <a:t>NEEDING</a:t>
            </a:r>
            <a:r>
              <a:rPr lang="en-GB" sz="3399" dirty="0">
                <a:latin typeface="Tahoma" panose="020B0604030504040204" pitchFamily="34" charset="0"/>
                <a:ea typeface="Tahoma" panose="020B0604030504040204" pitchFamily="34" charset="0"/>
                <a:cs typeface="Tahoma" panose="020B0604030504040204" pitchFamily="34" charset="0"/>
              </a:rPr>
              <a:t> behaviour. </a:t>
            </a:r>
          </a:p>
          <a:p>
            <a:pPr defTabSz="410730" eaLnBrk="1" fontAlgn="auto" hangingPunct="1">
              <a:spcBef>
                <a:spcPts val="0"/>
              </a:spcBef>
              <a:spcAft>
                <a:spcPts val="0"/>
              </a:spcAft>
              <a:defRPr/>
            </a:pPr>
            <a:endParaRPr lang="en-GB" sz="1600" dirty="0">
              <a:latin typeface="Tahoma" panose="020B0604030504040204" pitchFamily="34" charset="0"/>
              <a:ea typeface="Tahoma" panose="020B0604030504040204" pitchFamily="34" charset="0"/>
              <a:cs typeface="Tahoma" panose="020B0604030504040204" pitchFamily="34" charset="0"/>
            </a:endParaRPr>
          </a:p>
          <a:p>
            <a:pPr defTabSz="410730" eaLnBrk="1" fontAlgn="auto" hangingPunct="1">
              <a:spcBef>
                <a:spcPts val="0"/>
              </a:spcBef>
              <a:spcAft>
                <a:spcPts val="0"/>
              </a:spcAft>
              <a:buFont typeface="Arial" panose="020B0604020202020204" pitchFamily="34" charset="0"/>
              <a:buChar char="•"/>
              <a:defRPr/>
            </a:pPr>
            <a:r>
              <a:rPr lang="en-GB" sz="3399" dirty="0">
                <a:latin typeface="Tahoma" panose="020B0604030504040204" pitchFamily="34" charset="0"/>
                <a:ea typeface="Tahoma" panose="020B0604030504040204" pitchFamily="34" charset="0"/>
                <a:cs typeface="Tahoma" panose="020B0604030504040204" pitchFamily="34" charset="0"/>
              </a:rPr>
              <a:t>Self-harm is a way of coping with difficult or overwhelming situations or emotional states. </a:t>
            </a:r>
          </a:p>
          <a:p>
            <a:pPr defTabSz="410730" eaLnBrk="1" fontAlgn="auto" hangingPunct="1">
              <a:spcBef>
                <a:spcPts val="0"/>
              </a:spcBef>
              <a:spcAft>
                <a:spcPts val="0"/>
              </a:spcAft>
              <a:defRPr/>
            </a:pPr>
            <a:endParaRPr lang="en-GB" sz="1406" dirty="0"/>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86964-9C07-4F3D-9E9D-2244B7BF062C}"/>
              </a:ext>
            </a:extLst>
          </p:cNvPr>
          <p:cNvSpPr>
            <a:spLocks noGrp="1"/>
          </p:cNvSpPr>
          <p:nvPr>
            <p:ph type="title"/>
          </p:nvPr>
        </p:nvSpPr>
        <p:spPr/>
        <p:txBody>
          <a:bodyPr>
            <a:normAutofit fontScale="90000"/>
          </a:bodyPr>
          <a:lstStyle/>
          <a:p>
            <a:r>
              <a:rPr lang="en-GB" dirty="0"/>
              <a:t>Referral pathways</a:t>
            </a:r>
          </a:p>
        </p:txBody>
      </p:sp>
      <p:pic>
        <p:nvPicPr>
          <p:cNvPr id="4" name="Picture 3">
            <a:extLst>
              <a:ext uri="{FF2B5EF4-FFF2-40B4-BE49-F238E27FC236}">
                <a16:creationId xmlns:a16="http://schemas.microsoft.com/office/drawing/2014/main" id="{D8E2EF15-780E-42B3-B653-4726A9D7CE18}"/>
              </a:ext>
            </a:extLst>
          </p:cNvPr>
          <p:cNvPicPr>
            <a:picLocks noChangeAspect="1"/>
          </p:cNvPicPr>
          <p:nvPr/>
        </p:nvPicPr>
        <p:blipFill>
          <a:blip r:embed="rId2"/>
          <a:stretch>
            <a:fillRect/>
          </a:stretch>
        </p:blipFill>
        <p:spPr>
          <a:xfrm>
            <a:off x="399603" y="1727895"/>
            <a:ext cx="8122916" cy="4651251"/>
          </a:xfrm>
          <a:prstGeom prst="rect">
            <a:avLst/>
          </a:prstGeom>
        </p:spPr>
      </p:pic>
    </p:spTree>
    <p:extLst>
      <p:ext uri="{BB962C8B-B14F-4D97-AF65-F5344CB8AC3E}">
        <p14:creationId xmlns:p14="http://schemas.microsoft.com/office/powerpoint/2010/main" val="3778792510"/>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F3AAC7-5045-4A41-A8FE-A4AB51884732}"/>
              </a:ext>
            </a:extLst>
          </p:cNvPr>
          <p:cNvPicPr>
            <a:picLocks noChangeAspect="1"/>
          </p:cNvPicPr>
          <p:nvPr/>
        </p:nvPicPr>
        <p:blipFill>
          <a:blip r:embed="rId2"/>
          <a:stretch>
            <a:fillRect/>
          </a:stretch>
        </p:blipFill>
        <p:spPr>
          <a:xfrm>
            <a:off x="1592036" y="0"/>
            <a:ext cx="5806848"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sz="3094" b="1" dirty="0"/>
            </a:br>
            <a:r>
              <a:rPr lang="en-GB" sz="2812" b="1" dirty="0"/>
              <a:t>Introduction to the School Safeguarding Documents</a:t>
            </a:r>
            <a:endParaRPr lang="en-GB" dirty="0"/>
          </a:p>
        </p:txBody>
      </p:sp>
      <p:sp>
        <p:nvSpPr>
          <p:cNvPr id="3" name="Text Placeholder 2"/>
          <p:cNvSpPr>
            <a:spLocks noGrp="1"/>
          </p:cNvSpPr>
          <p:nvPr>
            <p:ph type="body" idx="1"/>
          </p:nvPr>
        </p:nvSpPr>
        <p:spPr>
          <a:xfrm>
            <a:off x="271588" y="1442634"/>
            <a:ext cx="8735170" cy="5836499"/>
          </a:xfrm>
        </p:spPr>
        <p:txBody>
          <a:bodyPr>
            <a:normAutofit/>
          </a:bodyPr>
          <a:lstStyle/>
          <a:p>
            <a:pPr marL="241093" indent="-241093">
              <a:buClr>
                <a:srgbClr val="FF0066"/>
              </a:buClr>
              <a:buFont typeface="Arial" panose="020B0604020202020204" pitchFamily="34" charset="0"/>
              <a:buChar char="•"/>
            </a:pPr>
            <a:r>
              <a:rPr lang="en-GB" sz="2250" b="1" dirty="0">
                <a:latin typeface="+mn-lt"/>
              </a:rPr>
              <a:t>School Safeguarding Policy</a:t>
            </a:r>
            <a:endParaRPr lang="en-GB" sz="2250" dirty="0">
              <a:latin typeface="+mn-lt"/>
            </a:endParaRPr>
          </a:p>
          <a:p>
            <a:pPr marL="241093" indent="-241093">
              <a:buClr>
                <a:srgbClr val="FF0066"/>
              </a:buClr>
              <a:buFont typeface="Arial" panose="020B0604020202020204" pitchFamily="34" charset="0"/>
              <a:buChar char="•"/>
            </a:pPr>
            <a:endParaRPr lang="en-GB" sz="2250" dirty="0">
              <a:latin typeface="+mn-lt"/>
            </a:endParaRPr>
          </a:p>
          <a:p>
            <a:pPr marL="241093" indent="-241093">
              <a:buClr>
                <a:srgbClr val="FF0066"/>
              </a:buClr>
              <a:buFont typeface="Arial" panose="020B0604020202020204" pitchFamily="34" charset="0"/>
              <a:buChar char="•"/>
            </a:pPr>
            <a:r>
              <a:rPr lang="en-GB" sz="2250" b="1" dirty="0">
                <a:latin typeface="+mn-lt"/>
              </a:rPr>
              <a:t>School Child protection/safeguarding young people and vulnerable adults – Procedure</a:t>
            </a:r>
            <a:r>
              <a:rPr lang="en-GB" sz="2250" dirty="0">
                <a:latin typeface="+mn-lt"/>
              </a:rPr>
              <a:t> </a:t>
            </a:r>
          </a:p>
          <a:p>
            <a:pPr marL="241093" indent="-241093">
              <a:buClr>
                <a:srgbClr val="FF0066"/>
              </a:buClr>
              <a:buFont typeface="Arial" panose="020B0604020202020204" pitchFamily="34" charset="0"/>
              <a:buChar char="•"/>
            </a:pPr>
            <a:endParaRPr lang="en-GB" sz="2250" b="1" dirty="0">
              <a:latin typeface="+mn-lt"/>
            </a:endParaRPr>
          </a:p>
          <a:p>
            <a:pPr marL="241093" indent="-241093">
              <a:buClr>
                <a:srgbClr val="FF0066"/>
              </a:buClr>
              <a:buFont typeface="Arial" panose="020B0604020202020204" pitchFamily="34" charset="0"/>
              <a:buChar char="•"/>
            </a:pPr>
            <a:r>
              <a:rPr lang="en-GB" sz="2250" b="1" dirty="0">
                <a:latin typeface="+mn-lt"/>
              </a:rPr>
              <a:t>Staff Code of Conduct and Social Media policy</a:t>
            </a:r>
          </a:p>
          <a:p>
            <a:pPr marL="241093" indent="-241093">
              <a:buClr>
                <a:srgbClr val="FF0066"/>
              </a:buClr>
              <a:buFont typeface="Arial" panose="020B0604020202020204" pitchFamily="34" charset="0"/>
              <a:buChar char="•"/>
            </a:pPr>
            <a:endParaRPr lang="en-GB" sz="2250" b="1" dirty="0">
              <a:latin typeface="+mn-lt"/>
            </a:endParaRPr>
          </a:p>
          <a:p>
            <a:pPr marL="241093" indent="-241093">
              <a:buClr>
                <a:srgbClr val="FF0066"/>
              </a:buClr>
              <a:buFont typeface="Arial" panose="020B0604020202020204" pitchFamily="34" charset="0"/>
              <a:buChar char="•"/>
            </a:pPr>
            <a:r>
              <a:rPr lang="en-GB" sz="2250" b="1" dirty="0">
                <a:latin typeface="+mn-lt"/>
              </a:rPr>
              <a:t>Keeping Children Safe in Education September 2022 DfE</a:t>
            </a:r>
          </a:p>
          <a:p>
            <a:pPr marL="241093" indent="-241093">
              <a:buClr>
                <a:srgbClr val="FF0066"/>
              </a:buClr>
              <a:buFont typeface="Arial" panose="020B0604020202020204" pitchFamily="34" charset="0"/>
              <a:buChar char="•"/>
            </a:pPr>
            <a:endParaRPr lang="en-GB" sz="2250" b="1" dirty="0">
              <a:latin typeface="+mn-lt"/>
            </a:endParaRPr>
          </a:p>
          <a:p>
            <a:pPr>
              <a:buClr>
                <a:srgbClr val="FF0066"/>
              </a:buClr>
            </a:pPr>
            <a:r>
              <a:rPr lang="en-GB" sz="1969" b="1" dirty="0">
                <a:latin typeface="+mn-lt"/>
              </a:rPr>
              <a:t>     </a:t>
            </a:r>
            <a:endParaRPr lang="en-GB" sz="1969" dirty="0">
              <a:latin typeface="+mn-lt"/>
            </a:endParaRPr>
          </a:p>
          <a:p>
            <a:pPr>
              <a:buClr>
                <a:srgbClr val="FF0066"/>
              </a:buClr>
            </a:pPr>
            <a:r>
              <a:rPr lang="en-GB" sz="1969" b="1" dirty="0">
                <a:latin typeface="+mn-lt"/>
              </a:rPr>
              <a:t>     </a:t>
            </a:r>
          </a:p>
          <a:p>
            <a:pPr>
              <a:buClr>
                <a:srgbClr val="FF0066"/>
              </a:buClr>
            </a:pPr>
            <a:r>
              <a:rPr lang="en-GB" sz="3094" b="1" dirty="0">
                <a:latin typeface="+mn-lt"/>
              </a:rPr>
              <a:t>All staff are expected to read and understand PART 1 of the KCSIE document</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311747307"/>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itle 1">
            <a:extLst>
              <a:ext uri="{FF2B5EF4-FFF2-40B4-BE49-F238E27FC236}">
                <a16:creationId xmlns:a16="http://schemas.microsoft.com/office/drawing/2014/main" id="{2B4CE35F-2266-4E5E-ABC0-F325667EDB68}"/>
              </a:ext>
            </a:extLst>
          </p:cNvPr>
          <p:cNvSpPr>
            <a:spLocks noGrp="1" noChangeArrowheads="1"/>
          </p:cNvSpPr>
          <p:nvPr>
            <p:ph type="title"/>
          </p:nvPr>
        </p:nvSpPr>
        <p:spPr/>
        <p:txBody>
          <a:bodyPr/>
          <a:lstStyle/>
          <a:p>
            <a:r>
              <a:rPr lang="en-GB" altLang="en-US"/>
              <a:t>Domestic Abuse</a:t>
            </a:r>
          </a:p>
        </p:txBody>
      </p:sp>
      <p:sp>
        <p:nvSpPr>
          <p:cNvPr id="209923" name="Text Placeholder 2">
            <a:extLst>
              <a:ext uri="{FF2B5EF4-FFF2-40B4-BE49-F238E27FC236}">
                <a16:creationId xmlns:a16="http://schemas.microsoft.com/office/drawing/2014/main" id="{5A33A3BB-00E7-4995-870D-ABA6ACF681CE}"/>
              </a:ext>
            </a:extLst>
          </p:cNvPr>
          <p:cNvSpPr>
            <a:spLocks noGrp="1" noChangeArrowheads="1"/>
          </p:cNvSpPr>
          <p:nvPr>
            <p:ph type="body" idx="1"/>
          </p:nvPr>
        </p:nvSpPr>
        <p:spPr/>
        <p:txBody>
          <a:bodyPr/>
          <a:lstStyle/>
          <a:p>
            <a:endParaRPr lang="en-GB" altLang="en-US"/>
          </a:p>
        </p:txBody>
      </p:sp>
      <p:pic>
        <p:nvPicPr>
          <p:cNvPr id="209924" name="Picture 4">
            <a:extLst>
              <a:ext uri="{FF2B5EF4-FFF2-40B4-BE49-F238E27FC236}">
                <a16:creationId xmlns:a16="http://schemas.microsoft.com/office/drawing/2014/main" id="{2B9E2B72-2CE8-4B98-B177-19B78F1796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1" y="1608139"/>
            <a:ext cx="7648575" cy="490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B00EC419-118D-4C6C-823E-04304435F895}"/>
              </a:ext>
            </a:extLst>
          </p:cNvPr>
          <p:cNvSpPr txBox="1"/>
          <p:nvPr/>
        </p:nvSpPr>
        <p:spPr>
          <a:xfrm>
            <a:off x="539552" y="6564498"/>
            <a:ext cx="7648574" cy="2410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defTabSz="914353" eaLnBrk="0" fontAlgn="base" hangingPunct="0">
              <a:spcBef>
                <a:spcPct val="0"/>
              </a:spcBef>
              <a:spcAft>
                <a:spcPct val="0"/>
              </a:spcAft>
              <a:defRPr/>
            </a:pPr>
            <a:r>
              <a:rPr lang="en-GB" sz="900">
                <a:solidFill>
                  <a:srgbClr val="314764"/>
                </a:solidFill>
                <a:latin typeface="Arial" panose="020B0604020202020204" pitchFamily="34" charset="0"/>
                <a:ea typeface="ＭＳ Ｐゴシック" panose="020B0600070205080204" pitchFamily="34" charset="-128"/>
                <a:sym typeface="Avenir Heavy"/>
                <a:hlinkClick r:id="rId3" tooltip="http://faerieflysavingsmomma.blogspot.com/2013/10/Stop-the-Domestic-Violence-Cycle.html"/>
              </a:rPr>
              <a:t>This Photo</a:t>
            </a:r>
            <a:r>
              <a:rPr lang="en-GB" sz="900">
                <a:solidFill>
                  <a:srgbClr val="314764"/>
                </a:solidFill>
                <a:latin typeface="Arial" panose="020B0604020202020204" pitchFamily="34" charset="0"/>
                <a:ea typeface="ＭＳ Ｐゴシック" panose="020B0600070205080204" pitchFamily="34" charset="-128"/>
                <a:sym typeface="Avenir Heavy"/>
              </a:rPr>
              <a:t> by Unknown Author is licensed under </a:t>
            </a:r>
            <a:r>
              <a:rPr lang="en-GB" sz="900">
                <a:solidFill>
                  <a:srgbClr val="314764"/>
                </a:solidFill>
                <a:latin typeface="Arial" panose="020B0604020202020204" pitchFamily="34" charset="0"/>
                <a:ea typeface="ＭＳ Ｐゴシック" panose="020B0600070205080204" pitchFamily="34" charset="-128"/>
                <a:sym typeface="Avenir Heavy"/>
                <a:hlinkClick r:id="rId4" tooltip="https://creativecommons.org/licenses/by/3.0/"/>
              </a:rPr>
              <a:t>CC BY</a:t>
            </a:r>
            <a:endParaRPr lang="en-GB" sz="900">
              <a:solidFill>
                <a:srgbClr val="314764"/>
              </a:solidFill>
              <a:latin typeface="Arial" panose="020B0604020202020204" pitchFamily="34" charset="0"/>
              <a:ea typeface="ＭＳ Ｐゴシック" panose="020B0600070205080204" pitchFamily="34" charset="-128"/>
              <a:sym typeface="Avenir Heavy"/>
            </a:endParaRP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a:extLst>
              <a:ext uri="{FF2B5EF4-FFF2-40B4-BE49-F238E27FC236}">
                <a16:creationId xmlns:a16="http://schemas.microsoft.com/office/drawing/2014/main" id="{8A529E2D-4C3F-483C-B04E-C7F1788534F0}"/>
              </a:ext>
            </a:extLst>
          </p:cNvPr>
          <p:cNvSpPr>
            <a:spLocks noChangeArrowheads="1"/>
          </p:cNvSpPr>
          <p:nvPr/>
        </p:nvSpPr>
        <p:spPr bwMode="auto">
          <a:xfrm>
            <a:off x="250825" y="1487181"/>
            <a:ext cx="3760337"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353" fontAlgn="base">
              <a:spcBef>
                <a:spcPct val="0"/>
              </a:spcBef>
              <a:spcAft>
                <a:spcPct val="0"/>
              </a:spcAft>
              <a:defRPr/>
            </a:pPr>
            <a:r>
              <a:rPr lang="en-GB" altLang="en-US" dirty="0">
                <a:solidFill>
                  <a:srgbClr val="314764"/>
                </a:solidFill>
                <a:latin typeface="Avenir Heavy"/>
                <a:sym typeface="Avenir Heavy"/>
              </a:rPr>
              <a:t>There has been a significant increase in the number of reported cases of Domestic abuse nationally.</a:t>
            </a:r>
          </a:p>
          <a:p>
            <a:pPr defTabSz="914353" fontAlgn="base">
              <a:spcBef>
                <a:spcPct val="0"/>
              </a:spcBef>
              <a:spcAft>
                <a:spcPct val="0"/>
              </a:spcAft>
              <a:defRPr/>
            </a:pPr>
            <a:r>
              <a:rPr lang="en-GB" altLang="en-US" dirty="0">
                <a:solidFill>
                  <a:srgbClr val="314764"/>
                </a:solidFill>
                <a:latin typeface="Avenir Heavy"/>
                <a:sym typeface="Avenir Heavy"/>
              </a:rPr>
              <a:t>Sutton has seen a significant rise in Domestic abuse cases since the lockdown was imposed.</a:t>
            </a:r>
          </a:p>
          <a:p>
            <a:pPr defTabSz="914353" fontAlgn="base">
              <a:spcBef>
                <a:spcPct val="0"/>
              </a:spcBef>
              <a:spcAft>
                <a:spcPct val="0"/>
              </a:spcAft>
              <a:defRPr/>
            </a:pPr>
            <a:r>
              <a:rPr lang="en-GB" altLang="en-US" dirty="0">
                <a:solidFill>
                  <a:srgbClr val="314764"/>
                </a:solidFill>
                <a:latin typeface="Avenir Heavy"/>
                <a:sym typeface="Avenir Heavy"/>
              </a:rPr>
              <a:t>The number of offences has been increasing in recent years.</a:t>
            </a:r>
          </a:p>
          <a:p>
            <a:pPr defTabSz="914353" fontAlgn="base">
              <a:spcBef>
                <a:spcPct val="0"/>
              </a:spcBef>
              <a:spcAft>
                <a:spcPct val="0"/>
              </a:spcAft>
              <a:defRPr/>
            </a:pPr>
            <a:endParaRPr lang="en-GB" altLang="en-US" sz="2000" dirty="0">
              <a:solidFill>
                <a:srgbClr val="314764"/>
              </a:solidFill>
              <a:latin typeface="Avenir Heavy"/>
              <a:sym typeface="Avenir Heavy"/>
            </a:endParaRPr>
          </a:p>
          <a:p>
            <a:pPr defTabSz="914353" fontAlgn="base">
              <a:spcBef>
                <a:spcPct val="0"/>
              </a:spcBef>
              <a:spcAft>
                <a:spcPct val="0"/>
              </a:spcAft>
              <a:defRPr/>
            </a:pPr>
            <a:r>
              <a:rPr lang="en-GB" altLang="en-US" sz="1000" dirty="0">
                <a:solidFill>
                  <a:srgbClr val="0070C0"/>
                </a:solidFill>
                <a:latin typeface="Avenir Heavy"/>
                <a:sym typeface="Avenir Heavy"/>
              </a:rPr>
              <a:t>Sutton Crime Prevention and Community Safety Strategy 2017-20</a:t>
            </a:r>
          </a:p>
        </p:txBody>
      </p:sp>
      <p:sp>
        <p:nvSpPr>
          <p:cNvPr id="214019" name="Rectangle 4">
            <a:extLst>
              <a:ext uri="{FF2B5EF4-FFF2-40B4-BE49-F238E27FC236}">
                <a16:creationId xmlns:a16="http://schemas.microsoft.com/office/drawing/2014/main" id="{0ABA0D25-D92D-44E1-9431-8E5BA88AE722}"/>
              </a:ext>
            </a:extLst>
          </p:cNvPr>
          <p:cNvSpPr>
            <a:spLocks noChangeArrowheads="1"/>
          </p:cNvSpPr>
          <p:nvPr/>
        </p:nvSpPr>
        <p:spPr bwMode="auto">
          <a:xfrm>
            <a:off x="250825" y="188914"/>
            <a:ext cx="73242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353" fontAlgn="base">
              <a:spcBef>
                <a:spcPct val="0"/>
              </a:spcBef>
              <a:spcAft>
                <a:spcPct val="0"/>
              </a:spcAft>
              <a:defRPr/>
            </a:pPr>
            <a:r>
              <a:rPr lang="en-GB" altLang="en-US" sz="3600" dirty="0">
                <a:solidFill>
                  <a:srgbClr val="FFFFFF"/>
                </a:solidFill>
                <a:latin typeface="Avenir Heavy"/>
                <a:sym typeface="Avenir Heavy"/>
              </a:rPr>
              <a:t>Domestic Abuse in Sutton – Lockdown</a:t>
            </a:r>
          </a:p>
        </p:txBody>
      </p:sp>
      <p:pic>
        <p:nvPicPr>
          <p:cNvPr id="4" name="Picture 3">
            <a:extLst>
              <a:ext uri="{FF2B5EF4-FFF2-40B4-BE49-F238E27FC236}">
                <a16:creationId xmlns:a16="http://schemas.microsoft.com/office/drawing/2014/main" id="{237D8299-2A0C-4CCC-B0FE-6FDA420AA224}"/>
              </a:ext>
            </a:extLst>
          </p:cNvPr>
          <p:cNvPicPr>
            <a:picLocks noChangeAspect="1"/>
          </p:cNvPicPr>
          <p:nvPr/>
        </p:nvPicPr>
        <p:blipFill>
          <a:blip r:embed="rId2"/>
          <a:stretch>
            <a:fillRect/>
          </a:stretch>
        </p:blipFill>
        <p:spPr>
          <a:xfrm>
            <a:off x="4736411" y="1295471"/>
            <a:ext cx="3760337" cy="5009155"/>
          </a:xfrm>
          <a:prstGeom prst="rect">
            <a:avLst/>
          </a:prstGeom>
        </p:spPr>
      </p:pic>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A3E22B-A25F-475E-9338-A491445D813B}"/>
              </a:ext>
            </a:extLst>
          </p:cNvPr>
          <p:cNvSpPr/>
          <p:nvPr/>
        </p:nvSpPr>
        <p:spPr>
          <a:xfrm>
            <a:off x="72445" y="1227931"/>
            <a:ext cx="8774738" cy="6139629"/>
          </a:xfrm>
          <a:prstGeom prst="rect">
            <a:avLst/>
          </a:prstGeom>
        </p:spPr>
        <p:txBody>
          <a:bodyPr wrap="square">
            <a:spAutoFit/>
          </a:bodyPr>
          <a:lstStyle/>
          <a:p>
            <a:pPr defTabSz="410730" hangingPunct="0"/>
            <a:r>
              <a:rPr lang="en-GB" sz="2812" kern="0" dirty="0">
                <a:solidFill>
                  <a:srgbClr val="314764"/>
                </a:solidFill>
                <a:latin typeface="Avenir Heavy"/>
                <a:sym typeface="Avenir Heavy"/>
              </a:rPr>
              <a:t>Police Definition :-</a:t>
            </a:r>
          </a:p>
          <a:p>
            <a:pPr defTabSz="410730" hangingPunct="0"/>
            <a:r>
              <a:rPr lang="en-GB" sz="2812" kern="0" dirty="0">
                <a:solidFill>
                  <a:srgbClr val="314764"/>
                </a:solidFill>
                <a:latin typeface="Avenir Heavy"/>
                <a:sym typeface="Avenir Heavy"/>
              </a:rPr>
              <a:t>Any incident or pattern of incidents of controlling, coercive or threatening behaviour, violence or abuse between those aged 16 or over who are or have been intimate partners or family members regardless of gender or sexuality.</a:t>
            </a:r>
          </a:p>
          <a:p>
            <a:pPr defTabSz="410730" hangingPunct="0"/>
            <a:endParaRPr lang="en-GB" sz="2812" kern="0" dirty="0">
              <a:solidFill>
                <a:srgbClr val="314764"/>
              </a:solidFill>
              <a:latin typeface="Avenir Heavy"/>
              <a:sym typeface="Avenir Heavy"/>
            </a:endParaRPr>
          </a:p>
          <a:p>
            <a:pPr defTabSz="410730" hangingPunct="0"/>
            <a:r>
              <a:rPr lang="en-GB" sz="2400" kern="0" dirty="0">
                <a:solidFill>
                  <a:srgbClr val="314764"/>
                </a:solidFill>
                <a:latin typeface="Avenir Heavy"/>
                <a:sym typeface="Avenir Heavy"/>
              </a:rPr>
              <a:t>This can encompass, but is not limited to, the following types of abuse:</a:t>
            </a:r>
          </a:p>
          <a:p>
            <a:pPr defTabSz="410730" hangingPunct="0"/>
            <a:r>
              <a:rPr lang="en-GB" sz="2400" kern="0" dirty="0">
                <a:solidFill>
                  <a:srgbClr val="314764"/>
                </a:solidFill>
                <a:latin typeface="Avenir Heavy"/>
                <a:sym typeface="Avenir Heavy"/>
              </a:rPr>
              <a:t>•psychological</a:t>
            </a:r>
          </a:p>
          <a:p>
            <a:pPr defTabSz="410730" hangingPunct="0"/>
            <a:r>
              <a:rPr lang="en-GB" sz="2400" kern="0" dirty="0">
                <a:solidFill>
                  <a:srgbClr val="314764"/>
                </a:solidFill>
                <a:latin typeface="Avenir Heavy"/>
                <a:sym typeface="Avenir Heavy"/>
              </a:rPr>
              <a:t>•physical</a:t>
            </a:r>
          </a:p>
          <a:p>
            <a:pPr defTabSz="410730" hangingPunct="0"/>
            <a:r>
              <a:rPr lang="en-GB" sz="2400" kern="0" dirty="0">
                <a:solidFill>
                  <a:srgbClr val="314764"/>
                </a:solidFill>
                <a:latin typeface="Avenir Heavy"/>
                <a:sym typeface="Avenir Heavy"/>
              </a:rPr>
              <a:t>•sexual</a:t>
            </a:r>
          </a:p>
          <a:p>
            <a:pPr defTabSz="410730" hangingPunct="0"/>
            <a:r>
              <a:rPr lang="en-GB" sz="2400" kern="0" dirty="0">
                <a:solidFill>
                  <a:srgbClr val="314764"/>
                </a:solidFill>
                <a:latin typeface="Avenir Heavy"/>
                <a:sym typeface="Avenir Heavy"/>
              </a:rPr>
              <a:t>•financial</a:t>
            </a:r>
          </a:p>
          <a:p>
            <a:pPr defTabSz="410730" hangingPunct="0"/>
            <a:r>
              <a:rPr lang="en-GB" sz="2400" kern="0" dirty="0">
                <a:solidFill>
                  <a:srgbClr val="314764"/>
                </a:solidFill>
                <a:latin typeface="Avenir Heavy"/>
                <a:sym typeface="Avenir Heavy"/>
              </a:rPr>
              <a:t>•emotional</a:t>
            </a:r>
          </a:p>
          <a:p>
            <a:pPr defTabSz="410730" hangingPunct="0"/>
            <a:endParaRPr lang="en-GB" sz="2812" kern="0" dirty="0">
              <a:solidFill>
                <a:srgbClr val="314764"/>
              </a:solidFill>
              <a:latin typeface="Avenir Heavy"/>
              <a:sym typeface="Avenir Heavy"/>
            </a:endParaRPr>
          </a:p>
        </p:txBody>
      </p:sp>
      <p:sp>
        <p:nvSpPr>
          <p:cNvPr id="3" name="TextBox 2">
            <a:extLst>
              <a:ext uri="{FF2B5EF4-FFF2-40B4-BE49-F238E27FC236}">
                <a16:creationId xmlns:a16="http://schemas.microsoft.com/office/drawing/2014/main" id="{A1A55467-01CB-407A-A846-5E7058F58B89}"/>
              </a:ext>
            </a:extLst>
          </p:cNvPr>
          <p:cNvSpPr txBox="1"/>
          <p:nvPr/>
        </p:nvSpPr>
        <p:spPr>
          <a:xfrm>
            <a:off x="271664" y="297303"/>
            <a:ext cx="8186134" cy="537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30" hangingPunct="0"/>
            <a:r>
              <a:rPr lang="en-GB" sz="3023" kern="0" dirty="0">
                <a:solidFill>
                  <a:srgbClr val="FFFFFF"/>
                </a:solidFill>
                <a:latin typeface="Avenir Heavy"/>
                <a:sym typeface="Avenir Heavy"/>
              </a:rPr>
              <a:t>Police - Domestic Incident</a:t>
            </a:r>
          </a:p>
        </p:txBody>
      </p:sp>
      <p:pic>
        <p:nvPicPr>
          <p:cNvPr id="4" name="Picture 3">
            <a:extLst>
              <a:ext uri="{FF2B5EF4-FFF2-40B4-BE49-F238E27FC236}">
                <a16:creationId xmlns:a16="http://schemas.microsoft.com/office/drawing/2014/main" id="{D133E63B-5E5B-4FF2-A926-2730FC8EB09D}"/>
              </a:ext>
            </a:extLst>
          </p:cNvPr>
          <p:cNvPicPr>
            <a:picLocks noChangeAspect="1"/>
          </p:cNvPicPr>
          <p:nvPr/>
        </p:nvPicPr>
        <p:blipFill>
          <a:blip r:embed="rId2"/>
          <a:stretch>
            <a:fillRect/>
          </a:stretch>
        </p:blipFill>
        <p:spPr>
          <a:xfrm>
            <a:off x="2803372" y="4553891"/>
            <a:ext cx="6043810" cy="1761381"/>
          </a:xfrm>
          <a:prstGeom prst="rect">
            <a:avLst/>
          </a:prstGeom>
        </p:spPr>
      </p:pic>
    </p:spTree>
    <p:extLst>
      <p:ext uri="{BB962C8B-B14F-4D97-AF65-F5344CB8AC3E}">
        <p14:creationId xmlns:p14="http://schemas.microsoft.com/office/powerpoint/2010/main" val="40560867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9F113-A635-4AA6-A8CD-309994FFA8F9}"/>
              </a:ext>
            </a:extLst>
          </p:cNvPr>
          <p:cNvSpPr>
            <a:spLocks noGrp="1"/>
          </p:cNvSpPr>
          <p:nvPr>
            <p:ph type="title"/>
          </p:nvPr>
        </p:nvSpPr>
        <p:spPr>
          <a:xfrm>
            <a:off x="457200" y="113016"/>
            <a:ext cx="8229600" cy="821737"/>
          </a:xfrm>
        </p:spPr>
        <p:txBody>
          <a:bodyPr/>
          <a:lstStyle/>
          <a:p>
            <a:r>
              <a:rPr lang="en-GB" dirty="0"/>
              <a:t>Social Care – Domestic incident</a:t>
            </a:r>
          </a:p>
        </p:txBody>
      </p:sp>
      <p:sp>
        <p:nvSpPr>
          <p:cNvPr id="3" name="Content Placeholder 2">
            <a:extLst>
              <a:ext uri="{FF2B5EF4-FFF2-40B4-BE49-F238E27FC236}">
                <a16:creationId xmlns:a16="http://schemas.microsoft.com/office/drawing/2014/main" id="{4646553C-0A1B-423B-91B0-10EFD139711E}"/>
              </a:ext>
            </a:extLst>
          </p:cNvPr>
          <p:cNvSpPr>
            <a:spLocks noGrp="1"/>
          </p:cNvSpPr>
          <p:nvPr>
            <p:ph idx="1"/>
          </p:nvPr>
        </p:nvSpPr>
        <p:spPr>
          <a:xfrm>
            <a:off x="195209" y="1243173"/>
            <a:ext cx="8774130" cy="4882992"/>
          </a:xfrm>
        </p:spPr>
        <p:txBody>
          <a:bodyPr>
            <a:noAutofit/>
          </a:bodyPr>
          <a:lstStyle/>
          <a:p>
            <a:r>
              <a:rPr lang="en-GB" sz="2200" b="1" dirty="0"/>
              <a:t>Threats and intimidation </a:t>
            </a:r>
            <a:r>
              <a:rPr lang="en-GB" sz="2200" dirty="0"/>
              <a:t>- threatening to hurt you or members of your family</a:t>
            </a:r>
          </a:p>
          <a:p>
            <a:r>
              <a:rPr lang="en-GB" sz="2200" b="1" dirty="0"/>
              <a:t>Physical abuse </a:t>
            </a:r>
            <a:r>
              <a:rPr lang="en-GB" sz="2200" dirty="0"/>
              <a:t>- hitting, shoving, kicking, strangling or slapping, hair pulling, throwing things, choking or smothering, even when it doesn't leave physical marks</a:t>
            </a:r>
          </a:p>
          <a:p>
            <a:r>
              <a:rPr lang="en-GB" sz="2200" b="1" dirty="0"/>
              <a:t>Sexual abuse </a:t>
            </a:r>
            <a:r>
              <a:rPr lang="en-GB" sz="2200" dirty="0"/>
              <a:t>- performing sexual acts or having sex with you when you don't want to. This can include the use of threats, intimidation, coercive behaviour or physical force, although it is still sexual abuse even without using these insults by name calling or criticism of your appearance or identity,</a:t>
            </a:r>
          </a:p>
          <a:p>
            <a:r>
              <a:rPr lang="en-GB" sz="2200" b="1" dirty="0"/>
              <a:t>Criticism and put-downs - </a:t>
            </a:r>
            <a:r>
              <a:rPr lang="en-GB" sz="2200" dirty="0"/>
              <a:t>being blamed for every argument or problem.</a:t>
            </a:r>
            <a:endParaRPr lang="en-GB" sz="2200" b="1" dirty="0"/>
          </a:p>
          <a:p>
            <a:r>
              <a:rPr lang="en-GB" sz="2200" b="1" dirty="0"/>
              <a:t>Forced isolation </a:t>
            </a:r>
            <a:r>
              <a:rPr lang="en-GB" sz="2200" dirty="0"/>
              <a:t>from your friends or family</a:t>
            </a:r>
          </a:p>
          <a:p>
            <a:r>
              <a:rPr lang="en-GB" sz="2200" b="1" dirty="0"/>
              <a:t>Controlling behaviour </a:t>
            </a:r>
            <a:r>
              <a:rPr lang="en-GB" sz="2200" dirty="0"/>
              <a:t>- telling you what to do or wear, or using manipulation or coercion. Following you or checking up on your mobile phone, post or internet use</a:t>
            </a:r>
          </a:p>
          <a:p>
            <a:r>
              <a:rPr lang="en-GB" sz="2200" b="1" dirty="0"/>
              <a:t>Financial abuse </a:t>
            </a:r>
            <a:r>
              <a:rPr lang="en-GB" sz="2200" dirty="0"/>
              <a:t>- preventing you from getting or keeping a job, taking your money away or withholding the family income</a:t>
            </a:r>
          </a:p>
        </p:txBody>
      </p:sp>
    </p:spTree>
    <p:extLst>
      <p:ext uri="{BB962C8B-B14F-4D97-AF65-F5344CB8AC3E}">
        <p14:creationId xmlns:p14="http://schemas.microsoft.com/office/powerpoint/2010/main" val="13225425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8C480-45DA-41C7-91AC-C7AFFEB750DD}"/>
              </a:ext>
            </a:extLst>
          </p:cNvPr>
          <p:cNvSpPr>
            <a:spLocks noGrp="1"/>
          </p:cNvSpPr>
          <p:nvPr>
            <p:ph type="title"/>
          </p:nvPr>
        </p:nvSpPr>
        <p:spPr/>
        <p:txBody>
          <a:bodyPr/>
          <a:lstStyle/>
          <a:p>
            <a:r>
              <a:rPr lang="en-GB" dirty="0"/>
              <a:t>KCSIE 2022 - Domestic Abuse (New)</a:t>
            </a:r>
            <a:br>
              <a:rPr lang="en-GB" dirty="0"/>
            </a:br>
            <a:endParaRPr lang="en-GB" dirty="0"/>
          </a:p>
        </p:txBody>
      </p:sp>
      <p:sp>
        <p:nvSpPr>
          <p:cNvPr id="3" name="Content Placeholder 2">
            <a:extLst>
              <a:ext uri="{FF2B5EF4-FFF2-40B4-BE49-F238E27FC236}">
                <a16:creationId xmlns:a16="http://schemas.microsoft.com/office/drawing/2014/main" id="{B3DFE1A5-AE30-42DE-BE74-61B2394E7D15}"/>
              </a:ext>
            </a:extLst>
          </p:cNvPr>
          <p:cNvSpPr>
            <a:spLocks noGrp="1"/>
          </p:cNvSpPr>
          <p:nvPr>
            <p:ph idx="1"/>
          </p:nvPr>
        </p:nvSpPr>
        <p:spPr/>
        <p:txBody>
          <a:bodyPr>
            <a:noAutofit/>
          </a:bodyPr>
          <a:lstStyle/>
          <a:p>
            <a:r>
              <a:rPr lang="en-GB" sz="2812" dirty="0"/>
              <a:t>43. Domestic abuse can encompass a wide range of behaviours and may be a single incident or a pattern of incidents. That abuse can be, but is not limited to, psychological, physical, sexual, financial or emotional. Children can be victims of domestic abuse. They may see, hear, or experience the effects of abuse at home and/or suffer domestic abuse in their own intimate relationships (teenage relationship abuse). All of which can have a detrimental and long-term impact on their health, well-being, development, and ability to learn.</a:t>
            </a:r>
          </a:p>
        </p:txBody>
      </p:sp>
    </p:spTree>
    <p:extLst>
      <p:ext uri="{BB962C8B-B14F-4D97-AF65-F5344CB8AC3E}">
        <p14:creationId xmlns:p14="http://schemas.microsoft.com/office/powerpoint/2010/main" val="24726101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1">
            <a:extLst>
              <a:ext uri="{FF2B5EF4-FFF2-40B4-BE49-F238E27FC236}">
                <a16:creationId xmlns:a16="http://schemas.microsoft.com/office/drawing/2014/main" id="{45E33014-2616-4C86-8B7E-D55B35CF9A31}"/>
              </a:ext>
            </a:extLst>
          </p:cNvPr>
          <p:cNvSpPr>
            <a:spLocks noChangeArrowheads="1"/>
          </p:cNvSpPr>
          <p:nvPr/>
        </p:nvSpPr>
        <p:spPr bwMode="auto">
          <a:xfrm>
            <a:off x="214313" y="1557339"/>
            <a:ext cx="871537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353" fontAlgn="base">
              <a:spcBef>
                <a:spcPct val="0"/>
              </a:spcBef>
              <a:spcAft>
                <a:spcPct val="0"/>
              </a:spcAft>
              <a:defRPr/>
            </a:pPr>
            <a:r>
              <a:rPr lang="en-GB" altLang="en-US" sz="2000" dirty="0">
                <a:solidFill>
                  <a:srgbClr val="314764"/>
                </a:solidFill>
                <a:latin typeface="Avenir Heavy"/>
                <a:sym typeface="Avenir Heavy"/>
              </a:rPr>
              <a:t>We know that domestic abuse is a significantly underreported crime, with shame, stigma and fear often preventing reporting. Based on the information available, </a:t>
            </a:r>
            <a:r>
              <a:rPr lang="en-GB" altLang="en-US" sz="2000" b="1" dirty="0">
                <a:solidFill>
                  <a:srgbClr val="314764"/>
                </a:solidFill>
                <a:latin typeface="Avenir Heavy"/>
                <a:sym typeface="Avenir Heavy"/>
              </a:rPr>
              <a:t>Sutton is 12th of 32 London boroughs in terms of reports of domestic abuse per 1000 people.</a:t>
            </a:r>
          </a:p>
          <a:p>
            <a:pPr defTabSz="914353" fontAlgn="base">
              <a:spcBef>
                <a:spcPct val="0"/>
              </a:spcBef>
              <a:spcAft>
                <a:spcPct val="0"/>
              </a:spcAft>
              <a:defRPr/>
            </a:pPr>
            <a:endParaRPr lang="en-GB" altLang="en-US" sz="2000" dirty="0">
              <a:solidFill>
                <a:srgbClr val="314764"/>
              </a:solidFill>
              <a:latin typeface="Avenir Heavy"/>
              <a:sym typeface="Avenir Heavy"/>
            </a:endParaRPr>
          </a:p>
          <a:p>
            <a:pPr defTabSz="914353" fontAlgn="base">
              <a:spcBef>
                <a:spcPct val="0"/>
              </a:spcBef>
              <a:spcAft>
                <a:spcPct val="0"/>
              </a:spcAft>
              <a:defRPr/>
            </a:pPr>
            <a:r>
              <a:rPr lang="en-GB" altLang="en-US" sz="2000" dirty="0">
                <a:solidFill>
                  <a:srgbClr val="314764"/>
                </a:solidFill>
                <a:latin typeface="Avenir Heavy"/>
                <a:sym typeface="Avenir Heavy"/>
              </a:rPr>
              <a:t>Reported figures suggest we have a higher rate of offences than Richmond, Merton and Wandsworth, but lower than Croydon.</a:t>
            </a:r>
          </a:p>
          <a:p>
            <a:pPr defTabSz="914353" fontAlgn="base">
              <a:spcBef>
                <a:spcPct val="0"/>
              </a:spcBef>
              <a:spcAft>
                <a:spcPct val="0"/>
              </a:spcAft>
              <a:defRPr/>
            </a:pPr>
            <a:r>
              <a:rPr lang="en-GB" altLang="en-US" sz="2000" dirty="0">
                <a:solidFill>
                  <a:srgbClr val="314764"/>
                </a:solidFill>
                <a:latin typeface="Avenir Heavy"/>
                <a:sym typeface="Avenir Heavy"/>
              </a:rPr>
              <a:t> </a:t>
            </a:r>
          </a:p>
          <a:p>
            <a:pPr defTabSz="914353" fontAlgn="base">
              <a:spcBef>
                <a:spcPct val="0"/>
              </a:spcBef>
              <a:spcAft>
                <a:spcPct val="0"/>
              </a:spcAft>
              <a:defRPr/>
            </a:pPr>
            <a:r>
              <a:rPr lang="en-GB" altLang="en-US" sz="2000" dirty="0">
                <a:solidFill>
                  <a:srgbClr val="314764"/>
                </a:solidFill>
                <a:latin typeface="Avenir Heavy"/>
                <a:sym typeface="Avenir Heavy"/>
              </a:rPr>
              <a:t>As a proportion of total violent crime, domestic abuse in Sutton stands</a:t>
            </a:r>
          </a:p>
          <a:p>
            <a:pPr defTabSz="914353" fontAlgn="base">
              <a:spcBef>
                <a:spcPct val="0"/>
              </a:spcBef>
              <a:spcAft>
                <a:spcPct val="0"/>
              </a:spcAft>
              <a:defRPr/>
            </a:pPr>
            <a:r>
              <a:rPr lang="en-GB" altLang="en-US" sz="2000" dirty="0">
                <a:solidFill>
                  <a:srgbClr val="314764"/>
                </a:solidFill>
                <a:latin typeface="Avenir Heavy"/>
                <a:sym typeface="Avenir Heavy"/>
              </a:rPr>
              <a:t>at 35% which is higher than the London average (31%) (2018)</a:t>
            </a:r>
          </a:p>
          <a:p>
            <a:pPr defTabSz="914353" fontAlgn="base">
              <a:spcBef>
                <a:spcPct val="0"/>
              </a:spcBef>
              <a:spcAft>
                <a:spcPct val="0"/>
              </a:spcAft>
              <a:defRPr/>
            </a:pPr>
            <a:r>
              <a:rPr lang="en-GB" altLang="en-US" sz="2000" dirty="0">
                <a:solidFill>
                  <a:srgbClr val="314764"/>
                </a:solidFill>
                <a:latin typeface="Avenir Heavy"/>
                <a:sym typeface="Avenir Heavy"/>
              </a:rPr>
              <a:t> </a:t>
            </a:r>
          </a:p>
          <a:p>
            <a:pPr defTabSz="914353" fontAlgn="base">
              <a:spcBef>
                <a:spcPct val="0"/>
              </a:spcBef>
              <a:spcAft>
                <a:spcPct val="0"/>
              </a:spcAft>
              <a:defRPr/>
            </a:pPr>
            <a:r>
              <a:rPr lang="en-GB" altLang="en-US" sz="2000" dirty="0">
                <a:solidFill>
                  <a:srgbClr val="314764"/>
                </a:solidFill>
                <a:latin typeface="Avenir Heavy"/>
                <a:sym typeface="Avenir Heavy"/>
              </a:rPr>
              <a:t>We also know that domestic abuse is a significant contributing factor in child protection issues - which have risen in the borough in recent years.</a:t>
            </a:r>
          </a:p>
          <a:p>
            <a:pPr defTabSz="914353" fontAlgn="base">
              <a:spcBef>
                <a:spcPct val="0"/>
              </a:spcBef>
              <a:spcAft>
                <a:spcPct val="0"/>
              </a:spcAft>
              <a:defRPr/>
            </a:pPr>
            <a:endParaRPr lang="en-GB" altLang="en-US" sz="1800" dirty="0">
              <a:solidFill>
                <a:srgbClr val="314764"/>
              </a:solidFill>
              <a:latin typeface="Avenir Heavy"/>
              <a:sym typeface="Avenir Heavy"/>
            </a:endParaRPr>
          </a:p>
          <a:p>
            <a:pPr defTabSz="914353" fontAlgn="base">
              <a:spcBef>
                <a:spcPct val="0"/>
              </a:spcBef>
              <a:spcAft>
                <a:spcPct val="0"/>
              </a:spcAft>
              <a:defRPr/>
            </a:pPr>
            <a:r>
              <a:rPr lang="en-GB" altLang="en-US" sz="1000" dirty="0">
                <a:solidFill>
                  <a:srgbClr val="0070C0"/>
                </a:solidFill>
                <a:latin typeface="Avenir Heavy"/>
                <a:sym typeface="Avenir Heavy"/>
              </a:rPr>
              <a:t>MPS Crime Reporting Information System</a:t>
            </a:r>
          </a:p>
        </p:txBody>
      </p:sp>
      <p:sp>
        <p:nvSpPr>
          <p:cNvPr id="3" name="TextBox 2">
            <a:extLst>
              <a:ext uri="{FF2B5EF4-FFF2-40B4-BE49-F238E27FC236}">
                <a16:creationId xmlns:a16="http://schemas.microsoft.com/office/drawing/2014/main" id="{1AC695B6-531A-4B19-BAD8-752ADDC97DFD}"/>
              </a:ext>
            </a:extLst>
          </p:cNvPr>
          <p:cNvSpPr txBox="1"/>
          <p:nvPr/>
        </p:nvSpPr>
        <p:spPr>
          <a:xfrm>
            <a:off x="251520" y="166589"/>
            <a:ext cx="7560840" cy="7641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defTabSz="584170" hangingPunct="0">
              <a:defRPr/>
            </a:pPr>
            <a:r>
              <a:rPr lang="en-GB" sz="4299" dirty="0">
                <a:solidFill>
                  <a:srgbClr val="FFFFFF"/>
                </a:solidFill>
                <a:latin typeface="Avenir Heavy"/>
                <a:sym typeface="Avenir Heavy"/>
              </a:rPr>
              <a:t>Domestic Abuse in </a:t>
            </a:r>
            <a:r>
              <a:rPr lang="en-GB" sz="4299" dirty="0">
                <a:solidFill>
                  <a:srgbClr val="FFFFFF"/>
                </a:solidFill>
                <a:latin typeface="Avenir Heavy"/>
                <a:ea typeface="ＭＳ Ｐゴシック" panose="020B0600070205080204" pitchFamily="34" charset="-128"/>
                <a:sym typeface="Avenir Heavy"/>
              </a:rPr>
              <a:t>S</a:t>
            </a:r>
            <a:r>
              <a:rPr lang="en-GB" sz="4299" dirty="0">
                <a:solidFill>
                  <a:srgbClr val="FFFFFF"/>
                </a:solidFill>
                <a:latin typeface="Avenir Heavy"/>
                <a:sym typeface="Avenir Heavy"/>
              </a:rPr>
              <a:t>utton</a:t>
            </a: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5808A-F867-47E3-BB4C-FEBF151B419C}"/>
              </a:ext>
            </a:extLst>
          </p:cNvPr>
          <p:cNvSpPr>
            <a:spLocks noGrp="1"/>
          </p:cNvSpPr>
          <p:nvPr>
            <p:ph type="title"/>
          </p:nvPr>
        </p:nvSpPr>
        <p:spPr>
          <a:xfrm>
            <a:off x="390028" y="0"/>
            <a:ext cx="8229600" cy="1143000"/>
          </a:xfrm>
        </p:spPr>
        <p:txBody>
          <a:bodyPr/>
          <a:lstStyle/>
          <a:p>
            <a:r>
              <a:rPr lang="en-GB" sz="2812" dirty="0"/>
              <a:t>Domestic Abuse in Sutton – MARAC 2020- 2021</a:t>
            </a:r>
            <a:br>
              <a:rPr lang="en-GB" dirty="0"/>
            </a:br>
            <a:endParaRPr lang="en-GB" dirty="0"/>
          </a:p>
        </p:txBody>
      </p:sp>
      <p:sp>
        <p:nvSpPr>
          <p:cNvPr id="3" name="Content Placeholder 2">
            <a:extLst>
              <a:ext uri="{FF2B5EF4-FFF2-40B4-BE49-F238E27FC236}">
                <a16:creationId xmlns:a16="http://schemas.microsoft.com/office/drawing/2014/main" id="{34BDBECA-2EB3-44D7-BD45-46B73BD3B909}"/>
              </a:ext>
            </a:extLst>
          </p:cNvPr>
          <p:cNvSpPr>
            <a:spLocks noGrp="1"/>
          </p:cNvSpPr>
          <p:nvPr>
            <p:ph idx="1"/>
          </p:nvPr>
        </p:nvSpPr>
        <p:spPr>
          <a:xfrm>
            <a:off x="191922" y="1437070"/>
            <a:ext cx="8427705" cy="4525963"/>
          </a:xfrm>
        </p:spPr>
        <p:txBody>
          <a:bodyPr/>
          <a:lstStyle/>
          <a:p>
            <a:r>
              <a:rPr lang="en-GB" sz="2531" dirty="0"/>
              <a:t>In Sutton, there are at least 250 known perpetrators causing high risk to victims, and of these, many are repeat offenders.</a:t>
            </a:r>
          </a:p>
          <a:p>
            <a:endParaRPr lang="en-GB" sz="2531" dirty="0"/>
          </a:p>
          <a:p>
            <a:r>
              <a:rPr lang="en-GB" sz="2531" dirty="0"/>
              <a:t>Often, perpetrators of domestic abuse have more than one</a:t>
            </a:r>
          </a:p>
          <a:p>
            <a:r>
              <a:rPr lang="en-GB" sz="2531" dirty="0"/>
              <a:t>victim.</a:t>
            </a:r>
          </a:p>
          <a:p>
            <a:endParaRPr lang="en-GB" sz="2531" dirty="0"/>
          </a:p>
          <a:p>
            <a:r>
              <a:rPr lang="en-GB" sz="2531" dirty="0"/>
              <a:t>1 in 4 perpetrators are repeat offenders and some have as many as six different victims.</a:t>
            </a:r>
          </a:p>
          <a:p>
            <a:endParaRPr lang="en-GB" sz="2531" dirty="0"/>
          </a:p>
        </p:txBody>
      </p:sp>
      <p:pic>
        <p:nvPicPr>
          <p:cNvPr id="7" name="Picture 6">
            <a:extLst>
              <a:ext uri="{FF2B5EF4-FFF2-40B4-BE49-F238E27FC236}">
                <a16:creationId xmlns:a16="http://schemas.microsoft.com/office/drawing/2014/main" id="{E8CAB620-A970-4944-9880-DD7CADD008FF}"/>
              </a:ext>
            </a:extLst>
          </p:cNvPr>
          <p:cNvPicPr>
            <a:picLocks noChangeAspect="1"/>
          </p:cNvPicPr>
          <p:nvPr/>
        </p:nvPicPr>
        <p:blipFill>
          <a:blip r:embed="rId2"/>
          <a:stretch>
            <a:fillRect/>
          </a:stretch>
        </p:blipFill>
        <p:spPr>
          <a:xfrm>
            <a:off x="1516181" y="4913195"/>
            <a:ext cx="6016744" cy="1743206"/>
          </a:xfrm>
          <a:prstGeom prst="rect">
            <a:avLst/>
          </a:prstGeom>
        </p:spPr>
      </p:pic>
    </p:spTree>
    <p:extLst>
      <p:ext uri="{BB962C8B-B14F-4D97-AF65-F5344CB8AC3E}">
        <p14:creationId xmlns:p14="http://schemas.microsoft.com/office/powerpoint/2010/main" val="31636179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bwMode="auto">
          <a:xfrm>
            <a:off x="457200" y="115888"/>
            <a:ext cx="8229600" cy="1301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ctr"/>
            <a:r>
              <a:rPr lang="en-GB" altLang="en-US" sz="3600" b="1" dirty="0">
                <a:solidFill>
                  <a:schemeClr val="bg1"/>
                </a:solidFill>
                <a:latin typeface="Tahoma" panose="020B0604030504040204" pitchFamily="34" charset="0"/>
                <a:cs typeface="Tahoma" panose="020B0604030504040204" pitchFamily="34" charset="0"/>
              </a:rPr>
              <a:t>Domestic Abuse</a:t>
            </a:r>
          </a:p>
        </p:txBody>
      </p:sp>
      <p:sp>
        <p:nvSpPr>
          <p:cNvPr id="3" name="Content Placeholder 2"/>
          <p:cNvSpPr>
            <a:spLocks noGrp="1"/>
          </p:cNvSpPr>
          <p:nvPr>
            <p:ph idx="1"/>
          </p:nvPr>
        </p:nvSpPr>
        <p:spPr>
          <a:xfrm>
            <a:off x="290878" y="1475643"/>
            <a:ext cx="8712200" cy="5184530"/>
          </a:xfrm>
        </p:spPr>
        <p:txBody>
          <a:bodyPr>
            <a:normAutofit/>
          </a:bodyPr>
          <a:lstStyle/>
          <a:p>
            <a:pPr>
              <a:defRPr/>
            </a:pPr>
            <a:r>
              <a:rPr lang="en-GB" sz="2000" dirty="0"/>
              <a:t>Children living with domestic violence and abuse are </a:t>
            </a:r>
            <a:r>
              <a:rPr lang="en-GB" sz="2000" b="1" dirty="0"/>
              <a:t>over-represented </a:t>
            </a:r>
            <a:r>
              <a:rPr lang="en-GB" sz="2000" dirty="0"/>
              <a:t>among those children referred to Children Social Care, abuse and neglect represent about two thirds of cases seen at child protection conferences. </a:t>
            </a:r>
          </a:p>
          <a:p>
            <a:pPr>
              <a:defRPr/>
            </a:pPr>
            <a:endParaRPr lang="en-GB" sz="800" dirty="0">
              <a:latin typeface="Tahoma" panose="020B0604030504040204" pitchFamily="34" charset="0"/>
              <a:ea typeface="Tahoma" panose="020B0604030504040204" pitchFamily="34" charset="0"/>
              <a:cs typeface="Tahoma" panose="020B0604030504040204" pitchFamily="34" charset="0"/>
            </a:endParaRPr>
          </a:p>
          <a:p>
            <a:pPr>
              <a:defRPr/>
            </a:pPr>
            <a:r>
              <a:rPr lang="en-GB" sz="2000" dirty="0">
                <a:latin typeface="Tahoma" panose="020B0604030504040204" pitchFamily="34" charset="0"/>
                <a:ea typeface="Tahoma" panose="020B0604030504040204" pitchFamily="34" charset="0"/>
                <a:cs typeface="Tahoma" panose="020B0604030504040204" pitchFamily="34" charset="0"/>
              </a:rPr>
              <a:t>The risks of harm to children exposed to domestic violence and abuse have now been recognised. Children who live/experience DA feel:</a:t>
            </a:r>
          </a:p>
          <a:p>
            <a:pPr>
              <a:buClr>
                <a:srgbClr val="FF0066"/>
              </a:buClr>
              <a:defRPr/>
            </a:pPr>
            <a:r>
              <a:rPr lang="en-GB" sz="2000" dirty="0">
                <a:latin typeface="Tahoma" panose="020B0604030504040204" pitchFamily="34" charset="0"/>
                <a:ea typeface="Tahoma" panose="020B0604030504040204" pitchFamily="34" charset="0"/>
                <a:cs typeface="Tahoma" panose="020B0604030504040204" pitchFamily="34" charset="0"/>
              </a:rPr>
              <a:t> </a:t>
            </a:r>
          </a:p>
          <a:p>
            <a:pPr>
              <a:buClr>
                <a:srgbClr val="C00000"/>
              </a:buClr>
              <a:defRPr/>
            </a:pPr>
            <a:endParaRPr lang="en-GB" sz="2000" i="1" dirty="0">
              <a:latin typeface="Tahoma" panose="020B0604030504040204" pitchFamily="34" charset="0"/>
              <a:ea typeface="Tahoma" panose="020B0604030504040204" pitchFamily="34" charset="0"/>
              <a:cs typeface="Tahoma" panose="020B0604030504040204" pitchFamily="34" charset="0"/>
            </a:endParaRPr>
          </a:p>
          <a:p>
            <a:pPr>
              <a:buClr>
                <a:srgbClr val="C00000"/>
              </a:buClr>
              <a:defRPr/>
            </a:pPr>
            <a:r>
              <a:rPr lang="en-GB" sz="2250" b="1" dirty="0">
                <a:solidFill>
                  <a:srgbClr val="FF0066"/>
                </a:solidFill>
                <a:latin typeface="Tahoma" panose="020B0604030504040204" pitchFamily="34" charset="0"/>
                <a:ea typeface="Tahoma" panose="020B0604030504040204" pitchFamily="34" charset="0"/>
                <a:cs typeface="Tahoma" panose="020B0604030504040204" pitchFamily="34" charset="0"/>
              </a:rPr>
              <a:t>  </a:t>
            </a:r>
          </a:p>
          <a:p>
            <a:pPr>
              <a:buClr>
                <a:srgbClr val="C00000"/>
              </a:buClr>
              <a:defRPr/>
            </a:pPr>
            <a:endParaRPr lang="en-GB" sz="2250" b="1" dirty="0">
              <a:solidFill>
                <a:srgbClr val="FF0066"/>
              </a:solidFill>
              <a:latin typeface="Tahoma" panose="020B0604030504040204" pitchFamily="34" charset="0"/>
              <a:ea typeface="Tahoma" panose="020B0604030504040204" pitchFamily="34" charset="0"/>
              <a:cs typeface="Tahoma" panose="020B0604030504040204" pitchFamily="34" charset="0"/>
            </a:endParaRPr>
          </a:p>
          <a:p>
            <a:pPr>
              <a:buClr>
                <a:srgbClr val="C00000"/>
              </a:buClr>
              <a:defRPr/>
            </a:pPr>
            <a:endParaRPr lang="en-GB" sz="2250" b="1" dirty="0">
              <a:solidFill>
                <a:srgbClr val="FF0066"/>
              </a:solidFill>
              <a:latin typeface="Tahoma" panose="020B0604030504040204" pitchFamily="34" charset="0"/>
              <a:ea typeface="Tahoma" panose="020B0604030504040204" pitchFamily="34" charset="0"/>
              <a:cs typeface="Tahoma" panose="020B0604030504040204" pitchFamily="34" charset="0"/>
            </a:endParaRPr>
          </a:p>
          <a:p>
            <a:pPr>
              <a:buClr>
                <a:srgbClr val="C00000"/>
              </a:buClr>
              <a:defRPr/>
            </a:pPr>
            <a:endParaRPr lang="en-GB" sz="2250" b="1" dirty="0">
              <a:solidFill>
                <a:srgbClr val="FF0066"/>
              </a:solidFill>
              <a:latin typeface="Tahoma" panose="020B0604030504040204" pitchFamily="34" charset="0"/>
              <a:ea typeface="Tahoma" panose="020B0604030504040204" pitchFamily="34" charset="0"/>
              <a:cs typeface="Tahoma" panose="020B0604030504040204" pitchFamily="34" charset="0"/>
            </a:endParaRPr>
          </a:p>
          <a:p>
            <a:pPr>
              <a:buClr>
                <a:srgbClr val="C00000"/>
              </a:buClr>
              <a:defRPr/>
            </a:pPr>
            <a:endParaRPr lang="en-GB" sz="2250" b="1" dirty="0">
              <a:solidFill>
                <a:srgbClr val="FF0066"/>
              </a:solidFill>
              <a:latin typeface="Tahoma" panose="020B0604030504040204" pitchFamily="34" charset="0"/>
              <a:ea typeface="Tahoma" panose="020B0604030504040204" pitchFamily="34" charset="0"/>
              <a:cs typeface="Tahoma" panose="020B0604030504040204" pitchFamily="34" charset="0"/>
            </a:endParaRPr>
          </a:p>
          <a:p>
            <a:pPr>
              <a:buClr>
                <a:srgbClr val="C00000"/>
              </a:buClr>
              <a:defRPr/>
            </a:pPr>
            <a:endParaRPr lang="en-GB" sz="2250" b="1" dirty="0">
              <a:solidFill>
                <a:srgbClr val="FF0066"/>
              </a:solidFill>
              <a:latin typeface="Tahoma" panose="020B0604030504040204" pitchFamily="34" charset="0"/>
              <a:ea typeface="Tahoma" panose="020B0604030504040204" pitchFamily="34" charset="0"/>
              <a:cs typeface="Tahoma" panose="020B0604030504040204" pitchFamily="34" charset="0"/>
            </a:endParaRPr>
          </a:p>
          <a:p>
            <a:pPr>
              <a:buClr>
                <a:srgbClr val="C00000"/>
              </a:buClr>
              <a:defRPr/>
            </a:pPr>
            <a:endParaRPr lang="en-GB" sz="2250" b="1" dirty="0">
              <a:solidFill>
                <a:srgbClr val="FF0066"/>
              </a:solidFill>
              <a:latin typeface="Tahoma" panose="020B0604030504040204" pitchFamily="34" charset="0"/>
              <a:ea typeface="Tahoma" panose="020B0604030504040204" pitchFamily="34" charset="0"/>
              <a:cs typeface="Tahoma" panose="020B0604030504040204" pitchFamily="34" charset="0"/>
            </a:endParaRPr>
          </a:p>
          <a:p>
            <a:pPr>
              <a:buClr>
                <a:srgbClr val="C00000"/>
              </a:buClr>
              <a:defRPr/>
            </a:pPr>
            <a:r>
              <a:rPr lang="en-GB" sz="2250" b="1" dirty="0">
                <a:solidFill>
                  <a:srgbClr val="FF0066"/>
                </a:solidFill>
                <a:latin typeface="Tahoma" panose="020B0604030504040204" pitchFamily="34" charset="0"/>
                <a:ea typeface="Tahoma" panose="020B0604030504040204" pitchFamily="34" charset="0"/>
                <a:cs typeface="Tahoma" panose="020B0604030504040204" pitchFamily="34" charset="0"/>
              </a:rPr>
              <a:t>75% of all CP cases in Sutton, Domestic Abuse is present</a:t>
            </a:r>
          </a:p>
          <a:p>
            <a:pPr>
              <a:defRPr/>
            </a:pPr>
            <a:endParaRPr lang="en-GB" dirty="0"/>
          </a:p>
        </p:txBody>
      </p:sp>
      <p:pic>
        <p:nvPicPr>
          <p:cNvPr id="6" name="Picture 5">
            <a:extLst>
              <a:ext uri="{FF2B5EF4-FFF2-40B4-BE49-F238E27FC236}">
                <a16:creationId xmlns:a16="http://schemas.microsoft.com/office/drawing/2014/main" id="{C46F2F59-17AA-422F-B4C6-DB309CD31E3B}"/>
              </a:ext>
            </a:extLst>
          </p:cNvPr>
          <p:cNvPicPr>
            <a:picLocks noChangeAspect="1"/>
          </p:cNvPicPr>
          <p:nvPr/>
        </p:nvPicPr>
        <p:blipFill>
          <a:blip r:embed="rId2"/>
          <a:stretch>
            <a:fillRect/>
          </a:stretch>
        </p:blipFill>
        <p:spPr>
          <a:xfrm>
            <a:off x="1781459" y="3332433"/>
            <a:ext cx="5348430" cy="2896223"/>
          </a:xfrm>
          <a:prstGeom prst="rect">
            <a:avLst/>
          </a:prstGeom>
        </p:spPr>
      </p:pic>
    </p:spTree>
    <p:extLst>
      <p:ext uri="{BB962C8B-B14F-4D97-AF65-F5344CB8AC3E}">
        <p14:creationId xmlns:p14="http://schemas.microsoft.com/office/powerpoint/2010/main" val="35955859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D1F07-BC56-48E8-922D-E1B981D3087F}"/>
              </a:ext>
            </a:extLst>
          </p:cNvPr>
          <p:cNvSpPr>
            <a:spLocks noGrp="1"/>
          </p:cNvSpPr>
          <p:nvPr>
            <p:ph type="title"/>
          </p:nvPr>
        </p:nvSpPr>
        <p:spPr/>
        <p:txBody>
          <a:bodyPr>
            <a:normAutofit fontScale="90000"/>
          </a:bodyPr>
          <a:lstStyle/>
          <a:p>
            <a:r>
              <a:rPr lang="en-GB" dirty="0"/>
              <a:t>Operation Encompass  - National Police Strategy</a:t>
            </a:r>
          </a:p>
        </p:txBody>
      </p:sp>
      <p:sp>
        <p:nvSpPr>
          <p:cNvPr id="3" name="Text Placeholder 2">
            <a:extLst>
              <a:ext uri="{FF2B5EF4-FFF2-40B4-BE49-F238E27FC236}">
                <a16:creationId xmlns:a16="http://schemas.microsoft.com/office/drawing/2014/main" id="{53ADF31E-D954-464B-875E-1815BDEFD75B}"/>
              </a:ext>
            </a:extLst>
          </p:cNvPr>
          <p:cNvSpPr>
            <a:spLocks noGrp="1"/>
          </p:cNvSpPr>
          <p:nvPr>
            <p:ph type="body" idx="1"/>
          </p:nvPr>
        </p:nvSpPr>
        <p:spPr>
          <a:xfrm>
            <a:off x="176994" y="1492888"/>
            <a:ext cx="8790012" cy="4769047"/>
          </a:xfrm>
        </p:spPr>
        <p:txBody>
          <a:bodyPr>
            <a:noAutofit/>
          </a:bodyPr>
          <a:lstStyle/>
          <a:p>
            <a:r>
              <a:rPr lang="en-GB" sz="2531" b="1" dirty="0"/>
              <a:t>Operation Encompass </a:t>
            </a:r>
            <a:r>
              <a:rPr lang="en-GB" sz="2531" dirty="0"/>
              <a:t>operates in the majority of police forces across England. It helps police and schools work together to provide emotional and practical help to children. The system ensures that when police are called to an </a:t>
            </a:r>
            <a:r>
              <a:rPr lang="en-GB" sz="2531" b="1" dirty="0"/>
              <a:t>incident of domestic abuse</a:t>
            </a:r>
            <a:r>
              <a:rPr lang="en-GB" sz="2531" dirty="0"/>
              <a:t>, where there are </a:t>
            </a:r>
            <a:r>
              <a:rPr lang="en-GB" sz="2531" b="1" dirty="0"/>
              <a:t>children in the household </a:t>
            </a:r>
            <a:r>
              <a:rPr lang="en-GB" sz="2531" dirty="0"/>
              <a:t>who have </a:t>
            </a:r>
            <a:r>
              <a:rPr lang="en-GB" sz="2531" b="1" dirty="0"/>
              <a:t>experienced the domestic incident</a:t>
            </a:r>
            <a:r>
              <a:rPr lang="en-GB" sz="2531" dirty="0"/>
              <a:t>, the police will inform the key adult (usually the designated safeguarding lead) in school before the child or children arrive at school the following day. This ensures that the school has up to date relevant information about the child’s circumstances and can enable support to be given to the child according to their needs. </a:t>
            </a:r>
          </a:p>
        </p:txBody>
      </p:sp>
    </p:spTree>
    <p:extLst>
      <p:ext uri="{BB962C8B-B14F-4D97-AF65-F5344CB8AC3E}">
        <p14:creationId xmlns:p14="http://schemas.microsoft.com/office/powerpoint/2010/main" val="2878833653"/>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BCB981-50F2-4E53-9413-B333A05D5211}"/>
              </a:ext>
            </a:extLst>
          </p:cNvPr>
          <p:cNvPicPr>
            <a:picLocks noChangeAspect="1"/>
          </p:cNvPicPr>
          <p:nvPr/>
        </p:nvPicPr>
        <p:blipFill>
          <a:blip r:embed="rId2"/>
          <a:stretch>
            <a:fillRect/>
          </a:stretch>
        </p:blipFill>
        <p:spPr>
          <a:xfrm>
            <a:off x="571501" y="482224"/>
            <a:ext cx="8000999" cy="5893553"/>
          </a:xfrm>
          <a:prstGeom prst="rect">
            <a:avLst/>
          </a:prstGeom>
        </p:spPr>
      </p:pic>
    </p:spTree>
    <p:extLst>
      <p:ext uri="{BB962C8B-B14F-4D97-AF65-F5344CB8AC3E}">
        <p14:creationId xmlns:p14="http://schemas.microsoft.com/office/powerpoint/2010/main" val="4217880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CFFC1-075F-4930-8BB1-43F8E178A251}"/>
              </a:ext>
            </a:extLst>
          </p:cNvPr>
          <p:cNvSpPr>
            <a:spLocks noGrp="1"/>
          </p:cNvSpPr>
          <p:nvPr>
            <p:ph type="title"/>
          </p:nvPr>
        </p:nvSpPr>
        <p:spPr/>
        <p:txBody>
          <a:bodyPr/>
          <a:lstStyle/>
          <a:p>
            <a:r>
              <a:rPr lang="en-GB" dirty="0"/>
              <a:t>Ofsted - School inspection handbook</a:t>
            </a:r>
          </a:p>
        </p:txBody>
      </p:sp>
      <p:sp>
        <p:nvSpPr>
          <p:cNvPr id="3" name="Text Placeholder 2">
            <a:extLst>
              <a:ext uri="{FF2B5EF4-FFF2-40B4-BE49-F238E27FC236}">
                <a16:creationId xmlns:a16="http://schemas.microsoft.com/office/drawing/2014/main" id="{D4662CFC-0DBA-459F-A5B0-BE8FD4A38456}"/>
              </a:ext>
            </a:extLst>
          </p:cNvPr>
          <p:cNvSpPr>
            <a:spLocks noGrp="1"/>
          </p:cNvSpPr>
          <p:nvPr>
            <p:ph type="body" idx="1"/>
          </p:nvPr>
        </p:nvSpPr>
        <p:spPr>
          <a:xfrm>
            <a:off x="482600" y="1357501"/>
            <a:ext cx="8389938" cy="4768850"/>
          </a:xfrm>
        </p:spPr>
        <p:txBody>
          <a:bodyPr/>
          <a:lstStyle/>
          <a:p>
            <a:r>
              <a:rPr lang="en-GB" sz="2250" b="1" dirty="0"/>
              <a:t>Safeguarding</a:t>
            </a:r>
            <a:r>
              <a:rPr lang="en-GB" sz="2250" dirty="0"/>
              <a:t> </a:t>
            </a:r>
          </a:p>
          <a:p>
            <a:r>
              <a:rPr lang="en-GB" sz="2250" dirty="0"/>
              <a:t>262. All schools should have a culture of safeguarding. This means they should have effective arrangements to:  </a:t>
            </a:r>
          </a:p>
          <a:p>
            <a:r>
              <a:rPr lang="en-GB" sz="2250" dirty="0"/>
              <a:t>◼ always act in the best interests of children, pupils and students to protect them online and offline  </a:t>
            </a:r>
          </a:p>
          <a:p>
            <a:r>
              <a:rPr lang="en-GB" sz="2250" dirty="0"/>
              <a:t>◼ identify children, pupils and students who may need early help, and who are at risk of harm or have been harmed. This can include, but is not limited to, neglect, abuse (including by their peers), grooming or exploitation  </a:t>
            </a:r>
          </a:p>
          <a:p>
            <a:r>
              <a:rPr lang="en-GB" sz="2250" dirty="0"/>
              <a:t>◼ secure the help that children, pupils and students need, and if required, referring in a timely way to those who have the expertise to help  </a:t>
            </a:r>
          </a:p>
          <a:p>
            <a:r>
              <a:rPr lang="en-GB" sz="2250" dirty="0"/>
              <a:t>◼ manage safe recruitment and allegations about adults who may be a risk to children, pupils, students and vulnerable adults. </a:t>
            </a:r>
          </a:p>
        </p:txBody>
      </p:sp>
    </p:spTree>
    <p:extLst>
      <p:ext uri="{BB962C8B-B14F-4D97-AF65-F5344CB8AC3E}">
        <p14:creationId xmlns:p14="http://schemas.microsoft.com/office/powerpoint/2010/main" val="1277368562"/>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620112-2C0B-454D-A7DC-A7B4133344CF}"/>
              </a:ext>
            </a:extLst>
          </p:cNvPr>
          <p:cNvPicPr>
            <a:picLocks noChangeAspect="1"/>
          </p:cNvPicPr>
          <p:nvPr/>
        </p:nvPicPr>
        <p:blipFill>
          <a:blip r:embed="rId2"/>
          <a:stretch>
            <a:fillRect/>
          </a:stretch>
        </p:blipFill>
        <p:spPr>
          <a:xfrm>
            <a:off x="4471774" y="1434969"/>
            <a:ext cx="4558139" cy="5320978"/>
          </a:xfrm>
          <a:prstGeom prst="rect">
            <a:avLst/>
          </a:prstGeom>
        </p:spPr>
      </p:pic>
      <p:sp>
        <p:nvSpPr>
          <p:cNvPr id="3" name="Rectangle 2">
            <a:extLst>
              <a:ext uri="{FF2B5EF4-FFF2-40B4-BE49-F238E27FC236}">
                <a16:creationId xmlns:a16="http://schemas.microsoft.com/office/drawing/2014/main" id="{6F19C213-C377-4545-A739-E564CF723F45}"/>
              </a:ext>
            </a:extLst>
          </p:cNvPr>
          <p:cNvSpPr/>
          <p:nvPr/>
        </p:nvSpPr>
        <p:spPr>
          <a:xfrm>
            <a:off x="401468" y="306404"/>
            <a:ext cx="5976316" cy="557525"/>
          </a:xfrm>
          <a:prstGeom prst="rect">
            <a:avLst/>
          </a:prstGeom>
        </p:spPr>
        <p:txBody>
          <a:bodyPr wrap="none">
            <a:spAutoFit/>
          </a:bodyPr>
          <a:lstStyle/>
          <a:p>
            <a:pPr defTabSz="410751" hangingPunct="0">
              <a:defRPr/>
            </a:pPr>
            <a:r>
              <a:rPr lang="en-GB" sz="3023" kern="0" dirty="0">
                <a:solidFill>
                  <a:srgbClr val="FFFFFF"/>
                </a:solidFill>
                <a:latin typeface="Avenir Heavy"/>
                <a:sym typeface="Avenir Heavy"/>
              </a:rPr>
              <a:t>Assessment of risk outside the home</a:t>
            </a:r>
          </a:p>
        </p:txBody>
      </p:sp>
      <p:sp>
        <p:nvSpPr>
          <p:cNvPr id="4" name="TextBox 3">
            <a:extLst>
              <a:ext uri="{FF2B5EF4-FFF2-40B4-BE49-F238E27FC236}">
                <a16:creationId xmlns:a16="http://schemas.microsoft.com/office/drawing/2014/main" id="{4706A277-6A7A-41D7-A25E-DBCEA1751E17}"/>
              </a:ext>
            </a:extLst>
          </p:cNvPr>
          <p:cNvSpPr txBox="1"/>
          <p:nvPr/>
        </p:nvSpPr>
        <p:spPr>
          <a:xfrm>
            <a:off x="574699" y="1500837"/>
            <a:ext cx="3492974" cy="51892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hangingPunct="0"/>
            <a:r>
              <a:rPr lang="en-GB" sz="3023" kern="0" dirty="0">
                <a:solidFill>
                  <a:srgbClr val="314764"/>
                </a:solidFill>
                <a:latin typeface="Avenir Heavy"/>
                <a:sym typeface="Avenir Heavy"/>
              </a:rPr>
              <a:t>Be aware of risks in your local area –</a:t>
            </a:r>
          </a:p>
          <a:p>
            <a:pPr defTabSz="410751" hangingPunct="0"/>
            <a:endParaRPr lang="en-GB" sz="3023" kern="0" dirty="0">
              <a:solidFill>
                <a:srgbClr val="314764"/>
              </a:solidFill>
              <a:latin typeface="Avenir Heavy"/>
              <a:sym typeface="Avenir Heavy"/>
            </a:endParaRPr>
          </a:p>
          <a:p>
            <a:pPr defTabSz="410751" hangingPunct="0"/>
            <a:r>
              <a:rPr lang="en-GB" sz="3023" kern="0" dirty="0">
                <a:solidFill>
                  <a:srgbClr val="314764"/>
                </a:solidFill>
                <a:latin typeface="Avenir Heavy"/>
                <a:sym typeface="Avenir Heavy"/>
              </a:rPr>
              <a:t>Drugs, County Lines, gangs, Knife crime, DA, poverty, neglect, robberies, ASB, Exploitation, racism, extremism,</a:t>
            </a:r>
          </a:p>
          <a:p>
            <a:pPr defTabSz="410751" hangingPunct="0"/>
            <a:r>
              <a:rPr lang="en-GB" sz="3023" kern="0" dirty="0">
                <a:solidFill>
                  <a:srgbClr val="314764"/>
                </a:solidFill>
                <a:latin typeface="Avenir Heavy"/>
                <a:sym typeface="Avenir Heavy"/>
              </a:rPr>
              <a:t>Hotspots (parks, vape shops, takeaways) etc</a:t>
            </a:r>
          </a:p>
        </p:txBody>
      </p:sp>
    </p:spTree>
    <p:extLst>
      <p:ext uri="{BB962C8B-B14F-4D97-AF65-F5344CB8AC3E}">
        <p14:creationId xmlns:p14="http://schemas.microsoft.com/office/powerpoint/2010/main" val="24911640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CustomShape 1"/>
          <p:cNvSpPr/>
          <p:nvPr/>
        </p:nvSpPr>
        <p:spPr>
          <a:xfrm>
            <a:off x="539640" y="0"/>
            <a:ext cx="76323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defTabSz="914353">
              <a:defRPr/>
            </a:pPr>
            <a:r>
              <a:rPr lang="en-GB" sz="3200" b="1" dirty="0">
                <a:solidFill>
                  <a:srgbClr val="FFFFFF"/>
                </a:solidFill>
                <a:latin typeface="Tahoma"/>
                <a:sym typeface="Avenir Heavy"/>
              </a:rPr>
              <a:t>Counter Terrorism and Security Act 2015</a:t>
            </a:r>
            <a:r>
              <a:rPr lang="en-GB" sz="3200" dirty="0">
                <a:solidFill>
                  <a:srgbClr val="FFFFFF"/>
                </a:solidFill>
                <a:latin typeface="Tahoma"/>
                <a:sym typeface="Avenir Heavy"/>
              </a:rPr>
              <a:t>.</a:t>
            </a:r>
            <a:endParaRPr sz="3200" dirty="0">
              <a:solidFill>
                <a:srgbClr val="FFFFFF"/>
              </a:solidFill>
              <a:latin typeface="Avenir Heavy"/>
              <a:sym typeface="Avenir Heavy"/>
            </a:endParaRPr>
          </a:p>
        </p:txBody>
      </p:sp>
      <p:sp>
        <p:nvSpPr>
          <p:cNvPr id="363" name="CustomShape 2"/>
          <p:cNvSpPr/>
          <p:nvPr/>
        </p:nvSpPr>
        <p:spPr>
          <a:xfrm>
            <a:off x="539640" y="1484640"/>
            <a:ext cx="8208720" cy="447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defTabSz="914353">
              <a:defRPr/>
            </a:pPr>
            <a:r>
              <a:rPr lang="en-GB" sz="3200" dirty="0">
                <a:solidFill>
                  <a:srgbClr val="000000"/>
                </a:solidFill>
                <a:latin typeface="Tahoma"/>
                <a:sym typeface="Avenir Heavy"/>
              </a:rPr>
              <a:t>As of the 1</a:t>
            </a:r>
            <a:r>
              <a:rPr lang="en-GB" sz="3200" baseline="30000" dirty="0">
                <a:solidFill>
                  <a:srgbClr val="000000"/>
                </a:solidFill>
                <a:latin typeface="Tahoma"/>
                <a:sym typeface="Avenir Heavy"/>
              </a:rPr>
              <a:t>st</a:t>
            </a:r>
            <a:r>
              <a:rPr lang="en-GB" sz="3200" dirty="0">
                <a:solidFill>
                  <a:srgbClr val="000000"/>
                </a:solidFill>
                <a:latin typeface="Tahoma"/>
                <a:sym typeface="Avenir Heavy"/>
              </a:rPr>
              <a:t> July 2015 – Creates a new duty on certain bodies to have “</a:t>
            </a:r>
            <a:r>
              <a:rPr lang="en-GB" sz="3200" b="1" dirty="0">
                <a:solidFill>
                  <a:srgbClr val="000000"/>
                </a:solidFill>
                <a:latin typeface="Tahoma"/>
                <a:sym typeface="Avenir Heavy"/>
              </a:rPr>
              <a:t>DUE REGARD TO THE NEED TO PREVENT PEOPLE FROM BEING DRAWN INTO TERRORISM</a:t>
            </a:r>
            <a:r>
              <a:rPr lang="en-GB" sz="3200" dirty="0">
                <a:solidFill>
                  <a:srgbClr val="000000"/>
                </a:solidFill>
                <a:latin typeface="Tahoma"/>
                <a:sym typeface="Avenir Heavy"/>
              </a:rPr>
              <a:t>”. </a:t>
            </a:r>
            <a:endParaRPr dirty="0">
              <a:solidFill>
                <a:srgbClr val="314764"/>
              </a:solidFill>
              <a:latin typeface="Avenir Heavy"/>
              <a:sym typeface="Avenir Heavy"/>
            </a:endParaRPr>
          </a:p>
          <a:p>
            <a:pPr defTabSz="914353">
              <a:defRPr/>
            </a:pPr>
            <a:endParaRPr dirty="0">
              <a:solidFill>
                <a:srgbClr val="314764"/>
              </a:solidFill>
              <a:latin typeface="Avenir Heavy"/>
              <a:sym typeface="Avenir Heavy"/>
            </a:endParaRPr>
          </a:p>
          <a:p>
            <a:pPr defTabSz="914353">
              <a:defRPr/>
            </a:pPr>
            <a:r>
              <a:rPr lang="en-GB" sz="3200" dirty="0">
                <a:solidFill>
                  <a:srgbClr val="000000"/>
                </a:solidFill>
                <a:latin typeface="Tahoma"/>
                <a:sym typeface="Avenir Heavy"/>
              </a:rPr>
              <a:t>The duty will apply to bodies including local authorities, the police, prisons, probation, </a:t>
            </a:r>
            <a:r>
              <a:rPr lang="en-GB" sz="3200" b="1" dirty="0">
                <a:solidFill>
                  <a:srgbClr val="000000"/>
                </a:solidFill>
                <a:latin typeface="Tahoma"/>
                <a:sym typeface="Avenir Heavy"/>
              </a:rPr>
              <a:t>schools</a:t>
            </a:r>
            <a:r>
              <a:rPr lang="en-GB" sz="3200" dirty="0">
                <a:solidFill>
                  <a:srgbClr val="000000"/>
                </a:solidFill>
                <a:latin typeface="Tahoma"/>
                <a:sym typeface="Avenir Heavy"/>
              </a:rPr>
              <a:t>, colleges and universities.</a:t>
            </a:r>
            <a:endParaRPr dirty="0">
              <a:solidFill>
                <a:srgbClr val="314764"/>
              </a:solidFill>
              <a:latin typeface="Avenir Heavy"/>
              <a:sym typeface="Avenir Heavy"/>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A6EB7-F84E-4F64-A611-CD32D76623A4}"/>
              </a:ext>
            </a:extLst>
          </p:cNvPr>
          <p:cNvSpPr>
            <a:spLocks noGrp="1"/>
          </p:cNvSpPr>
          <p:nvPr>
            <p:ph type="title"/>
          </p:nvPr>
        </p:nvSpPr>
        <p:spPr/>
        <p:txBody>
          <a:bodyPr>
            <a:normAutofit fontScale="90000"/>
          </a:bodyPr>
          <a:lstStyle/>
          <a:p>
            <a:r>
              <a:rPr lang="en-GB" dirty="0"/>
              <a:t>National Prevent Referral Form</a:t>
            </a:r>
          </a:p>
        </p:txBody>
      </p:sp>
      <p:pic>
        <p:nvPicPr>
          <p:cNvPr id="5" name="Picture 4">
            <a:extLst>
              <a:ext uri="{FF2B5EF4-FFF2-40B4-BE49-F238E27FC236}">
                <a16:creationId xmlns:a16="http://schemas.microsoft.com/office/drawing/2014/main" id="{53D15952-9C5D-46A0-A49F-1EA5E0C7ED26}"/>
              </a:ext>
            </a:extLst>
          </p:cNvPr>
          <p:cNvPicPr>
            <a:picLocks noChangeAspect="1"/>
          </p:cNvPicPr>
          <p:nvPr/>
        </p:nvPicPr>
        <p:blipFill>
          <a:blip r:embed="rId2"/>
          <a:stretch>
            <a:fillRect/>
          </a:stretch>
        </p:blipFill>
        <p:spPr>
          <a:xfrm>
            <a:off x="271588" y="1416201"/>
            <a:ext cx="3551285" cy="4335484"/>
          </a:xfrm>
          <a:prstGeom prst="rect">
            <a:avLst/>
          </a:prstGeom>
        </p:spPr>
      </p:pic>
      <p:pic>
        <p:nvPicPr>
          <p:cNvPr id="7" name="Picture 6">
            <a:extLst>
              <a:ext uri="{FF2B5EF4-FFF2-40B4-BE49-F238E27FC236}">
                <a16:creationId xmlns:a16="http://schemas.microsoft.com/office/drawing/2014/main" id="{D3B787EB-8889-4128-980E-D2C2666604B4}"/>
              </a:ext>
            </a:extLst>
          </p:cNvPr>
          <p:cNvPicPr>
            <a:picLocks noChangeAspect="1"/>
          </p:cNvPicPr>
          <p:nvPr/>
        </p:nvPicPr>
        <p:blipFill>
          <a:blip r:embed="rId3"/>
          <a:stretch>
            <a:fillRect/>
          </a:stretch>
        </p:blipFill>
        <p:spPr>
          <a:xfrm>
            <a:off x="4491874" y="1429303"/>
            <a:ext cx="4169784" cy="4322381"/>
          </a:xfrm>
          <a:prstGeom prst="rect">
            <a:avLst/>
          </a:prstGeom>
        </p:spPr>
      </p:pic>
      <p:sp>
        <p:nvSpPr>
          <p:cNvPr id="6" name="TextBox 5">
            <a:extLst>
              <a:ext uri="{FF2B5EF4-FFF2-40B4-BE49-F238E27FC236}">
                <a16:creationId xmlns:a16="http://schemas.microsoft.com/office/drawing/2014/main" id="{622A8B2C-BD1F-4F88-B009-089C05AA67B4}"/>
              </a:ext>
            </a:extLst>
          </p:cNvPr>
          <p:cNvSpPr txBox="1"/>
          <p:nvPr/>
        </p:nvSpPr>
        <p:spPr>
          <a:xfrm>
            <a:off x="1353553" y="6005475"/>
            <a:ext cx="6877740" cy="5575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410730" hangingPunct="0">
              <a:defRPr/>
            </a:pPr>
            <a:r>
              <a:rPr lang="en-GB" sz="3023" kern="0" dirty="0">
                <a:solidFill>
                  <a:srgbClr val="314764"/>
                </a:solidFill>
                <a:latin typeface="Avenir Heavy"/>
                <a:sym typeface="Avenir Heavy"/>
              </a:rPr>
              <a:t>preventreferrals@met.pnn.police.uk</a:t>
            </a:r>
          </a:p>
        </p:txBody>
      </p:sp>
    </p:spTree>
    <p:extLst>
      <p:ext uri="{BB962C8B-B14F-4D97-AF65-F5344CB8AC3E}">
        <p14:creationId xmlns:p14="http://schemas.microsoft.com/office/powerpoint/2010/main" val="4265053163"/>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CustomShape 1">
            <a:extLst>
              <a:ext uri="{FF2B5EF4-FFF2-40B4-BE49-F238E27FC236}">
                <a16:creationId xmlns:a16="http://schemas.microsoft.com/office/drawing/2014/main" id="{A732D6B4-ED3B-40DE-B7E1-3DDBDBCFD7CC}"/>
              </a:ext>
            </a:extLst>
          </p:cNvPr>
          <p:cNvSpPr/>
          <p:nvPr/>
        </p:nvSpPr>
        <p:spPr>
          <a:xfrm>
            <a:off x="393700" y="2278063"/>
            <a:ext cx="8356600" cy="43561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defTabSz="914306">
              <a:defRPr/>
            </a:pPr>
            <a:r>
              <a:rPr lang="en-GB" sz="2800" dirty="0">
                <a:solidFill>
                  <a:srgbClr val="000000"/>
                </a:solidFill>
                <a:latin typeface="Calibri"/>
                <a:sym typeface="Avenir Heavy"/>
              </a:rPr>
              <a:t>Abu </a:t>
            </a:r>
            <a:r>
              <a:rPr lang="en-GB" sz="2800" dirty="0" err="1">
                <a:solidFill>
                  <a:srgbClr val="000000"/>
                </a:solidFill>
                <a:latin typeface="Calibri"/>
                <a:sym typeface="Avenir Heavy"/>
              </a:rPr>
              <a:t>Ullah</a:t>
            </a:r>
            <a:endParaRPr dirty="0">
              <a:solidFill>
                <a:prstClr val="black"/>
              </a:solidFill>
              <a:latin typeface="Arial"/>
              <a:sym typeface="Avenir Heavy"/>
            </a:endParaRPr>
          </a:p>
          <a:p>
            <a:pPr defTabSz="914306">
              <a:defRPr/>
            </a:pPr>
            <a:r>
              <a:rPr lang="en-GB" sz="2800" dirty="0">
                <a:solidFill>
                  <a:srgbClr val="000000"/>
                </a:solidFill>
                <a:latin typeface="Calibri"/>
                <a:sym typeface="Avenir Heavy"/>
              </a:rPr>
              <a:t>Prevent Team Leader </a:t>
            </a:r>
            <a:endParaRPr dirty="0">
              <a:solidFill>
                <a:prstClr val="black"/>
              </a:solidFill>
              <a:latin typeface="Arial"/>
              <a:sym typeface="Avenir Heavy"/>
            </a:endParaRPr>
          </a:p>
          <a:p>
            <a:pPr defTabSz="914306">
              <a:defRPr/>
            </a:pPr>
            <a:r>
              <a:rPr lang="en-GB" sz="2800" dirty="0">
                <a:solidFill>
                  <a:srgbClr val="000000"/>
                </a:solidFill>
                <a:latin typeface="Calibri"/>
                <a:sym typeface="Avenir Heavy"/>
              </a:rPr>
              <a:t>Safer Sutton Partnership Service </a:t>
            </a:r>
            <a:endParaRPr dirty="0">
              <a:solidFill>
                <a:prstClr val="black"/>
              </a:solidFill>
              <a:latin typeface="Arial"/>
              <a:sym typeface="Avenir Heavy"/>
            </a:endParaRPr>
          </a:p>
          <a:p>
            <a:pPr defTabSz="914306">
              <a:defRPr/>
            </a:pPr>
            <a:r>
              <a:rPr lang="en-GB" sz="2800" dirty="0">
                <a:solidFill>
                  <a:srgbClr val="000000"/>
                </a:solidFill>
                <a:latin typeface="Calibri"/>
                <a:sym typeface="Avenir Heavy"/>
              </a:rPr>
              <a:t>Safer and Stronger Communities </a:t>
            </a:r>
            <a:endParaRPr dirty="0">
              <a:solidFill>
                <a:prstClr val="black"/>
              </a:solidFill>
              <a:latin typeface="Arial"/>
              <a:sym typeface="Avenir Heavy"/>
            </a:endParaRPr>
          </a:p>
          <a:p>
            <a:pPr defTabSz="914306">
              <a:defRPr/>
            </a:pPr>
            <a:r>
              <a:rPr lang="en-GB" sz="2800" dirty="0">
                <a:solidFill>
                  <a:srgbClr val="000000"/>
                </a:solidFill>
                <a:latin typeface="Calibri"/>
                <a:sym typeface="Avenir Heavy"/>
              </a:rPr>
              <a:t>Sutton Police Station, 6 Carshalton Road, Sutton, SM1 4RF</a:t>
            </a:r>
            <a:endParaRPr dirty="0">
              <a:solidFill>
                <a:prstClr val="black"/>
              </a:solidFill>
              <a:latin typeface="Arial"/>
              <a:sym typeface="Avenir Heavy"/>
            </a:endParaRPr>
          </a:p>
          <a:p>
            <a:pPr defTabSz="914306">
              <a:defRPr/>
            </a:pPr>
            <a:r>
              <a:rPr lang="en-GB" sz="2800" dirty="0">
                <a:solidFill>
                  <a:srgbClr val="000000"/>
                </a:solidFill>
                <a:latin typeface="Calibri"/>
                <a:sym typeface="Avenir Heavy"/>
              </a:rPr>
              <a:t>Tel: 020 8649 0448 Fax: 020 8642 5036</a:t>
            </a:r>
            <a:endParaRPr dirty="0">
              <a:solidFill>
                <a:prstClr val="black"/>
              </a:solidFill>
              <a:latin typeface="Arial"/>
              <a:sym typeface="Avenir Heavy"/>
            </a:endParaRPr>
          </a:p>
          <a:p>
            <a:pPr defTabSz="914306">
              <a:defRPr/>
            </a:pPr>
            <a:r>
              <a:rPr lang="en-GB" sz="2800" dirty="0">
                <a:solidFill>
                  <a:srgbClr val="000000"/>
                </a:solidFill>
                <a:latin typeface="Calibri"/>
                <a:sym typeface="Avenir Heavy"/>
              </a:rPr>
              <a:t>Mobile: 07710 066 807 </a:t>
            </a:r>
            <a:endParaRPr dirty="0">
              <a:solidFill>
                <a:prstClr val="black"/>
              </a:solidFill>
              <a:latin typeface="Arial"/>
              <a:sym typeface="Avenir Heavy"/>
            </a:endParaRPr>
          </a:p>
          <a:p>
            <a:pPr defTabSz="914306">
              <a:defRPr/>
            </a:pPr>
            <a:r>
              <a:rPr lang="en-GB" sz="2800" dirty="0">
                <a:solidFill>
                  <a:srgbClr val="000000"/>
                </a:solidFill>
                <a:latin typeface="Calibri"/>
                <a:sym typeface="Avenir Heavy"/>
              </a:rPr>
              <a:t>Email: abu.ullah@sutton.gov.uk</a:t>
            </a:r>
            <a:endParaRPr dirty="0">
              <a:solidFill>
                <a:prstClr val="black"/>
              </a:solidFill>
              <a:latin typeface="Arial"/>
              <a:sym typeface="Avenir Heavy"/>
            </a:endParaRPr>
          </a:p>
        </p:txBody>
      </p:sp>
      <p:pic>
        <p:nvPicPr>
          <p:cNvPr id="218116" name="Picture 3">
            <a:extLst>
              <a:ext uri="{FF2B5EF4-FFF2-40B4-BE49-F238E27FC236}">
                <a16:creationId xmlns:a16="http://schemas.microsoft.com/office/drawing/2014/main" id="{0FCCDF5F-1F8B-4301-9FDE-C17A587E2F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2055" y="0"/>
            <a:ext cx="3743325" cy="106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17" name="TextBox 1">
            <a:extLst>
              <a:ext uri="{FF2B5EF4-FFF2-40B4-BE49-F238E27FC236}">
                <a16:creationId xmlns:a16="http://schemas.microsoft.com/office/drawing/2014/main" id="{758C946C-C8F3-41B9-AB09-AC1067B6D841}"/>
              </a:ext>
            </a:extLst>
          </p:cNvPr>
          <p:cNvSpPr txBox="1">
            <a:spLocks noChangeArrowheads="1"/>
          </p:cNvSpPr>
          <p:nvPr/>
        </p:nvSpPr>
        <p:spPr bwMode="auto">
          <a:xfrm>
            <a:off x="560388" y="1538288"/>
            <a:ext cx="6578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marL="742950" indent="-285750" defTabSz="912813">
              <a:defRPr sz="2400">
                <a:solidFill>
                  <a:schemeClr val="tx1"/>
                </a:solidFill>
                <a:latin typeface="Arial" panose="020B0604020202020204" pitchFamily="34" charset="0"/>
                <a:ea typeface="ＭＳ Ｐゴシック" panose="020B0600070205080204" pitchFamily="34" charset="-128"/>
              </a:defRPr>
            </a:lvl2pPr>
            <a:lvl3pPr marL="1143000" indent="-228600" defTabSz="912813">
              <a:defRPr sz="2400">
                <a:solidFill>
                  <a:schemeClr val="tx1"/>
                </a:solidFill>
                <a:latin typeface="Arial" panose="020B0604020202020204" pitchFamily="34" charset="0"/>
                <a:ea typeface="ＭＳ Ｐゴシック" panose="020B0600070205080204" pitchFamily="34" charset="-128"/>
              </a:defRPr>
            </a:lvl3pPr>
            <a:lvl4pPr marL="1600200" indent="-228600" defTabSz="912813">
              <a:defRPr sz="2400">
                <a:solidFill>
                  <a:schemeClr val="tx1"/>
                </a:solidFill>
                <a:latin typeface="Arial" panose="020B0604020202020204" pitchFamily="34" charset="0"/>
                <a:ea typeface="ＭＳ Ｐゴシック" panose="020B0600070205080204" pitchFamily="34" charset="-128"/>
              </a:defRPr>
            </a:lvl4pPr>
            <a:lvl5pPr marL="2057400" indent="-228600" defTabSz="912813">
              <a:defRPr sz="2400">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2767" fontAlgn="base">
              <a:spcBef>
                <a:spcPct val="0"/>
              </a:spcBef>
              <a:spcAft>
                <a:spcPct val="0"/>
              </a:spcAft>
              <a:defRPr/>
            </a:pPr>
            <a:r>
              <a:rPr lang="en-GB" altLang="en-US" sz="2800" b="1" u="sng" dirty="0">
                <a:solidFill>
                  <a:srgbClr val="000000"/>
                </a:solidFill>
                <a:sym typeface="Avenir Heavy"/>
              </a:rPr>
              <a:t>Need to ask a question on Prevent?</a:t>
            </a:r>
          </a:p>
        </p:txBody>
      </p:sp>
      <p:pic>
        <p:nvPicPr>
          <p:cNvPr id="2" name="Picture 1">
            <a:extLst>
              <a:ext uri="{FF2B5EF4-FFF2-40B4-BE49-F238E27FC236}">
                <a16:creationId xmlns:a16="http://schemas.microsoft.com/office/drawing/2014/main" id="{4C7182D5-16AD-4F1F-B154-415C4BEECF6D}"/>
              </a:ext>
            </a:extLst>
          </p:cNvPr>
          <p:cNvPicPr>
            <a:picLocks noChangeAspect="1"/>
          </p:cNvPicPr>
          <p:nvPr/>
        </p:nvPicPr>
        <p:blipFill>
          <a:blip r:embed="rId3"/>
          <a:stretch>
            <a:fillRect/>
          </a:stretch>
        </p:blipFill>
        <p:spPr>
          <a:xfrm>
            <a:off x="-4183" y="0"/>
            <a:ext cx="2056238" cy="1067387"/>
          </a:xfrm>
          <a:prstGeom prst="rect">
            <a:avLst/>
          </a:prstGeom>
        </p:spPr>
      </p:pic>
    </p:spTree>
  </p:cSld>
  <p:clrMapOvr>
    <a:masterClrMapping/>
  </p:clrMapOvr>
  <p:transition spd="med"/>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itle 1">
            <a:extLst>
              <a:ext uri="{FF2B5EF4-FFF2-40B4-BE49-F238E27FC236}">
                <a16:creationId xmlns:a16="http://schemas.microsoft.com/office/drawing/2014/main" id="{F420D3D8-2CC9-48CF-AE57-8A63C93CEBFB}"/>
              </a:ext>
            </a:extLst>
          </p:cNvPr>
          <p:cNvSpPr>
            <a:spLocks noGrp="1" noChangeArrowheads="1"/>
          </p:cNvSpPr>
          <p:nvPr>
            <p:ph type="title"/>
          </p:nvPr>
        </p:nvSpPr>
        <p:spPr/>
        <p:txBody>
          <a:bodyPr/>
          <a:lstStyle/>
          <a:p>
            <a:r>
              <a:rPr lang="en-GB" altLang="en-US" dirty="0"/>
              <a:t>What to look out for:- Abuse and Neglect</a:t>
            </a:r>
          </a:p>
        </p:txBody>
      </p:sp>
      <p:sp>
        <p:nvSpPr>
          <p:cNvPr id="208899" name="Text Placeholder 2">
            <a:extLst>
              <a:ext uri="{FF2B5EF4-FFF2-40B4-BE49-F238E27FC236}">
                <a16:creationId xmlns:a16="http://schemas.microsoft.com/office/drawing/2014/main" id="{09BF915B-FD00-49C6-A778-2802F963E73C}"/>
              </a:ext>
            </a:extLst>
          </p:cNvPr>
          <p:cNvSpPr>
            <a:spLocks noGrp="1" noChangeArrowheads="1"/>
          </p:cNvSpPr>
          <p:nvPr>
            <p:ph type="body" idx="1"/>
          </p:nvPr>
        </p:nvSpPr>
        <p:spPr>
          <a:xfrm>
            <a:off x="323850" y="1608138"/>
            <a:ext cx="8548688" cy="4768850"/>
          </a:xfrm>
        </p:spPr>
        <p:txBody>
          <a:bodyPr/>
          <a:lstStyle/>
          <a:p>
            <a:pPr marL="285736" indent="-285736">
              <a:buFontTx/>
              <a:buChar char="•"/>
            </a:pPr>
            <a:r>
              <a:rPr lang="en-GB" altLang="en-US" sz="2531" dirty="0"/>
              <a:t>Significant changes in </a:t>
            </a:r>
            <a:r>
              <a:rPr lang="en-GB" altLang="en-US" sz="2531" b="1" dirty="0"/>
              <a:t>children’s behaviour</a:t>
            </a:r>
          </a:p>
          <a:p>
            <a:pPr marL="285736" indent="-285736">
              <a:buFontTx/>
              <a:buChar char="•"/>
            </a:pPr>
            <a:r>
              <a:rPr lang="en-GB" altLang="en-US" sz="2531" dirty="0"/>
              <a:t>Deterioration in children’s </a:t>
            </a:r>
            <a:r>
              <a:rPr lang="en-GB" altLang="en-US" sz="2531" b="1" dirty="0"/>
              <a:t>general well-being</a:t>
            </a:r>
          </a:p>
          <a:p>
            <a:pPr marL="285736" indent="-285736">
              <a:buFontTx/>
              <a:buChar char="•"/>
            </a:pPr>
            <a:r>
              <a:rPr lang="en-GB" altLang="en-US" sz="2531" b="1" dirty="0"/>
              <a:t>Unexplained</a:t>
            </a:r>
            <a:r>
              <a:rPr lang="en-GB" altLang="en-US" sz="2531" dirty="0"/>
              <a:t> bruising, marks or signs of possible abuse or neglect</a:t>
            </a:r>
          </a:p>
          <a:p>
            <a:pPr marL="285736" indent="-285736">
              <a:buFontTx/>
              <a:buChar char="•"/>
            </a:pPr>
            <a:r>
              <a:rPr lang="en-GB" altLang="en-US" sz="2531" b="1" dirty="0"/>
              <a:t>Children’s comments </a:t>
            </a:r>
            <a:r>
              <a:rPr lang="en-GB" altLang="en-US" sz="2531" dirty="0"/>
              <a:t>which give cause for concern</a:t>
            </a:r>
          </a:p>
          <a:p>
            <a:pPr marL="285736" indent="-285736">
              <a:buFontTx/>
              <a:buChar char="•"/>
            </a:pPr>
            <a:r>
              <a:rPr lang="en-GB" altLang="en-US" sz="2531" dirty="0"/>
              <a:t>Any reason to </a:t>
            </a:r>
            <a:r>
              <a:rPr lang="en-GB" altLang="en-US" sz="2531" b="1" dirty="0"/>
              <a:t>suspect neglect or abuse </a:t>
            </a:r>
            <a:r>
              <a:rPr lang="en-GB" altLang="en-US" sz="2531" dirty="0"/>
              <a:t>outside the setting</a:t>
            </a:r>
          </a:p>
          <a:p>
            <a:pPr marL="285736" indent="-285736">
              <a:buFontTx/>
              <a:buChar char="•"/>
            </a:pPr>
            <a:r>
              <a:rPr lang="en-GB" altLang="en-US" sz="2531" b="1" dirty="0"/>
              <a:t>Inappropriate behaviour </a:t>
            </a:r>
            <a:r>
              <a:rPr lang="en-GB" altLang="en-US" sz="2531" dirty="0"/>
              <a:t>displayed by other members of staff, or any other person working with the children, for example, inappropriate sexual comments, excessive one-to-one attention beyond the requirements of their usual role and responsibilities or inappropriate sharing of images.</a:t>
            </a: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0B184-2BC0-4A54-8931-7BDF1C7B8F06}"/>
              </a:ext>
            </a:extLst>
          </p:cNvPr>
          <p:cNvSpPr>
            <a:spLocks noGrp="1"/>
          </p:cNvSpPr>
          <p:nvPr>
            <p:ph type="title"/>
          </p:nvPr>
        </p:nvSpPr>
        <p:spPr>
          <a:xfrm>
            <a:off x="137900" y="723347"/>
            <a:ext cx="8601075" cy="538162"/>
          </a:xfrm>
        </p:spPr>
        <p:txBody>
          <a:bodyPr/>
          <a:lstStyle/>
          <a:p>
            <a:r>
              <a:rPr lang="en-GB" dirty="0"/>
              <a:t>Common Sites for Non-Accidental Injury</a:t>
            </a:r>
            <a:br>
              <a:rPr lang="en-GB" dirty="0"/>
            </a:br>
            <a:endParaRPr lang="en-GB" dirty="0"/>
          </a:p>
        </p:txBody>
      </p:sp>
      <p:sp>
        <p:nvSpPr>
          <p:cNvPr id="3" name="Text Placeholder 2">
            <a:extLst>
              <a:ext uri="{FF2B5EF4-FFF2-40B4-BE49-F238E27FC236}">
                <a16:creationId xmlns:a16="http://schemas.microsoft.com/office/drawing/2014/main" id="{69E5EA8A-D69A-4210-BE55-87C5555F3166}"/>
              </a:ext>
            </a:extLst>
          </p:cNvPr>
          <p:cNvSpPr>
            <a:spLocks noGrp="1"/>
          </p:cNvSpPr>
          <p:nvPr>
            <p:ph type="body" idx="1"/>
          </p:nvPr>
        </p:nvSpPr>
        <p:spPr>
          <a:xfrm>
            <a:off x="482600" y="1608138"/>
            <a:ext cx="8147692" cy="4768850"/>
          </a:xfrm>
        </p:spPr>
        <p:txBody>
          <a:bodyPr/>
          <a:lstStyle/>
          <a:p>
            <a:r>
              <a:rPr lang="en-GB" sz="2800" b="1" dirty="0"/>
              <a:t>The most common sites for non-accidental injury are</a:t>
            </a:r>
            <a:r>
              <a:rPr lang="en-GB" sz="2800" dirty="0"/>
              <a:t>:</a:t>
            </a:r>
          </a:p>
          <a:p>
            <a:endParaRPr lang="en-GB" sz="2800" dirty="0"/>
          </a:p>
          <a:p>
            <a:pPr marL="457177" indent="-457177">
              <a:buFont typeface="Arial" panose="020B0604020202020204" pitchFamily="34" charset="0"/>
              <a:buChar char="•"/>
            </a:pPr>
            <a:r>
              <a:rPr lang="en-GB" sz="2800" dirty="0"/>
              <a:t>Eyes, Ears</a:t>
            </a:r>
          </a:p>
          <a:p>
            <a:pPr marL="457177" indent="-457177">
              <a:buFont typeface="Arial" panose="020B0604020202020204" pitchFamily="34" charset="0"/>
              <a:buChar char="•"/>
            </a:pPr>
            <a:r>
              <a:rPr lang="en-GB" sz="2800" dirty="0"/>
              <a:t>Cheeks, Mouth</a:t>
            </a:r>
          </a:p>
          <a:p>
            <a:pPr marL="457177" indent="-457177">
              <a:buFont typeface="Arial" panose="020B0604020202020204" pitchFamily="34" charset="0"/>
              <a:buChar char="•"/>
            </a:pPr>
            <a:r>
              <a:rPr lang="en-GB" sz="2800" dirty="0"/>
              <a:t>Shoulders, Chest</a:t>
            </a:r>
          </a:p>
          <a:p>
            <a:pPr marL="457177" indent="-457177">
              <a:buFont typeface="Arial" panose="020B0604020202020204" pitchFamily="34" charset="0"/>
              <a:buChar char="•"/>
            </a:pPr>
            <a:r>
              <a:rPr lang="en-GB" sz="2800" dirty="0"/>
              <a:t>Upper and inner arms, Stomach/abdomen</a:t>
            </a:r>
          </a:p>
          <a:p>
            <a:pPr marL="457177" indent="-457177">
              <a:buFont typeface="Arial" panose="020B0604020202020204" pitchFamily="34" charset="0"/>
              <a:buChar char="•"/>
            </a:pPr>
            <a:r>
              <a:rPr lang="en-GB" sz="2800" dirty="0"/>
              <a:t>Genitals, Front and back of thighs.</a:t>
            </a:r>
          </a:p>
          <a:p>
            <a:pPr marL="457177" indent="-457177">
              <a:buFont typeface="Arial" panose="020B0604020202020204" pitchFamily="34" charset="0"/>
              <a:buChar char="•"/>
            </a:pPr>
            <a:r>
              <a:rPr lang="en-GB" sz="2800" dirty="0"/>
              <a:t>Buttocks, Hands, Feet</a:t>
            </a:r>
          </a:p>
          <a:p>
            <a:pPr marL="457177" indent="-457177">
              <a:buFont typeface="Arial" panose="020B0604020202020204" pitchFamily="34" charset="0"/>
              <a:buChar char="•"/>
            </a:pPr>
            <a:endParaRPr lang="en-GB" sz="2800" dirty="0"/>
          </a:p>
          <a:p>
            <a:pPr algn="ctr"/>
            <a:r>
              <a:rPr lang="en-GB" sz="2800" b="1" dirty="0"/>
              <a:t>USE THE BODY MAP TO INDICATE WHERE THE INJURIES ARE, BE SPECIFIC, NOT GENERIC</a:t>
            </a:r>
            <a:endParaRPr lang="en-GB" b="1" dirty="0"/>
          </a:p>
        </p:txBody>
      </p:sp>
    </p:spTree>
    <p:extLst>
      <p:ext uri="{BB962C8B-B14F-4D97-AF65-F5344CB8AC3E}">
        <p14:creationId xmlns:p14="http://schemas.microsoft.com/office/powerpoint/2010/main" val="3698310672"/>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588" y="230358"/>
            <a:ext cx="8600825" cy="772189"/>
          </a:xfrm>
        </p:spPr>
        <p:txBody>
          <a:bodyPr>
            <a:normAutofit fontScale="90000"/>
          </a:bodyPr>
          <a:lstStyle/>
          <a:p>
            <a:r>
              <a:rPr lang="en-GB" dirty="0"/>
              <a:t>Responding to a Child who discloses – </a:t>
            </a:r>
            <a:br>
              <a:rPr lang="en-GB" dirty="0"/>
            </a:br>
            <a:r>
              <a:rPr lang="en-GB" dirty="0"/>
              <a:t>you should </a:t>
            </a:r>
            <a:r>
              <a:rPr lang="en-GB" sz="3444" b="1" dirty="0"/>
              <a:t>NEVER</a:t>
            </a:r>
          </a:p>
        </p:txBody>
      </p:sp>
      <p:sp>
        <p:nvSpPr>
          <p:cNvPr id="3" name="Text Placeholder 2"/>
          <p:cNvSpPr>
            <a:spLocks noGrp="1"/>
          </p:cNvSpPr>
          <p:nvPr>
            <p:ph type="body" idx="1"/>
          </p:nvPr>
        </p:nvSpPr>
        <p:spPr>
          <a:xfrm>
            <a:off x="675630" y="1608042"/>
            <a:ext cx="8314599" cy="4769047"/>
          </a:xfrm>
        </p:spPr>
        <p:txBody>
          <a:bodyPr>
            <a:normAutofit/>
          </a:bodyPr>
          <a:lstStyle/>
          <a:p>
            <a:pPr marL="401801" indent="-401801">
              <a:buClr>
                <a:srgbClr val="FF0066"/>
              </a:buClr>
              <a:buFont typeface="Arial" panose="020B0604020202020204" pitchFamily="34" charset="0"/>
              <a:buChar char="•"/>
            </a:pPr>
            <a:r>
              <a:rPr lang="en-GB" sz="2531" dirty="0"/>
              <a:t>Investigate or seek to prove or disprove possible abuse</a:t>
            </a:r>
          </a:p>
          <a:p>
            <a:pPr marL="401801" indent="-401801">
              <a:buClr>
                <a:srgbClr val="FF0066"/>
              </a:buClr>
              <a:buFont typeface="Arial" panose="020B0604020202020204" pitchFamily="34" charset="0"/>
              <a:buChar char="•"/>
            </a:pPr>
            <a:r>
              <a:rPr lang="en-GB" sz="2531" dirty="0"/>
              <a:t>Make promises about confidentiality or keeping ‘ secrets’ </a:t>
            </a:r>
          </a:p>
          <a:p>
            <a:pPr marL="401801" indent="-401801">
              <a:buClr>
                <a:srgbClr val="FF0066"/>
              </a:buClr>
              <a:buFont typeface="Arial" panose="020B0604020202020204" pitchFamily="34" charset="0"/>
              <a:buChar char="•"/>
            </a:pPr>
            <a:r>
              <a:rPr lang="en-GB" sz="2531" dirty="0"/>
              <a:t>Assume that someone else will take the necessary action</a:t>
            </a:r>
          </a:p>
          <a:p>
            <a:pPr marL="401801" indent="-401801">
              <a:buClr>
                <a:srgbClr val="FF0066"/>
              </a:buClr>
              <a:buFont typeface="Arial" panose="020B0604020202020204" pitchFamily="34" charset="0"/>
              <a:buChar char="•"/>
            </a:pPr>
            <a:r>
              <a:rPr lang="en-GB" sz="2531" dirty="0"/>
              <a:t>Jump to conclusions, be dismissive or react with shock, anger, horror</a:t>
            </a:r>
          </a:p>
          <a:p>
            <a:pPr marL="401801" indent="-401801">
              <a:buClr>
                <a:srgbClr val="FF0066"/>
              </a:buClr>
              <a:buFont typeface="Arial" panose="020B0604020202020204" pitchFamily="34" charset="0"/>
              <a:buChar char="•"/>
            </a:pPr>
            <a:r>
              <a:rPr lang="en-GB" sz="2531" dirty="0"/>
              <a:t>Speculate or accuse anyone </a:t>
            </a:r>
          </a:p>
          <a:p>
            <a:pPr marL="401801" indent="-401801">
              <a:buClr>
                <a:srgbClr val="FF0066"/>
              </a:buClr>
              <a:buFont typeface="Arial" panose="020B0604020202020204" pitchFamily="34" charset="0"/>
              <a:buChar char="•"/>
            </a:pPr>
            <a:r>
              <a:rPr lang="en-GB" sz="2531" dirty="0"/>
              <a:t>Suggest or probe for information</a:t>
            </a:r>
          </a:p>
          <a:p>
            <a:pPr marL="401801" indent="-401801">
              <a:buClr>
                <a:srgbClr val="FF0066"/>
              </a:buClr>
              <a:buFont typeface="Arial" panose="020B0604020202020204" pitchFamily="34" charset="0"/>
              <a:buChar char="•"/>
            </a:pPr>
            <a:r>
              <a:rPr lang="en-GB" sz="2531" dirty="0"/>
              <a:t>Confront another person (adult or child) allegedly involved </a:t>
            </a:r>
          </a:p>
          <a:p>
            <a:pPr marL="401801" indent="-401801">
              <a:buClr>
                <a:srgbClr val="FF0066"/>
              </a:buClr>
              <a:buFont typeface="Arial" panose="020B0604020202020204" pitchFamily="34" charset="0"/>
              <a:buChar char="•"/>
            </a:pPr>
            <a:r>
              <a:rPr lang="en-GB" sz="2531" dirty="0"/>
              <a:t>Offer opinions about what is being said or the persons allegedly involved</a:t>
            </a:r>
          </a:p>
          <a:p>
            <a:pPr marL="401801" indent="-401801">
              <a:buClr>
                <a:srgbClr val="FF0066"/>
              </a:buClr>
              <a:buFont typeface="Arial" panose="020B0604020202020204" pitchFamily="34" charset="0"/>
              <a:buChar char="•"/>
            </a:pPr>
            <a:r>
              <a:rPr lang="en-GB" sz="2531" dirty="0"/>
              <a:t>Forget to record what you have been told</a:t>
            </a:r>
          </a:p>
          <a:p>
            <a:pPr marL="401801" indent="-401801">
              <a:buClr>
                <a:srgbClr val="FF0066"/>
              </a:buClr>
              <a:buFont typeface="Arial" panose="020B0604020202020204" pitchFamily="34" charset="0"/>
              <a:buChar char="•"/>
            </a:pPr>
            <a:r>
              <a:rPr lang="en-GB" sz="2531" dirty="0"/>
              <a:t>Fail to pass this information on to the correct person </a:t>
            </a:r>
          </a:p>
          <a:p>
            <a:endParaRPr lang="en-GB" dirty="0"/>
          </a:p>
        </p:txBody>
      </p:sp>
    </p:spTree>
    <p:extLst>
      <p:ext uri="{BB962C8B-B14F-4D97-AF65-F5344CB8AC3E}">
        <p14:creationId xmlns:p14="http://schemas.microsoft.com/office/powerpoint/2010/main" val="692674427"/>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108E7-3FF2-47B4-BBE6-DD754543B169}"/>
              </a:ext>
            </a:extLst>
          </p:cNvPr>
          <p:cNvSpPr>
            <a:spLocks noGrp="1"/>
          </p:cNvSpPr>
          <p:nvPr>
            <p:ph type="title"/>
          </p:nvPr>
        </p:nvSpPr>
        <p:spPr/>
        <p:txBody>
          <a:bodyPr>
            <a:noAutofit/>
          </a:bodyPr>
          <a:lstStyle/>
          <a:p>
            <a:r>
              <a:rPr lang="en-GB" sz="4400" dirty="0"/>
              <a:t>T.E.D.</a:t>
            </a:r>
          </a:p>
        </p:txBody>
      </p:sp>
      <p:sp>
        <p:nvSpPr>
          <p:cNvPr id="3" name="Text Placeholder 2">
            <a:extLst>
              <a:ext uri="{FF2B5EF4-FFF2-40B4-BE49-F238E27FC236}">
                <a16:creationId xmlns:a16="http://schemas.microsoft.com/office/drawing/2014/main" id="{907F674F-9238-4B74-B4F6-C6F15990E7C4}"/>
              </a:ext>
            </a:extLst>
          </p:cNvPr>
          <p:cNvSpPr>
            <a:spLocks noGrp="1"/>
          </p:cNvSpPr>
          <p:nvPr>
            <p:ph type="body" idx="1"/>
          </p:nvPr>
        </p:nvSpPr>
        <p:spPr/>
        <p:txBody>
          <a:bodyPr>
            <a:normAutofit/>
          </a:bodyPr>
          <a:lstStyle/>
          <a:p>
            <a:r>
              <a:rPr lang="en-GB" sz="3200" dirty="0"/>
              <a:t>T – Tell me what you mean by that</a:t>
            </a:r>
          </a:p>
          <a:p>
            <a:endParaRPr lang="en-GB" sz="3200" dirty="0"/>
          </a:p>
          <a:p>
            <a:r>
              <a:rPr lang="en-GB" sz="3200" dirty="0"/>
              <a:t>E – Explain what you mean by that</a:t>
            </a:r>
          </a:p>
          <a:p>
            <a:endParaRPr lang="en-GB" sz="3200" dirty="0"/>
          </a:p>
          <a:p>
            <a:r>
              <a:rPr lang="en-GB" sz="3200" dirty="0"/>
              <a:t>D – Describe what you mean by that</a:t>
            </a:r>
          </a:p>
        </p:txBody>
      </p:sp>
      <p:pic>
        <p:nvPicPr>
          <p:cNvPr id="5" name="Picture 4" descr="A close up of a logo&#10;&#10;Description automatically generated">
            <a:extLst>
              <a:ext uri="{FF2B5EF4-FFF2-40B4-BE49-F238E27FC236}">
                <a16:creationId xmlns:a16="http://schemas.microsoft.com/office/drawing/2014/main" id="{938AB427-26FC-4196-BFEA-C01FFF9EE936}"/>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642350" y="4429997"/>
            <a:ext cx="1859301" cy="2124916"/>
          </a:xfrm>
          <a:prstGeom prst="rect">
            <a:avLst/>
          </a:prstGeom>
        </p:spPr>
      </p:pic>
    </p:spTree>
    <p:extLst>
      <p:ext uri="{BB962C8B-B14F-4D97-AF65-F5344CB8AC3E}">
        <p14:creationId xmlns:p14="http://schemas.microsoft.com/office/powerpoint/2010/main" val="2308552623"/>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3375" b="1" dirty="0"/>
              <a:t>Record Keeping- Principles</a:t>
            </a:r>
          </a:p>
        </p:txBody>
      </p:sp>
      <p:sp>
        <p:nvSpPr>
          <p:cNvPr id="3" name="Text Placeholder 2"/>
          <p:cNvSpPr>
            <a:spLocks noGrp="1"/>
          </p:cNvSpPr>
          <p:nvPr>
            <p:ph type="body" idx="1"/>
          </p:nvPr>
        </p:nvSpPr>
        <p:spPr>
          <a:xfrm>
            <a:off x="475037" y="931715"/>
            <a:ext cx="8486091" cy="5123905"/>
          </a:xfrm>
        </p:spPr>
        <p:txBody>
          <a:bodyPr>
            <a:normAutofit fontScale="92500" lnSpcReduction="10000"/>
          </a:bodyPr>
          <a:lstStyle/>
          <a:p>
            <a:endParaRPr lang="en-GB" sz="2812" dirty="0"/>
          </a:p>
          <a:p>
            <a:r>
              <a:rPr lang="en-GB" sz="2812" dirty="0"/>
              <a:t>Records should be:</a:t>
            </a:r>
          </a:p>
          <a:p>
            <a:endParaRPr lang="en-GB" sz="2812" dirty="0"/>
          </a:p>
          <a:p>
            <a:pPr marL="401801" indent="-401801">
              <a:buClr>
                <a:srgbClr val="FF0066"/>
              </a:buClr>
              <a:buFont typeface="Arial" panose="020B0604020202020204" pitchFamily="34" charset="0"/>
              <a:buChar char="•"/>
            </a:pPr>
            <a:r>
              <a:rPr lang="en-GB" sz="2812" dirty="0"/>
              <a:t>Accurate</a:t>
            </a:r>
          </a:p>
          <a:p>
            <a:pPr marL="401801" indent="-401801">
              <a:buClr>
                <a:srgbClr val="FF0066"/>
              </a:buClr>
              <a:buFont typeface="Arial" panose="020B0604020202020204" pitchFamily="34" charset="0"/>
              <a:buChar char="•"/>
            </a:pPr>
            <a:r>
              <a:rPr lang="en-GB" sz="2812" dirty="0"/>
              <a:t>Based on fact</a:t>
            </a:r>
          </a:p>
          <a:p>
            <a:pPr marL="401801" indent="-401801">
              <a:buClr>
                <a:srgbClr val="FF0066"/>
              </a:buClr>
              <a:buFont typeface="Arial" panose="020B0604020202020204" pitchFamily="34" charset="0"/>
              <a:buChar char="•"/>
            </a:pPr>
            <a:r>
              <a:rPr lang="en-GB" sz="2812" dirty="0"/>
              <a:t>Record what the child actually said</a:t>
            </a:r>
          </a:p>
          <a:p>
            <a:pPr marL="401801" indent="-401801">
              <a:buClr>
                <a:srgbClr val="FF0066"/>
              </a:buClr>
              <a:buFont typeface="Arial" panose="020B0604020202020204" pitchFamily="34" charset="0"/>
              <a:buChar char="•"/>
            </a:pPr>
            <a:r>
              <a:rPr lang="en-GB" sz="2812" dirty="0"/>
              <a:t>Jargon free</a:t>
            </a:r>
          </a:p>
          <a:p>
            <a:pPr marL="401801" indent="-401801">
              <a:buClr>
                <a:srgbClr val="FF0066"/>
              </a:buClr>
              <a:buFont typeface="Arial" panose="020B0604020202020204" pitchFamily="34" charset="0"/>
              <a:buChar char="•"/>
            </a:pPr>
            <a:r>
              <a:rPr lang="en-GB" sz="2812" dirty="0"/>
              <a:t>Abbreviation free</a:t>
            </a:r>
          </a:p>
          <a:p>
            <a:pPr marL="401801" indent="-401801">
              <a:buClr>
                <a:srgbClr val="FF0066"/>
              </a:buClr>
              <a:buFont typeface="Arial" panose="020B0604020202020204" pitchFamily="34" charset="0"/>
              <a:buChar char="•"/>
            </a:pPr>
            <a:r>
              <a:rPr lang="en-GB" sz="2812" dirty="0"/>
              <a:t>Inclusive of relevant information</a:t>
            </a:r>
          </a:p>
          <a:p>
            <a:pPr marL="401801" indent="-401801">
              <a:buClr>
                <a:srgbClr val="FF0066"/>
              </a:buClr>
              <a:buFont typeface="Arial" panose="020B0604020202020204" pitchFamily="34" charset="0"/>
              <a:buChar char="•"/>
            </a:pPr>
            <a:r>
              <a:rPr lang="en-GB" sz="2812" dirty="0"/>
              <a:t>Write in permanent ink (Not pencil)</a:t>
            </a:r>
          </a:p>
          <a:p>
            <a:pPr marL="401801" indent="-401801">
              <a:buClr>
                <a:srgbClr val="FF0066"/>
              </a:buClr>
              <a:buFont typeface="Arial" panose="020B0604020202020204" pitchFamily="34" charset="0"/>
              <a:buChar char="•"/>
            </a:pPr>
            <a:r>
              <a:rPr lang="en-GB" sz="2812" dirty="0"/>
              <a:t>Sign, Date, Time and print  your full name</a:t>
            </a:r>
          </a:p>
          <a:p>
            <a:pPr marL="401801" indent="-401801">
              <a:buClr>
                <a:srgbClr val="FF0066"/>
              </a:buClr>
              <a:buFont typeface="Arial" panose="020B0604020202020204" pitchFamily="34" charset="0"/>
              <a:buChar char="•"/>
            </a:pPr>
            <a:r>
              <a:rPr lang="en-GB" sz="2812" dirty="0"/>
              <a:t>Your current position within the Company</a:t>
            </a:r>
          </a:p>
          <a:p>
            <a:pPr marL="401801" indent="-401801">
              <a:buClr>
                <a:srgbClr val="FF0066"/>
              </a:buClr>
              <a:buFont typeface="Arial" panose="020B0604020202020204" pitchFamily="34" charset="0"/>
              <a:buChar char="•"/>
            </a:pPr>
            <a:r>
              <a:rPr lang="en-GB" sz="2812" dirty="0"/>
              <a:t>Don’t cross out mistakes, put a line through and correct it.</a:t>
            </a:r>
          </a:p>
        </p:txBody>
      </p:sp>
      <p:pic>
        <p:nvPicPr>
          <p:cNvPr id="6" name="Picture 5" descr="A close up of a piece of paper&#10;&#10;Description automatically generated">
            <a:extLst>
              <a:ext uri="{FF2B5EF4-FFF2-40B4-BE49-F238E27FC236}">
                <a16:creationId xmlns:a16="http://schemas.microsoft.com/office/drawing/2014/main" id="{15C4A101-3639-473D-8AC5-20BD5C9EFE8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199500" y="1576902"/>
            <a:ext cx="2469464" cy="1852098"/>
          </a:xfrm>
          <a:prstGeom prst="rect">
            <a:avLst/>
          </a:prstGeom>
        </p:spPr>
      </p:pic>
    </p:spTree>
    <p:extLst>
      <p:ext uri="{BB962C8B-B14F-4D97-AF65-F5344CB8AC3E}">
        <p14:creationId xmlns:p14="http://schemas.microsoft.com/office/powerpoint/2010/main" val="2509339583"/>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FD78B9-A924-4D04-8852-35536351C42D}"/>
              </a:ext>
            </a:extLst>
          </p:cNvPr>
          <p:cNvSpPr txBox="1"/>
          <p:nvPr/>
        </p:nvSpPr>
        <p:spPr>
          <a:xfrm>
            <a:off x="460375" y="203617"/>
            <a:ext cx="3452812" cy="537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hangingPunct="0">
              <a:defRPr/>
            </a:pPr>
            <a:r>
              <a:rPr lang="en-GB" sz="3023" kern="0" dirty="0">
                <a:solidFill>
                  <a:srgbClr val="FFFFFF"/>
                </a:solidFill>
                <a:latin typeface="Avenir Heavy"/>
                <a:sym typeface="Avenir Heavy"/>
              </a:rPr>
              <a:t>Poor Practice</a:t>
            </a:r>
          </a:p>
        </p:txBody>
      </p:sp>
      <p:sp>
        <p:nvSpPr>
          <p:cNvPr id="3" name="TextBox 2">
            <a:extLst>
              <a:ext uri="{FF2B5EF4-FFF2-40B4-BE49-F238E27FC236}">
                <a16:creationId xmlns:a16="http://schemas.microsoft.com/office/drawing/2014/main" id="{82847D55-FE60-4D31-A561-D774DBC918BC}"/>
              </a:ext>
            </a:extLst>
          </p:cNvPr>
          <p:cNvSpPr txBox="1"/>
          <p:nvPr/>
        </p:nvSpPr>
        <p:spPr>
          <a:xfrm>
            <a:off x="841375" y="1698008"/>
            <a:ext cx="7461250" cy="47240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401822" indent="-401822" defTabSz="410751" hangingPunct="0">
              <a:buClr>
                <a:srgbClr val="FF0066"/>
              </a:buClr>
              <a:buFont typeface="Arial" panose="020B0604020202020204" pitchFamily="34" charset="0"/>
              <a:buChar char="•"/>
              <a:defRPr/>
            </a:pPr>
            <a:r>
              <a:rPr lang="en-GB" sz="3023" kern="0" dirty="0">
                <a:solidFill>
                  <a:srgbClr val="314764"/>
                </a:solidFill>
                <a:latin typeface="Avenir Heavy"/>
                <a:sym typeface="Avenir Heavy"/>
              </a:rPr>
              <a:t>Failure to act soon enough</a:t>
            </a:r>
          </a:p>
          <a:p>
            <a:pPr marL="401822" indent="-401822" defTabSz="410751" hangingPunct="0">
              <a:buClr>
                <a:srgbClr val="FF0066"/>
              </a:buClr>
              <a:buFont typeface="Arial" panose="020B0604020202020204" pitchFamily="34" charset="0"/>
              <a:buChar char="•"/>
              <a:defRPr/>
            </a:pPr>
            <a:r>
              <a:rPr lang="en-GB" sz="3023" kern="0" dirty="0">
                <a:solidFill>
                  <a:srgbClr val="314764"/>
                </a:solidFill>
                <a:latin typeface="Avenir Heavy"/>
                <a:sym typeface="Avenir Heavy"/>
              </a:rPr>
              <a:t>Poor record keeping</a:t>
            </a:r>
          </a:p>
          <a:p>
            <a:pPr marL="401822" indent="-401822" defTabSz="410751" hangingPunct="0">
              <a:buClr>
                <a:srgbClr val="FF0066"/>
              </a:buClr>
              <a:buFont typeface="Arial" panose="020B0604020202020204" pitchFamily="34" charset="0"/>
              <a:buChar char="•"/>
              <a:defRPr/>
            </a:pPr>
            <a:r>
              <a:rPr lang="en-GB" sz="3023" kern="0" dirty="0">
                <a:solidFill>
                  <a:srgbClr val="314764"/>
                </a:solidFill>
                <a:latin typeface="Avenir Heavy"/>
                <a:sym typeface="Avenir Heavy"/>
              </a:rPr>
              <a:t>Failure to listen to the child</a:t>
            </a:r>
          </a:p>
          <a:p>
            <a:pPr marL="401822" indent="-401822" defTabSz="410751" hangingPunct="0">
              <a:buClr>
                <a:srgbClr val="FF0066"/>
              </a:buClr>
              <a:buFont typeface="Arial" panose="020B0604020202020204" pitchFamily="34" charset="0"/>
              <a:buChar char="•"/>
              <a:defRPr/>
            </a:pPr>
            <a:r>
              <a:rPr lang="en-GB" sz="3023" kern="0" dirty="0">
                <a:solidFill>
                  <a:srgbClr val="314764"/>
                </a:solidFill>
                <a:latin typeface="Avenir Heavy"/>
                <a:sym typeface="Avenir Heavy"/>
              </a:rPr>
              <a:t>Failure to re-assess</a:t>
            </a:r>
          </a:p>
          <a:p>
            <a:pPr marL="401822" indent="-401822" defTabSz="410751" hangingPunct="0">
              <a:buClr>
                <a:srgbClr val="FF0066"/>
              </a:buClr>
              <a:buFont typeface="Arial" panose="020B0604020202020204" pitchFamily="34" charset="0"/>
              <a:buChar char="•"/>
              <a:defRPr/>
            </a:pPr>
            <a:r>
              <a:rPr lang="en-GB" sz="3023" kern="0" dirty="0">
                <a:solidFill>
                  <a:srgbClr val="314764"/>
                </a:solidFill>
                <a:latin typeface="Avenir Heavy"/>
                <a:sym typeface="Avenir Heavy"/>
              </a:rPr>
              <a:t>Sharing too slowly</a:t>
            </a:r>
          </a:p>
          <a:p>
            <a:pPr marL="401822" indent="-401822" defTabSz="410751" hangingPunct="0">
              <a:buClr>
                <a:srgbClr val="FF0066"/>
              </a:buClr>
              <a:buFont typeface="Arial" panose="020B0604020202020204" pitchFamily="34" charset="0"/>
              <a:buChar char="•"/>
              <a:defRPr/>
            </a:pPr>
            <a:r>
              <a:rPr lang="en-GB" sz="3023" kern="0" dirty="0">
                <a:solidFill>
                  <a:srgbClr val="314764"/>
                </a:solidFill>
                <a:latin typeface="Avenir Heavy"/>
                <a:sym typeface="Avenir Heavy"/>
              </a:rPr>
              <a:t>Lack of challenge to inaction</a:t>
            </a:r>
          </a:p>
          <a:p>
            <a:pPr defTabSz="410751" hangingPunct="0">
              <a:defRPr/>
            </a:pPr>
            <a:endParaRPr lang="en-GB" sz="3023" kern="0" dirty="0">
              <a:solidFill>
                <a:srgbClr val="314764"/>
              </a:solidFill>
              <a:latin typeface="Avenir Heavy"/>
              <a:sym typeface="Avenir Heavy"/>
            </a:endParaRPr>
          </a:p>
          <a:p>
            <a:pPr defTabSz="410751" hangingPunct="0">
              <a:defRPr/>
            </a:pPr>
            <a:endParaRPr lang="en-GB" sz="3023" kern="0" dirty="0">
              <a:solidFill>
                <a:srgbClr val="314764"/>
              </a:solidFill>
              <a:latin typeface="Avenir Heavy"/>
              <a:sym typeface="Avenir Heavy"/>
            </a:endParaRPr>
          </a:p>
          <a:p>
            <a:pPr defTabSz="410751" hangingPunct="0">
              <a:defRPr/>
            </a:pPr>
            <a:endParaRPr lang="en-GB" sz="3023" kern="0" dirty="0">
              <a:solidFill>
                <a:srgbClr val="314764"/>
              </a:solidFill>
              <a:latin typeface="Avenir Heavy"/>
              <a:sym typeface="Avenir Heavy"/>
            </a:endParaRPr>
          </a:p>
          <a:p>
            <a:pPr defTabSz="410751" hangingPunct="0">
              <a:defRPr/>
            </a:pPr>
            <a:endParaRPr lang="en-GB" sz="3023" kern="0" dirty="0">
              <a:solidFill>
                <a:srgbClr val="314764"/>
              </a:solidFill>
              <a:latin typeface="Avenir Heavy"/>
              <a:sym typeface="Avenir Heavy"/>
            </a:endParaRPr>
          </a:p>
        </p:txBody>
      </p:sp>
      <p:pic>
        <p:nvPicPr>
          <p:cNvPr id="5" name="Picture 4">
            <a:extLst>
              <a:ext uri="{FF2B5EF4-FFF2-40B4-BE49-F238E27FC236}">
                <a16:creationId xmlns:a16="http://schemas.microsoft.com/office/drawing/2014/main" id="{975BF771-ACDE-479D-A29D-5DC52B27F1EA}"/>
              </a:ext>
            </a:extLst>
          </p:cNvPr>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66078" y="4089083"/>
            <a:ext cx="2479211" cy="2333375"/>
          </a:xfrm>
          <a:prstGeom prst="rect">
            <a:avLst/>
          </a:prstGeom>
        </p:spPr>
      </p:pic>
    </p:spTree>
    <p:custDataLst>
      <p:tags r:id="rId1"/>
    </p:custDataLst>
    <p:extLst>
      <p:ext uri="{BB962C8B-B14F-4D97-AF65-F5344CB8AC3E}">
        <p14:creationId xmlns:p14="http://schemas.microsoft.com/office/powerpoint/2010/main" val="212682034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06C3D-F60B-4D77-B43A-15BAB7334FF8}"/>
              </a:ext>
            </a:extLst>
          </p:cNvPr>
          <p:cNvSpPr>
            <a:spLocks noGrp="1"/>
          </p:cNvSpPr>
          <p:nvPr>
            <p:ph type="title"/>
          </p:nvPr>
        </p:nvSpPr>
        <p:spPr/>
        <p:txBody>
          <a:bodyPr/>
          <a:lstStyle/>
          <a:p>
            <a:r>
              <a:rPr lang="en-GB" dirty="0"/>
              <a:t>KCSIE 2022 – What is in it?</a:t>
            </a:r>
          </a:p>
        </p:txBody>
      </p:sp>
      <p:sp>
        <p:nvSpPr>
          <p:cNvPr id="3" name="Text Placeholder 2">
            <a:extLst>
              <a:ext uri="{FF2B5EF4-FFF2-40B4-BE49-F238E27FC236}">
                <a16:creationId xmlns:a16="http://schemas.microsoft.com/office/drawing/2014/main" id="{1D240FEE-80DC-4C6F-8A88-366B48D97627}"/>
              </a:ext>
            </a:extLst>
          </p:cNvPr>
          <p:cNvSpPr>
            <a:spLocks noGrp="1"/>
          </p:cNvSpPr>
          <p:nvPr>
            <p:ph type="body" idx="1"/>
          </p:nvPr>
        </p:nvSpPr>
        <p:spPr>
          <a:xfrm>
            <a:off x="271463" y="1608138"/>
            <a:ext cx="8601075" cy="4768850"/>
          </a:xfrm>
        </p:spPr>
        <p:txBody>
          <a:bodyPr/>
          <a:lstStyle/>
          <a:p>
            <a:r>
              <a:rPr lang="en-GB" sz="2531" b="1" dirty="0"/>
              <a:t>Part one: </a:t>
            </a:r>
            <a:r>
              <a:rPr lang="en-GB" sz="2531" dirty="0"/>
              <a:t>Safeguarding information for all staff. What school and college staff should know and do</a:t>
            </a:r>
          </a:p>
          <a:p>
            <a:r>
              <a:rPr lang="en-GB" sz="2531" b="1" dirty="0"/>
              <a:t>Part two: </a:t>
            </a:r>
            <a:r>
              <a:rPr lang="en-GB" sz="2531" dirty="0"/>
              <a:t>The management of safeguarding. The responsibility of governing bodies, proprietors and management committees</a:t>
            </a:r>
          </a:p>
          <a:p>
            <a:r>
              <a:rPr lang="en-GB" sz="2531" b="1" dirty="0"/>
              <a:t>Part three: </a:t>
            </a:r>
            <a:r>
              <a:rPr lang="en-GB" sz="2531" dirty="0"/>
              <a:t>Safer recruitment, Recruitment and selection process</a:t>
            </a:r>
          </a:p>
          <a:p>
            <a:r>
              <a:rPr lang="en-GB" sz="2531" b="1" dirty="0"/>
              <a:t>Part four</a:t>
            </a:r>
            <a:r>
              <a:rPr lang="en-GB" sz="2531" dirty="0"/>
              <a:t>: Allegations made against/Concerns raised in relation to teachers, including supply teachers, other staff, volunteers and contractors</a:t>
            </a:r>
          </a:p>
          <a:p>
            <a:r>
              <a:rPr lang="en-GB" sz="2531" b="1" dirty="0"/>
              <a:t>Part five: </a:t>
            </a:r>
            <a:r>
              <a:rPr lang="en-GB" sz="2531" dirty="0"/>
              <a:t>Child on child sexual violence and sexual harassment</a:t>
            </a:r>
          </a:p>
          <a:p>
            <a:r>
              <a:rPr lang="en-GB" sz="2531" dirty="0"/>
              <a:t>Responding to reports of sexual violence and sexual harassment</a:t>
            </a:r>
          </a:p>
        </p:txBody>
      </p:sp>
    </p:spTree>
    <p:extLst>
      <p:ext uri="{BB962C8B-B14F-4D97-AF65-F5344CB8AC3E}">
        <p14:creationId xmlns:p14="http://schemas.microsoft.com/office/powerpoint/2010/main" val="1083406173"/>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4160E618-B0E0-4391-89AA-FB299C879B34}"/>
              </a:ext>
            </a:extLst>
          </p:cNvPr>
          <p:cNvSpPr>
            <a:spLocks noGrp="1"/>
          </p:cNvSpPr>
          <p:nvPr>
            <p:ph type="title"/>
          </p:nvPr>
        </p:nvSpPr>
        <p:spPr>
          <a:xfrm>
            <a:off x="395288" y="15875"/>
            <a:ext cx="8229600" cy="1143000"/>
          </a:xfrm>
        </p:spPr>
        <p:txBody>
          <a:bodyPr vert="horz" wrap="square" lIns="91440" tIns="45720" rIns="91440" bIns="45720" numCol="1" anchor="t" anchorCtr="0" compatLnSpc="1">
            <a:prstTxWarp prst="textNoShape">
              <a:avLst/>
            </a:prstTxWarp>
            <a:normAutofit/>
          </a:bodyPr>
          <a:lstStyle/>
          <a:p>
            <a:pPr algn="ctr" defTabSz="410730" eaLnBrk="1" fontAlgn="auto" hangingPunct="1">
              <a:spcBef>
                <a:spcPts val="0"/>
              </a:spcBef>
              <a:spcAft>
                <a:spcPts val="0"/>
              </a:spcAft>
              <a:defRPr/>
            </a:pPr>
            <a:r>
              <a:rPr lang="en-GB" altLang="en-US" sz="2812" b="1" dirty="0">
                <a:solidFill>
                  <a:schemeClr val="bg1"/>
                </a:solidFill>
                <a:latin typeface="Tahoma" panose="020B0604030504040204" pitchFamily="34" charset="0"/>
                <a:cs typeface="Tahoma" panose="020B0604030504040204" pitchFamily="34" charset="0"/>
              </a:rPr>
              <a:t>Managing allegations: we all have a responsibility to report</a:t>
            </a:r>
          </a:p>
        </p:txBody>
      </p:sp>
      <p:sp>
        <p:nvSpPr>
          <p:cNvPr id="3" name="Content Placeholder 2">
            <a:extLst>
              <a:ext uri="{FF2B5EF4-FFF2-40B4-BE49-F238E27FC236}">
                <a16:creationId xmlns:a16="http://schemas.microsoft.com/office/drawing/2014/main" id="{B84172AD-2DEC-4739-AA9D-A0768E26C590}"/>
              </a:ext>
            </a:extLst>
          </p:cNvPr>
          <p:cNvSpPr>
            <a:spLocks noGrp="1"/>
          </p:cNvSpPr>
          <p:nvPr>
            <p:ph idx="1"/>
          </p:nvPr>
        </p:nvSpPr>
        <p:spPr>
          <a:xfrm>
            <a:off x="276225" y="1746251"/>
            <a:ext cx="8553450" cy="4525963"/>
          </a:xfrm>
        </p:spPr>
        <p:txBody>
          <a:bodyPr>
            <a:normAutofit lnSpcReduction="10000"/>
          </a:bodyPr>
          <a:lstStyle/>
          <a:p>
            <a:pPr defTabSz="410730" eaLnBrk="1" fontAlgn="auto" hangingPunct="1">
              <a:spcBef>
                <a:spcPts val="0"/>
              </a:spcBef>
              <a:spcAft>
                <a:spcPts val="0"/>
              </a:spcAft>
              <a:defRPr/>
            </a:pPr>
            <a:r>
              <a:rPr lang="en-GB" sz="2000" dirty="0">
                <a:latin typeface="Tahoma" pitchFamily="34" charset="0"/>
                <a:cs typeface="Tahoma" pitchFamily="34" charset="0"/>
              </a:rPr>
              <a:t>Where it is alleged that a member of staff has:</a:t>
            </a:r>
          </a:p>
          <a:p>
            <a:pPr defTabSz="410730" eaLnBrk="1" fontAlgn="auto" hangingPunct="1">
              <a:spcBef>
                <a:spcPts val="0"/>
              </a:spcBef>
              <a:spcAft>
                <a:spcPts val="0"/>
              </a:spcAft>
              <a:defRPr/>
            </a:pPr>
            <a:endParaRPr lang="en-GB" sz="2000" dirty="0">
              <a:latin typeface="Tahoma" pitchFamily="34" charset="0"/>
              <a:cs typeface="Tahoma" pitchFamily="34" charset="0"/>
            </a:endParaRPr>
          </a:p>
          <a:p>
            <a:pPr marL="321457" indent="-321457" defTabSz="410730" eaLnBrk="1" fontAlgn="auto" hangingPunct="1">
              <a:spcBef>
                <a:spcPts val="0"/>
              </a:spcBef>
              <a:spcAft>
                <a:spcPts val="0"/>
              </a:spcAft>
              <a:buClr>
                <a:srgbClr val="C00000"/>
              </a:buClr>
              <a:buFont typeface="Arial" panose="020B0604020202020204" pitchFamily="34" charset="0"/>
              <a:buChar char="•"/>
              <a:defRPr/>
            </a:pPr>
            <a:r>
              <a:rPr lang="en-GB" sz="1969" dirty="0">
                <a:latin typeface="Tahoma" pitchFamily="34" charset="0"/>
                <a:cs typeface="Tahoma" pitchFamily="34" charset="0"/>
              </a:rPr>
              <a:t>Behaved in a way that has harmed a child, or may have harmed a child;</a:t>
            </a:r>
          </a:p>
          <a:p>
            <a:pPr marL="321457" indent="-321457" defTabSz="410730" eaLnBrk="1" fontAlgn="auto" hangingPunct="1">
              <a:spcBef>
                <a:spcPts val="0"/>
              </a:spcBef>
              <a:spcAft>
                <a:spcPts val="0"/>
              </a:spcAft>
              <a:buClr>
                <a:srgbClr val="C00000"/>
              </a:buClr>
              <a:buFont typeface="Arial" panose="020B0604020202020204" pitchFamily="34" charset="0"/>
              <a:buChar char="•"/>
              <a:defRPr/>
            </a:pPr>
            <a:r>
              <a:rPr lang="en-GB" sz="1969" dirty="0">
                <a:latin typeface="Tahoma" pitchFamily="34" charset="0"/>
                <a:cs typeface="Tahoma" pitchFamily="34" charset="0"/>
              </a:rPr>
              <a:t>Possibly committed a criminal offence against or related to a child;</a:t>
            </a:r>
          </a:p>
          <a:p>
            <a:pPr marL="321457" indent="-321457" defTabSz="410730" eaLnBrk="1" fontAlgn="auto" hangingPunct="1">
              <a:spcBef>
                <a:spcPts val="0"/>
              </a:spcBef>
              <a:spcAft>
                <a:spcPts val="0"/>
              </a:spcAft>
              <a:buClr>
                <a:srgbClr val="C00000"/>
              </a:buClr>
              <a:buFont typeface="Arial" panose="020B0604020202020204" pitchFamily="34" charset="0"/>
              <a:buChar char="•"/>
              <a:defRPr/>
            </a:pPr>
            <a:r>
              <a:rPr lang="en-GB" sz="1969" dirty="0">
                <a:latin typeface="Tahoma" pitchFamily="34" charset="0"/>
                <a:cs typeface="Tahoma" pitchFamily="34" charset="0"/>
              </a:rPr>
              <a:t>Behaved towards a child or children in a way that indicates he or she may pose a risk of harm to children; or</a:t>
            </a:r>
          </a:p>
          <a:p>
            <a:pPr marL="321457" indent="-321457" defTabSz="410730" eaLnBrk="1" fontAlgn="auto" hangingPunct="1">
              <a:spcBef>
                <a:spcPts val="0"/>
              </a:spcBef>
              <a:spcAft>
                <a:spcPts val="0"/>
              </a:spcAft>
              <a:buClr>
                <a:srgbClr val="C00000"/>
              </a:buClr>
              <a:buFont typeface="Arial" panose="020B0604020202020204" pitchFamily="34" charset="0"/>
              <a:buChar char="•"/>
              <a:defRPr/>
            </a:pPr>
            <a:r>
              <a:rPr lang="en-GB" sz="1969" dirty="0">
                <a:solidFill>
                  <a:srgbClr val="FF0000"/>
                </a:solidFill>
                <a:latin typeface="Tahoma" pitchFamily="34" charset="0"/>
                <a:cs typeface="Tahoma" pitchFamily="34" charset="0"/>
              </a:rPr>
              <a:t>Behaved or may have behaved in a way that indicates they may not be suitable to work with children.</a:t>
            </a:r>
          </a:p>
          <a:p>
            <a:pPr defTabSz="410730" eaLnBrk="1" fontAlgn="auto" hangingPunct="1">
              <a:spcBef>
                <a:spcPts val="0"/>
              </a:spcBef>
              <a:spcAft>
                <a:spcPts val="0"/>
              </a:spcAft>
              <a:buClr>
                <a:srgbClr val="00A060"/>
              </a:buClr>
              <a:defRPr/>
            </a:pPr>
            <a:endParaRPr lang="en-GB" sz="800" dirty="0">
              <a:latin typeface="Tahoma" pitchFamily="34" charset="0"/>
              <a:cs typeface="Tahoma" pitchFamily="34" charset="0"/>
            </a:endParaRPr>
          </a:p>
          <a:p>
            <a:pPr defTabSz="410730" eaLnBrk="1" fontAlgn="auto" hangingPunct="1">
              <a:spcBef>
                <a:spcPts val="0"/>
              </a:spcBef>
              <a:spcAft>
                <a:spcPts val="0"/>
              </a:spcAft>
              <a:buClr>
                <a:srgbClr val="00A060"/>
              </a:buClr>
              <a:defRPr/>
            </a:pPr>
            <a:r>
              <a:rPr lang="en-GB" sz="2000" dirty="0">
                <a:latin typeface="Tahoma" pitchFamily="34" charset="0"/>
                <a:cs typeface="Tahoma" pitchFamily="34" charset="0"/>
              </a:rPr>
              <a:t>The Head Teacher/Chair of Governors will contact the Local Authority Designated Officer (LADO) who has overall responsibility for oversight of the procedures for dealing with allegations. </a:t>
            </a:r>
          </a:p>
          <a:p>
            <a:pPr defTabSz="410730" eaLnBrk="1" fontAlgn="auto" hangingPunct="1">
              <a:spcBef>
                <a:spcPts val="0"/>
              </a:spcBef>
              <a:spcAft>
                <a:spcPts val="0"/>
              </a:spcAft>
              <a:buClr>
                <a:srgbClr val="00A060"/>
              </a:buClr>
              <a:defRPr/>
            </a:pPr>
            <a:endParaRPr lang="en-GB" sz="800" dirty="0">
              <a:latin typeface="Tahoma" pitchFamily="34" charset="0"/>
              <a:cs typeface="Tahoma" pitchFamily="34" charset="0"/>
            </a:endParaRPr>
          </a:p>
          <a:p>
            <a:pPr defTabSz="410730" eaLnBrk="1" fontAlgn="auto" hangingPunct="1">
              <a:spcBef>
                <a:spcPts val="0"/>
              </a:spcBef>
              <a:spcAft>
                <a:spcPts val="0"/>
              </a:spcAft>
              <a:buClr>
                <a:srgbClr val="00A060"/>
              </a:buClr>
              <a:defRPr/>
            </a:pPr>
            <a:r>
              <a:rPr lang="en-GB" sz="2000" dirty="0">
                <a:latin typeface="Tahoma" pitchFamily="34" charset="0"/>
                <a:cs typeface="Tahoma" pitchFamily="34" charset="0"/>
              </a:rPr>
              <a:t>The LADO will provide advice and guidance, in addition to liaising with the police and other agencies, and monitoring the progress of cases to ensure that they are dealt with as quickly as possible consistent with a thorough and fair process. </a:t>
            </a:r>
          </a:p>
          <a:p>
            <a:pPr defTabSz="410730" eaLnBrk="1" fontAlgn="auto" hangingPunct="1">
              <a:spcBef>
                <a:spcPts val="0"/>
              </a:spcBef>
              <a:spcAft>
                <a:spcPts val="0"/>
              </a:spcAft>
              <a:buClr>
                <a:srgbClr val="00A060"/>
              </a:buClr>
              <a:defRPr/>
            </a:pPr>
            <a:endParaRPr lang="en-GB" sz="2000" dirty="0">
              <a:latin typeface="Tahoma" pitchFamily="34" charset="0"/>
              <a:cs typeface="Tahoma" pitchFamily="34" charset="0"/>
            </a:endParaRPr>
          </a:p>
          <a:p>
            <a:pPr defTabSz="410730" eaLnBrk="1" fontAlgn="auto" hangingPunct="1">
              <a:spcBef>
                <a:spcPts val="0"/>
              </a:spcBef>
              <a:spcAft>
                <a:spcPts val="0"/>
              </a:spcAft>
              <a:defRPr/>
            </a:pPr>
            <a:endParaRPr lang="en-GB" sz="1406" dirty="0"/>
          </a:p>
        </p:txBody>
      </p:sp>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69903-E2D0-4C7C-A90C-1A9BE5DAA154}"/>
              </a:ext>
            </a:extLst>
          </p:cNvPr>
          <p:cNvSpPr>
            <a:spLocks noGrp="1"/>
          </p:cNvSpPr>
          <p:nvPr>
            <p:ph type="title"/>
          </p:nvPr>
        </p:nvSpPr>
        <p:spPr/>
        <p:txBody>
          <a:bodyPr/>
          <a:lstStyle/>
          <a:p>
            <a:r>
              <a:rPr lang="en-GB" dirty="0"/>
              <a:t>The term – ‘low level concern’</a:t>
            </a:r>
          </a:p>
        </p:txBody>
      </p:sp>
      <p:sp>
        <p:nvSpPr>
          <p:cNvPr id="3" name="Text Placeholder 2">
            <a:extLst>
              <a:ext uri="{FF2B5EF4-FFF2-40B4-BE49-F238E27FC236}">
                <a16:creationId xmlns:a16="http://schemas.microsoft.com/office/drawing/2014/main" id="{5352F60D-8AA0-4413-A216-039708AC05CB}"/>
              </a:ext>
            </a:extLst>
          </p:cNvPr>
          <p:cNvSpPr>
            <a:spLocks noGrp="1"/>
          </p:cNvSpPr>
          <p:nvPr>
            <p:ph type="body" idx="1"/>
          </p:nvPr>
        </p:nvSpPr>
        <p:spPr/>
        <p:txBody>
          <a:bodyPr/>
          <a:lstStyle/>
          <a:p>
            <a:r>
              <a:rPr lang="en-GB" sz="2250" dirty="0"/>
              <a:t>'The term ‘low-level’ concern does not mean that it is insignificant, it means that the behaviour towards a child does not meet the threshold of harm. A low-level concern is any concern – no matter how small, and even if no more than causing a sense of unease or a ‘nagging doubt’ - that an adult working in or on behalf of the school or college may have acted in a way that:</a:t>
            </a:r>
          </a:p>
          <a:p>
            <a:endParaRPr lang="en-GB" sz="2250" dirty="0"/>
          </a:p>
          <a:p>
            <a:pPr marL="321457" indent="-321457">
              <a:buFont typeface="Arial" panose="020B0604020202020204" pitchFamily="34" charset="0"/>
              <a:buChar char="•"/>
            </a:pPr>
            <a:r>
              <a:rPr lang="en-GB" sz="2250" b="1" dirty="0"/>
              <a:t>is inconsistent with the staff code of conduct, including inappropriate conduct outside of work.</a:t>
            </a:r>
          </a:p>
          <a:p>
            <a:pPr marL="321457" indent="-321457">
              <a:buFont typeface="Arial" panose="020B0604020202020204" pitchFamily="34" charset="0"/>
              <a:buChar char="•"/>
            </a:pPr>
            <a:r>
              <a:rPr lang="en-GB" sz="2250" b="1" dirty="0"/>
              <a:t>does not meet the allegations threshold or is otherwise not considered serious enough to consider a referral to the LADO.</a:t>
            </a:r>
          </a:p>
        </p:txBody>
      </p:sp>
    </p:spTree>
    <p:extLst>
      <p:ext uri="{BB962C8B-B14F-4D97-AF65-F5344CB8AC3E}">
        <p14:creationId xmlns:p14="http://schemas.microsoft.com/office/powerpoint/2010/main" val="1317653629"/>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6FB05-2897-4C2B-B1B4-EF1BA5451FCB}"/>
              </a:ext>
            </a:extLst>
          </p:cNvPr>
          <p:cNvSpPr>
            <a:spLocks noGrp="1"/>
          </p:cNvSpPr>
          <p:nvPr>
            <p:ph type="title"/>
          </p:nvPr>
        </p:nvSpPr>
        <p:spPr/>
        <p:txBody>
          <a:bodyPr>
            <a:normAutofit fontScale="90000"/>
          </a:bodyPr>
          <a:lstStyle/>
          <a:p>
            <a:r>
              <a:rPr lang="en-GB" dirty="0"/>
              <a:t>Examples of ‘low-level’ concerns KCSIE 2022</a:t>
            </a:r>
          </a:p>
        </p:txBody>
      </p:sp>
      <p:sp>
        <p:nvSpPr>
          <p:cNvPr id="3" name="Text Placeholder 2">
            <a:extLst>
              <a:ext uri="{FF2B5EF4-FFF2-40B4-BE49-F238E27FC236}">
                <a16:creationId xmlns:a16="http://schemas.microsoft.com/office/drawing/2014/main" id="{D5153735-505B-47B7-8A83-C1E5C5EACA1B}"/>
              </a:ext>
            </a:extLst>
          </p:cNvPr>
          <p:cNvSpPr>
            <a:spLocks noGrp="1"/>
          </p:cNvSpPr>
          <p:nvPr>
            <p:ph type="body" idx="1"/>
          </p:nvPr>
        </p:nvSpPr>
        <p:spPr>
          <a:xfrm>
            <a:off x="379781" y="1598445"/>
            <a:ext cx="8192516" cy="4769047"/>
          </a:xfrm>
        </p:spPr>
        <p:txBody>
          <a:bodyPr>
            <a:normAutofit/>
          </a:bodyPr>
          <a:lstStyle/>
          <a:p>
            <a:pPr algn="ctr"/>
            <a:r>
              <a:rPr lang="en-GB" sz="3094" b="1" dirty="0"/>
              <a:t>Report to the HT/Chair of Governors</a:t>
            </a:r>
          </a:p>
          <a:p>
            <a:pPr marL="482186" indent="-482186">
              <a:buFont typeface="Arial" panose="020B0604020202020204" pitchFamily="34" charset="0"/>
              <a:buChar char="•"/>
            </a:pPr>
            <a:endParaRPr lang="en-GB" sz="3094" dirty="0"/>
          </a:p>
          <a:p>
            <a:pPr marL="482186" indent="-482186">
              <a:buFont typeface="Arial" panose="020B0604020202020204" pitchFamily="34" charset="0"/>
              <a:buChar char="•"/>
            </a:pPr>
            <a:r>
              <a:rPr lang="en-GB" sz="3094" dirty="0"/>
              <a:t>being over friendly with children</a:t>
            </a:r>
          </a:p>
          <a:p>
            <a:pPr marL="482186" indent="-482186">
              <a:buFont typeface="Arial" panose="020B0604020202020204" pitchFamily="34" charset="0"/>
              <a:buChar char="•"/>
            </a:pPr>
            <a:r>
              <a:rPr lang="en-GB" sz="3094" dirty="0"/>
              <a:t>having favourites</a:t>
            </a:r>
          </a:p>
          <a:p>
            <a:pPr marL="482186" indent="-482186">
              <a:buFont typeface="Arial" panose="020B0604020202020204" pitchFamily="34" charset="0"/>
              <a:buChar char="•"/>
            </a:pPr>
            <a:r>
              <a:rPr lang="en-GB" sz="3094" dirty="0"/>
              <a:t>taking photographs of children on their mobile phone, contrary to school policy</a:t>
            </a:r>
          </a:p>
          <a:p>
            <a:pPr marL="482186" indent="-482186">
              <a:buFont typeface="Arial" panose="020B0604020202020204" pitchFamily="34" charset="0"/>
              <a:buChar char="•"/>
            </a:pPr>
            <a:r>
              <a:rPr lang="en-GB" sz="3094" dirty="0"/>
              <a:t>engaging with a child on a one-to-one basis in a secluded area or behind a closed door</a:t>
            </a:r>
          </a:p>
          <a:p>
            <a:pPr marL="482186" indent="-482186">
              <a:buFont typeface="Arial" panose="020B0604020202020204" pitchFamily="34" charset="0"/>
              <a:buChar char="•"/>
            </a:pPr>
            <a:r>
              <a:rPr lang="en-GB" sz="3094" dirty="0"/>
              <a:t>humiliating pupils.</a:t>
            </a:r>
          </a:p>
          <a:p>
            <a:endParaRPr lang="en-GB" sz="2812" b="1" dirty="0"/>
          </a:p>
          <a:p>
            <a:endParaRPr lang="en-GB" sz="2812" b="1" dirty="0"/>
          </a:p>
          <a:p>
            <a:endParaRPr lang="en-GB" sz="2812" b="1" dirty="0"/>
          </a:p>
          <a:p>
            <a:endParaRPr lang="en-GB" sz="2812" b="1" dirty="0"/>
          </a:p>
          <a:p>
            <a:endParaRPr lang="en-GB" sz="2812" b="1" dirty="0"/>
          </a:p>
          <a:p>
            <a:endParaRPr lang="en-GB" sz="2812" b="1" dirty="0"/>
          </a:p>
          <a:p>
            <a:endParaRPr lang="en-GB" sz="2812" dirty="0"/>
          </a:p>
        </p:txBody>
      </p:sp>
    </p:spTree>
    <p:extLst>
      <p:ext uri="{BB962C8B-B14F-4D97-AF65-F5344CB8AC3E}">
        <p14:creationId xmlns:p14="http://schemas.microsoft.com/office/powerpoint/2010/main" val="924719098"/>
      </p:ext>
    </p:extLst>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66B3F-E3D8-4755-9370-A32E9340D2C1}"/>
              </a:ext>
            </a:extLst>
          </p:cNvPr>
          <p:cNvSpPr>
            <a:spLocks noGrp="1"/>
          </p:cNvSpPr>
          <p:nvPr>
            <p:ph type="title"/>
          </p:nvPr>
        </p:nvSpPr>
        <p:spPr>
          <a:xfrm>
            <a:off x="457200" y="274638"/>
            <a:ext cx="8229600" cy="582612"/>
          </a:xfrm>
        </p:spPr>
        <p:txBody>
          <a:bodyPr/>
          <a:lstStyle/>
          <a:p>
            <a:r>
              <a:rPr lang="en-GB" dirty="0"/>
              <a:t>Whistle blowing</a:t>
            </a:r>
          </a:p>
        </p:txBody>
      </p:sp>
      <p:sp>
        <p:nvSpPr>
          <p:cNvPr id="3" name="Content Placeholder 2">
            <a:extLst>
              <a:ext uri="{FF2B5EF4-FFF2-40B4-BE49-F238E27FC236}">
                <a16:creationId xmlns:a16="http://schemas.microsoft.com/office/drawing/2014/main" id="{0114FECE-9C27-4DC1-A7D9-F1C5ACE1EF21}"/>
              </a:ext>
            </a:extLst>
          </p:cNvPr>
          <p:cNvSpPr>
            <a:spLocks noGrp="1"/>
          </p:cNvSpPr>
          <p:nvPr>
            <p:ph idx="1"/>
          </p:nvPr>
        </p:nvSpPr>
        <p:spPr/>
        <p:txBody>
          <a:bodyPr>
            <a:normAutofit lnSpcReduction="10000"/>
          </a:bodyPr>
          <a:lstStyle/>
          <a:p>
            <a:r>
              <a:rPr lang="en-GB" sz="2250" dirty="0">
                <a:latin typeface="+mn-lt"/>
              </a:rPr>
              <a:t>If any staff member feels unable to raise an issue with their employer, or feels that their genuine concerns are not being addressed, other whistleblowing channels are open to them.</a:t>
            </a:r>
          </a:p>
          <a:p>
            <a:endParaRPr lang="en-GB" sz="2250" dirty="0">
              <a:latin typeface="+mn-lt"/>
            </a:endParaRPr>
          </a:p>
          <a:p>
            <a:r>
              <a:rPr lang="en-GB" sz="2250" dirty="0">
                <a:latin typeface="+mn-lt"/>
              </a:rPr>
              <a:t>General guidance on whistleblowing can be found at:</a:t>
            </a:r>
          </a:p>
          <a:p>
            <a:endParaRPr lang="en-GB" sz="2250" dirty="0">
              <a:latin typeface="+mn-lt"/>
            </a:endParaRPr>
          </a:p>
          <a:p>
            <a:r>
              <a:rPr lang="en-GB" sz="2250" dirty="0">
                <a:latin typeface="+mn-lt"/>
              </a:rPr>
              <a:t>The ‘</a:t>
            </a:r>
            <a:r>
              <a:rPr lang="en-GB" sz="2250" i="1" dirty="0">
                <a:latin typeface="+mn-lt"/>
              </a:rPr>
              <a:t>NSPCC what you can do to report abuse dedicated helpline</a:t>
            </a:r>
            <a:r>
              <a:rPr lang="en-GB" sz="2250" dirty="0">
                <a:latin typeface="+mn-lt"/>
              </a:rPr>
              <a:t>’ is available as an alternative route for staff who do not feel able to raise concerns regarding child protection failures internally or have concerns about the way a concern is being handled by their school or college.</a:t>
            </a:r>
          </a:p>
          <a:p>
            <a:endParaRPr lang="en-GB" sz="2250" dirty="0">
              <a:latin typeface="+mn-lt"/>
            </a:endParaRPr>
          </a:p>
          <a:p>
            <a:r>
              <a:rPr lang="en-GB" sz="2250" dirty="0">
                <a:latin typeface="+mn-lt"/>
              </a:rPr>
              <a:t>Staff can call 0800 028 0285 line is available from 8.00am – 8.00pm Monday – Friday and email </a:t>
            </a:r>
            <a:r>
              <a:rPr lang="en-GB" sz="2250" dirty="0">
                <a:latin typeface="+mn-lt"/>
                <a:hlinkClick r:id="rId2"/>
              </a:rPr>
              <a:t>help@nspcc.org.uk</a:t>
            </a:r>
            <a:r>
              <a:rPr lang="en-GB" sz="2250" dirty="0">
                <a:latin typeface="+mn-lt"/>
              </a:rPr>
              <a:t> </a:t>
            </a:r>
          </a:p>
        </p:txBody>
      </p:sp>
    </p:spTree>
    <p:extLst>
      <p:ext uri="{BB962C8B-B14F-4D97-AF65-F5344CB8AC3E}">
        <p14:creationId xmlns:p14="http://schemas.microsoft.com/office/powerpoint/2010/main" val="20431341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a:extLst>
              <a:ext uri="{FF2B5EF4-FFF2-40B4-BE49-F238E27FC236}">
                <a16:creationId xmlns:a16="http://schemas.microsoft.com/office/drawing/2014/main" id="{95219529-A20D-40DE-AEC0-3584CB0BB03A}"/>
              </a:ext>
            </a:extLst>
          </p:cNvPr>
          <p:cNvSpPr>
            <a:spLocks noGrp="1"/>
          </p:cNvSpPr>
          <p:nvPr>
            <p:ph type="title"/>
          </p:nvPr>
        </p:nvSpPr>
        <p:spPr>
          <a:xfrm>
            <a:off x="1635125" y="404813"/>
            <a:ext cx="5672138" cy="381000"/>
          </a:xfrm>
        </p:spPr>
        <p:txBody>
          <a:bodyPr vert="horz" wrap="square" lIns="68580" tIns="34290" rIns="68580" bIns="34290" numCol="1" anchor="t" anchorCtr="0" compatLnSpc="1">
            <a:prstTxWarp prst="textNoShape">
              <a:avLst/>
            </a:prstTxWarp>
          </a:bodyPr>
          <a:lstStyle/>
          <a:p>
            <a:pPr algn="ctr" eaLnBrk="1" hangingPunct="1"/>
            <a:r>
              <a:rPr lang="en-GB" altLang="en-US" sz="2800" b="1">
                <a:solidFill>
                  <a:schemeClr val="bg1"/>
                </a:solidFill>
                <a:latin typeface="Tahoma" panose="020B0604030504040204" pitchFamily="34" charset="0"/>
                <a:cs typeface="Tahoma" panose="020B0604030504040204" pitchFamily="34" charset="0"/>
              </a:rPr>
              <a:t>Information Sharing</a:t>
            </a:r>
          </a:p>
        </p:txBody>
      </p:sp>
      <p:sp>
        <p:nvSpPr>
          <p:cNvPr id="25603" name="Content Placeholder 2">
            <a:extLst>
              <a:ext uri="{FF2B5EF4-FFF2-40B4-BE49-F238E27FC236}">
                <a16:creationId xmlns:a16="http://schemas.microsoft.com/office/drawing/2014/main" id="{70D5FA6E-1CAA-4582-8CCC-4C3F41CAC7AC}"/>
              </a:ext>
            </a:extLst>
          </p:cNvPr>
          <p:cNvSpPr>
            <a:spLocks noGrp="1"/>
          </p:cNvSpPr>
          <p:nvPr>
            <p:ph idx="1"/>
          </p:nvPr>
        </p:nvSpPr>
        <p:spPr>
          <a:xfrm>
            <a:off x="395288" y="1995489"/>
            <a:ext cx="8569325" cy="3260725"/>
          </a:xfrm>
        </p:spPr>
        <p:txBody>
          <a:bodyPr>
            <a:noAutofit/>
          </a:bodyPr>
          <a:lstStyle/>
          <a:p>
            <a:pPr defTabSz="308047" eaLnBrk="1" fontAlgn="auto" hangingPunct="1">
              <a:spcBef>
                <a:spcPts val="0"/>
              </a:spcBef>
              <a:spcAft>
                <a:spcPts val="0"/>
              </a:spcAft>
              <a:defRPr/>
            </a:pPr>
            <a:r>
              <a:rPr lang="en-GB" sz="2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Early sharing of information is the key to providing effective early help where there are emerging problems. At the other end of the continuum, sharing information can be essential to putting in place effective child protection services.</a:t>
            </a:r>
          </a:p>
          <a:p>
            <a:pPr defTabSz="308047" eaLnBrk="1" fontAlgn="auto" hangingPunct="1">
              <a:spcBef>
                <a:spcPts val="0"/>
              </a:spcBef>
              <a:spcAft>
                <a:spcPts val="0"/>
              </a:spcAft>
              <a:defRPr/>
            </a:pPr>
            <a:endParaRPr lang="en-GB" sz="2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endParaRPr>
          </a:p>
          <a:p>
            <a:pPr defTabSz="308047" eaLnBrk="1" fontAlgn="auto" hangingPunct="1">
              <a:spcBef>
                <a:spcPts val="0"/>
              </a:spcBef>
              <a:spcAft>
                <a:spcPts val="0"/>
              </a:spcAft>
              <a:defRPr/>
            </a:pPr>
            <a:r>
              <a:rPr lang="en-GB" sz="2400"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Serious Case Reviews (SCRs) have shown how poor information sharing has contributed to the deaths or serious injuries of children.</a:t>
            </a:r>
          </a:p>
          <a:p>
            <a:pPr defTabSz="308047" eaLnBrk="1" fontAlgn="auto" hangingPunct="1">
              <a:spcBef>
                <a:spcPts val="0"/>
              </a:spcBef>
              <a:spcAft>
                <a:spcPts val="0"/>
              </a:spcAft>
              <a:defRPr/>
            </a:pPr>
            <a:endParaRPr lang="en-GB" sz="2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endParaRPr>
          </a:p>
          <a:p>
            <a:pPr defTabSz="308047" eaLnBrk="1" fontAlgn="auto" hangingPunct="1">
              <a:spcBef>
                <a:spcPts val="0"/>
              </a:spcBef>
              <a:spcAft>
                <a:spcPts val="0"/>
              </a:spcAft>
              <a:defRPr/>
            </a:pPr>
            <a:r>
              <a:rPr lang="en-GB" sz="2400" b="1" dirty="0">
                <a:solidFill>
                  <a:srgbClr val="C00000"/>
                </a:solidFill>
                <a:latin typeface="Tahoma" panose="020B0604030504040204" pitchFamily="34" charset="0"/>
                <a:ea typeface="Tahoma" panose="020B0604030504040204" pitchFamily="34" charset="0"/>
                <a:cs typeface="Tahoma" panose="020B0604030504040204" pitchFamily="34" charset="0"/>
              </a:rPr>
              <a:t>Fears about sharing information </a:t>
            </a:r>
            <a:r>
              <a:rPr lang="en-GB" sz="2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cannot be allowed to stand in the way of the need to promote the welfare and protect the safety of children. </a:t>
            </a:r>
          </a:p>
        </p:txBody>
      </p:sp>
    </p:spTree>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3">
            <a:extLst>
              <a:ext uri="{FF2B5EF4-FFF2-40B4-BE49-F238E27FC236}">
                <a16:creationId xmlns:a16="http://schemas.microsoft.com/office/drawing/2014/main" id="{28C9C3AA-ACAF-44D9-8796-59E5474DB54A}"/>
              </a:ext>
            </a:extLst>
          </p:cNvPr>
          <p:cNvSpPr>
            <a:spLocks noChangeArrowheads="1"/>
          </p:cNvSpPr>
          <p:nvPr/>
        </p:nvSpPr>
        <p:spPr bwMode="auto">
          <a:xfrm>
            <a:off x="2843213" y="260350"/>
            <a:ext cx="33249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353" eaLnBrk="0" fontAlgn="base" hangingPunct="0">
              <a:spcBef>
                <a:spcPct val="0"/>
              </a:spcBef>
              <a:spcAft>
                <a:spcPct val="0"/>
              </a:spcAft>
              <a:defRPr/>
            </a:pPr>
            <a:r>
              <a:rPr lang="en-GB" altLang="en-US" sz="2800">
                <a:solidFill>
                  <a:srgbClr val="FFFFFF"/>
                </a:solidFill>
                <a:sym typeface="Avenir Heavy"/>
              </a:rPr>
              <a:t>Information Sharing</a:t>
            </a:r>
          </a:p>
        </p:txBody>
      </p:sp>
      <p:sp>
        <p:nvSpPr>
          <p:cNvPr id="5" name="TextBox 4">
            <a:extLst>
              <a:ext uri="{FF2B5EF4-FFF2-40B4-BE49-F238E27FC236}">
                <a16:creationId xmlns:a16="http://schemas.microsoft.com/office/drawing/2014/main" id="{C20A666B-4BEE-467F-BBD2-DD93456428CC}"/>
              </a:ext>
            </a:extLst>
          </p:cNvPr>
          <p:cNvSpPr txBox="1"/>
          <p:nvPr/>
        </p:nvSpPr>
        <p:spPr>
          <a:xfrm>
            <a:off x="359532" y="6119524"/>
            <a:ext cx="3852428"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defTabSz="584170" eaLnBrk="0" hangingPunct="0">
              <a:defRPr/>
            </a:pPr>
            <a:r>
              <a:rPr lang="en-GB" dirty="0">
                <a:solidFill>
                  <a:srgbClr val="314764"/>
                </a:solidFill>
                <a:latin typeface="Avenir Heavy"/>
                <a:sym typeface="Avenir Heavy"/>
              </a:rPr>
              <a:t>KCSIE 2022</a:t>
            </a:r>
          </a:p>
        </p:txBody>
      </p:sp>
      <p:pic>
        <p:nvPicPr>
          <p:cNvPr id="165893" name="Picture 6">
            <a:extLst>
              <a:ext uri="{FF2B5EF4-FFF2-40B4-BE49-F238E27FC236}">
                <a16:creationId xmlns:a16="http://schemas.microsoft.com/office/drawing/2014/main" id="{B5E0E44C-9122-4C93-A5A2-218EF807C8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6" y="4724400"/>
            <a:ext cx="489585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8115CE1-DAFD-46BB-AB35-EDEFF094D938}"/>
              </a:ext>
            </a:extLst>
          </p:cNvPr>
          <p:cNvSpPr txBox="1"/>
          <p:nvPr/>
        </p:nvSpPr>
        <p:spPr>
          <a:xfrm>
            <a:off x="556573" y="1729403"/>
            <a:ext cx="8051113" cy="27983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hangingPunct="0"/>
            <a:r>
              <a:rPr lang="en-GB" sz="2531" kern="0" dirty="0">
                <a:solidFill>
                  <a:srgbClr val="314764"/>
                </a:solidFill>
                <a:latin typeface="Avenir Heavy"/>
                <a:sym typeface="Avenir Heavy"/>
              </a:rPr>
              <a:t>57. DPA and UK GDPR </a:t>
            </a:r>
            <a:r>
              <a:rPr lang="en-GB" sz="2531" b="1" u="sng" kern="0" dirty="0">
                <a:solidFill>
                  <a:srgbClr val="314764"/>
                </a:solidFill>
                <a:latin typeface="Avenir Heavy"/>
                <a:sym typeface="Avenir Heavy"/>
              </a:rPr>
              <a:t>do not </a:t>
            </a:r>
            <a:r>
              <a:rPr lang="en-GB" sz="2531" kern="0" dirty="0">
                <a:solidFill>
                  <a:srgbClr val="314764"/>
                </a:solidFill>
                <a:latin typeface="Avenir Heavy"/>
                <a:sym typeface="Avenir Heavy"/>
              </a:rPr>
              <a:t>prevent the sharing of information for the purposes of keeping children safe and promoting their welfare. If in any doubt about sharing </a:t>
            </a:r>
          </a:p>
          <a:p>
            <a:pPr defTabSz="410751" hangingPunct="0"/>
            <a:r>
              <a:rPr lang="en-GB" sz="2531" kern="0" dirty="0">
                <a:solidFill>
                  <a:srgbClr val="314764"/>
                </a:solidFill>
                <a:latin typeface="Avenir Heavy"/>
                <a:sym typeface="Avenir Heavy"/>
              </a:rPr>
              <a:t>information, staff should speak to the designated safeguarding lead or a deputy. Fears about sharing information </a:t>
            </a:r>
            <a:r>
              <a:rPr lang="en-GB" sz="2531" b="1" u="sng" kern="0" dirty="0">
                <a:solidFill>
                  <a:srgbClr val="314764"/>
                </a:solidFill>
                <a:latin typeface="Avenir Heavy"/>
                <a:sym typeface="Avenir Heavy"/>
              </a:rPr>
              <a:t>must not </a:t>
            </a:r>
            <a:r>
              <a:rPr lang="en-GB" sz="2531" kern="0" dirty="0">
                <a:solidFill>
                  <a:srgbClr val="314764"/>
                </a:solidFill>
                <a:latin typeface="Avenir Heavy"/>
                <a:sym typeface="Avenir Heavy"/>
              </a:rPr>
              <a:t>be allowed to stand in the way of the need to safeguard and promote the welfare of children.</a:t>
            </a:r>
          </a:p>
        </p:txBody>
      </p:sp>
    </p:spTree>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E4404-349A-4730-9249-82E575E2CBBA}"/>
              </a:ext>
            </a:extLst>
          </p:cNvPr>
          <p:cNvSpPr>
            <a:spLocks noGrp="1"/>
          </p:cNvSpPr>
          <p:nvPr>
            <p:ph type="title"/>
          </p:nvPr>
        </p:nvSpPr>
        <p:spPr>
          <a:xfrm>
            <a:off x="271614" y="348069"/>
            <a:ext cx="8600825" cy="537595"/>
          </a:xfrm>
        </p:spPr>
        <p:txBody>
          <a:bodyPr>
            <a:noAutofit/>
          </a:bodyPr>
          <a:lstStyle/>
          <a:p>
            <a:r>
              <a:rPr lang="en-GB" sz="5062" dirty="0"/>
              <a:t>Confidentiality</a:t>
            </a:r>
          </a:p>
        </p:txBody>
      </p:sp>
      <p:sp>
        <p:nvSpPr>
          <p:cNvPr id="3" name="Text Placeholder 2">
            <a:extLst>
              <a:ext uri="{FF2B5EF4-FFF2-40B4-BE49-F238E27FC236}">
                <a16:creationId xmlns:a16="http://schemas.microsoft.com/office/drawing/2014/main" id="{3CD212C6-1151-4A75-9338-BED0FEDE1701}"/>
              </a:ext>
            </a:extLst>
          </p:cNvPr>
          <p:cNvSpPr>
            <a:spLocks noGrp="1"/>
          </p:cNvSpPr>
          <p:nvPr>
            <p:ph type="body" idx="1"/>
          </p:nvPr>
        </p:nvSpPr>
        <p:spPr>
          <a:xfrm>
            <a:off x="271614" y="1352910"/>
            <a:ext cx="8390067" cy="4769047"/>
          </a:xfrm>
        </p:spPr>
        <p:txBody>
          <a:bodyPr>
            <a:normAutofit/>
          </a:bodyPr>
          <a:lstStyle/>
          <a:p>
            <a:r>
              <a:rPr lang="en-GB" sz="3094" dirty="0"/>
              <a:t>Safeguarding head is suspended 'for loudly discussing personal details of pupils in phone conversation on busy train</a:t>
            </a:r>
          </a:p>
          <a:p>
            <a:endParaRPr lang="en-GB" sz="3094" dirty="0"/>
          </a:p>
          <a:p>
            <a:pPr marL="321457" indent="-321457">
              <a:buFont typeface="Arial" panose="020B0604020202020204" pitchFamily="34" charset="0"/>
              <a:buChar char="•"/>
            </a:pPr>
            <a:r>
              <a:rPr lang="en-GB" sz="1969" dirty="0"/>
              <a:t>Director of Safeguarding, had been in the role 10 months</a:t>
            </a:r>
          </a:p>
          <a:p>
            <a:pPr marL="321457" indent="-321457">
              <a:buFont typeface="Arial" panose="020B0604020202020204" pitchFamily="34" charset="0"/>
              <a:buChar char="•"/>
            </a:pPr>
            <a:r>
              <a:rPr lang="en-GB" sz="1969" dirty="0"/>
              <a:t>He has since been suspended pending an investigation into the incident </a:t>
            </a:r>
          </a:p>
          <a:p>
            <a:pPr marL="321457" indent="-321457">
              <a:buFont typeface="Arial" panose="020B0604020202020204" pitchFamily="34" charset="0"/>
              <a:buChar char="•"/>
            </a:pPr>
            <a:r>
              <a:rPr lang="en-GB" sz="1969" dirty="0"/>
              <a:t>He also revealed one student's sexuality and discussed another's mental health</a:t>
            </a:r>
          </a:p>
        </p:txBody>
      </p:sp>
      <p:sp>
        <p:nvSpPr>
          <p:cNvPr id="6" name="TextBox 5">
            <a:extLst>
              <a:ext uri="{FF2B5EF4-FFF2-40B4-BE49-F238E27FC236}">
                <a16:creationId xmlns:a16="http://schemas.microsoft.com/office/drawing/2014/main" id="{003CA0F1-88A9-4C40-8429-7E0A42E78466}"/>
              </a:ext>
            </a:extLst>
          </p:cNvPr>
          <p:cNvSpPr txBox="1"/>
          <p:nvPr/>
        </p:nvSpPr>
        <p:spPr>
          <a:xfrm>
            <a:off x="7337651" y="6116772"/>
            <a:ext cx="1683885" cy="2669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hangingPunct="0">
              <a:defRPr/>
            </a:pPr>
            <a:r>
              <a:rPr lang="en-GB" sz="1266" kern="0" dirty="0">
                <a:solidFill>
                  <a:srgbClr val="314764"/>
                </a:solidFill>
                <a:latin typeface="Avenir Heavy"/>
                <a:sym typeface="Avenir Heavy"/>
              </a:rPr>
              <a:t>Daily Mail 9.6.22</a:t>
            </a:r>
          </a:p>
        </p:txBody>
      </p:sp>
      <p:pic>
        <p:nvPicPr>
          <p:cNvPr id="7" name="Picture 6">
            <a:extLst>
              <a:ext uri="{FF2B5EF4-FFF2-40B4-BE49-F238E27FC236}">
                <a16:creationId xmlns:a16="http://schemas.microsoft.com/office/drawing/2014/main" id="{5FA25EDA-91E6-4304-887F-EBA9894C2E2F}"/>
              </a:ext>
            </a:extLst>
          </p:cNvPr>
          <p:cNvPicPr>
            <a:picLocks noChangeAspect="1"/>
          </p:cNvPicPr>
          <p:nvPr/>
        </p:nvPicPr>
        <p:blipFill>
          <a:blip r:embed="rId2"/>
          <a:stretch>
            <a:fillRect/>
          </a:stretch>
        </p:blipFill>
        <p:spPr>
          <a:xfrm>
            <a:off x="1314664" y="4614354"/>
            <a:ext cx="5748053" cy="1781473"/>
          </a:xfrm>
          <a:prstGeom prst="rect">
            <a:avLst/>
          </a:prstGeom>
        </p:spPr>
      </p:pic>
    </p:spTree>
    <p:extLst>
      <p:ext uri="{BB962C8B-B14F-4D97-AF65-F5344CB8AC3E}">
        <p14:creationId xmlns:p14="http://schemas.microsoft.com/office/powerpoint/2010/main" val="787288361"/>
      </p:ext>
    </p:extLst>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CB1CF-621B-4C4C-8664-28B56F7ACE62}"/>
              </a:ext>
            </a:extLst>
          </p:cNvPr>
          <p:cNvSpPr>
            <a:spLocks noGrp="1"/>
          </p:cNvSpPr>
          <p:nvPr>
            <p:ph type="title"/>
          </p:nvPr>
        </p:nvSpPr>
        <p:spPr/>
        <p:txBody>
          <a:bodyPr>
            <a:noAutofit/>
          </a:bodyPr>
          <a:lstStyle/>
          <a:p>
            <a:r>
              <a:rPr lang="en-GB" sz="3375" dirty="0"/>
              <a:t>After School Clubs – Get to know them</a:t>
            </a:r>
          </a:p>
        </p:txBody>
      </p:sp>
      <p:sp>
        <p:nvSpPr>
          <p:cNvPr id="3" name="Text Placeholder 2">
            <a:extLst>
              <a:ext uri="{FF2B5EF4-FFF2-40B4-BE49-F238E27FC236}">
                <a16:creationId xmlns:a16="http://schemas.microsoft.com/office/drawing/2014/main" id="{7C07C795-6C75-470A-8DE5-53499575FF8E}"/>
              </a:ext>
            </a:extLst>
          </p:cNvPr>
          <p:cNvSpPr>
            <a:spLocks noGrp="1"/>
          </p:cNvSpPr>
          <p:nvPr>
            <p:ph type="body" idx="1"/>
          </p:nvPr>
        </p:nvSpPr>
        <p:spPr>
          <a:xfrm>
            <a:off x="482372" y="1608044"/>
            <a:ext cx="8390067" cy="4769047"/>
          </a:xfrm>
        </p:spPr>
        <p:txBody>
          <a:bodyPr>
            <a:noAutofit/>
          </a:bodyPr>
          <a:lstStyle/>
          <a:p>
            <a:r>
              <a:rPr lang="en-GB" sz="2250" dirty="0"/>
              <a:t>Dozens of allegations of safeguarding failures in after-school clubs - including assaults, neglect and sexual abuse - have been uncovered by BBC News.</a:t>
            </a:r>
          </a:p>
          <a:p>
            <a:endParaRPr lang="en-GB" sz="2250" dirty="0"/>
          </a:p>
          <a:p>
            <a:r>
              <a:rPr lang="en-GB" sz="2250" dirty="0"/>
              <a:t>More than 80 referrals have been made about clubs in school grounds in the past five years, according to information requests.</a:t>
            </a:r>
          </a:p>
          <a:p>
            <a:endParaRPr lang="en-GB" sz="2250" dirty="0"/>
          </a:p>
          <a:p>
            <a:r>
              <a:rPr lang="en-GB" sz="2250" dirty="0"/>
              <a:t>Many after-school clubs are not regulated as providers in England do not need to register with Ofsted unless they offer childcare for more than two hours.</a:t>
            </a:r>
          </a:p>
          <a:p>
            <a:endParaRPr lang="en-GB" sz="2250" dirty="0"/>
          </a:p>
          <a:p>
            <a:r>
              <a:rPr lang="en-GB" sz="2250" dirty="0"/>
              <a:t>They can register voluntarily with Ofsted in England but only 10% are inspected a year, meaning they may not be inspected for nearly a decade</a:t>
            </a:r>
          </a:p>
          <a:p>
            <a:r>
              <a:rPr lang="en-GB" sz="1125" dirty="0"/>
              <a:t>BBC News</a:t>
            </a:r>
          </a:p>
        </p:txBody>
      </p:sp>
    </p:spTree>
    <p:extLst>
      <p:ext uri="{BB962C8B-B14F-4D97-AF65-F5344CB8AC3E}">
        <p14:creationId xmlns:p14="http://schemas.microsoft.com/office/powerpoint/2010/main" val="224355634"/>
      </p:ext>
    </p:extLst>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43A06-06EC-4456-9F5B-EF8B804D16A5}"/>
              </a:ext>
            </a:extLst>
          </p:cNvPr>
          <p:cNvSpPr>
            <a:spLocks noGrp="1"/>
          </p:cNvSpPr>
          <p:nvPr>
            <p:ph type="title"/>
          </p:nvPr>
        </p:nvSpPr>
        <p:spPr/>
        <p:txBody>
          <a:bodyPr>
            <a:normAutofit fontScale="90000"/>
          </a:bodyPr>
          <a:lstStyle/>
          <a:p>
            <a:r>
              <a:rPr lang="en-GB" dirty="0"/>
              <a:t>New – Behaviour in Schools </a:t>
            </a:r>
          </a:p>
        </p:txBody>
      </p:sp>
      <p:sp>
        <p:nvSpPr>
          <p:cNvPr id="3" name="Text Placeholder 2">
            <a:extLst>
              <a:ext uri="{FF2B5EF4-FFF2-40B4-BE49-F238E27FC236}">
                <a16:creationId xmlns:a16="http://schemas.microsoft.com/office/drawing/2014/main" id="{7B824F6C-7D60-4F95-97A6-A40C743895F9}"/>
              </a:ext>
            </a:extLst>
          </p:cNvPr>
          <p:cNvSpPr>
            <a:spLocks noGrp="1"/>
          </p:cNvSpPr>
          <p:nvPr>
            <p:ph type="body" idx="1"/>
          </p:nvPr>
        </p:nvSpPr>
        <p:spPr>
          <a:xfrm>
            <a:off x="482343" y="1608041"/>
            <a:ext cx="4613177" cy="4769047"/>
          </a:xfrm>
        </p:spPr>
        <p:txBody>
          <a:bodyPr>
            <a:normAutofit/>
          </a:bodyPr>
          <a:lstStyle/>
          <a:p>
            <a:r>
              <a:rPr lang="en-GB" sz="2531" dirty="0"/>
              <a:t>This publication provides advice to schools on behaviour in schools and the related legal duties of headteachers, and members of staff. It includes guidance on support for pupils to behave well and the powers of staff when responding to misbehaviour.</a:t>
            </a:r>
          </a:p>
        </p:txBody>
      </p:sp>
      <p:pic>
        <p:nvPicPr>
          <p:cNvPr id="5" name="Picture 4">
            <a:extLst>
              <a:ext uri="{FF2B5EF4-FFF2-40B4-BE49-F238E27FC236}">
                <a16:creationId xmlns:a16="http://schemas.microsoft.com/office/drawing/2014/main" id="{C3A12688-1A24-417B-A1B3-9460CE498830}"/>
              </a:ext>
            </a:extLst>
          </p:cNvPr>
          <p:cNvPicPr>
            <a:picLocks noChangeAspect="1"/>
          </p:cNvPicPr>
          <p:nvPr/>
        </p:nvPicPr>
        <p:blipFill>
          <a:blip r:embed="rId2"/>
          <a:stretch>
            <a:fillRect/>
          </a:stretch>
        </p:blipFill>
        <p:spPr>
          <a:xfrm>
            <a:off x="5287442" y="1525878"/>
            <a:ext cx="3469818" cy="4780451"/>
          </a:xfrm>
          <a:prstGeom prst="rect">
            <a:avLst/>
          </a:prstGeom>
        </p:spPr>
      </p:pic>
    </p:spTree>
    <p:extLst>
      <p:ext uri="{BB962C8B-B14F-4D97-AF65-F5344CB8AC3E}">
        <p14:creationId xmlns:p14="http://schemas.microsoft.com/office/powerpoint/2010/main" val="2110312066"/>
      </p:ext>
    </p:extLst>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9"/>
          <p:cNvSpPr txBox="1">
            <a:spLocks noGrp="1"/>
          </p:cNvSpPr>
          <p:nvPr>
            <p:ph type="title"/>
          </p:nvPr>
        </p:nvSpPr>
        <p:spPr>
          <a:xfrm>
            <a:off x="133424" y="199484"/>
            <a:ext cx="8558441" cy="990675"/>
          </a:xfrm>
          <a:prstGeom prst="rect">
            <a:avLst/>
          </a:prstGeom>
          <a:noFill/>
          <a:ln>
            <a:noFill/>
          </a:ln>
        </p:spPr>
        <p:txBody>
          <a:bodyPr spcFirstLastPara="1" wrap="square" lIns="68569" tIns="34275" rIns="68569" bIns="34275" anchor="t" anchorCtr="0">
            <a:noAutofit/>
          </a:bodyPr>
          <a:lstStyle/>
          <a:p>
            <a:pPr>
              <a:buSzPts val="3100"/>
            </a:pPr>
            <a:r>
              <a:rPr lang="en-GB" sz="3094" dirty="0"/>
              <a:t>The Children’s First Contact Service Referral Form</a:t>
            </a:r>
            <a:br>
              <a:rPr lang="en-GB" sz="2325" dirty="0"/>
            </a:br>
            <a:br>
              <a:rPr lang="en-GB" sz="2325" dirty="0"/>
            </a:br>
            <a:endParaRPr sz="2325" dirty="0"/>
          </a:p>
          <a:p>
            <a:pPr>
              <a:buSzPts val="3100"/>
            </a:pPr>
            <a:br>
              <a:rPr lang="en-GB" dirty="0"/>
            </a:br>
            <a:endParaRPr sz="2531" dirty="0">
              <a:solidFill>
                <a:srgbClr val="3F7818"/>
              </a:solidFill>
            </a:endParaRPr>
          </a:p>
        </p:txBody>
      </p:sp>
      <p:sp>
        <p:nvSpPr>
          <p:cNvPr id="269" name="Google Shape;269;p29"/>
          <p:cNvSpPr txBox="1">
            <a:spLocks noGrp="1"/>
          </p:cNvSpPr>
          <p:nvPr>
            <p:ph idx="1"/>
          </p:nvPr>
        </p:nvSpPr>
        <p:spPr>
          <a:xfrm>
            <a:off x="527598" y="1602905"/>
            <a:ext cx="8291202" cy="1122750"/>
          </a:xfrm>
          <a:prstGeom prst="rect">
            <a:avLst/>
          </a:prstGeom>
          <a:noFill/>
          <a:ln>
            <a:noFill/>
          </a:ln>
        </p:spPr>
        <p:txBody>
          <a:bodyPr spcFirstLastPara="1" wrap="square" lIns="68569" tIns="34275" rIns="68569" bIns="34275" anchor="t" anchorCtr="0">
            <a:noAutofit/>
          </a:bodyPr>
          <a:lstStyle/>
          <a:p>
            <a:pPr marL="257161" indent="-257161"/>
            <a:r>
              <a:rPr lang="en-GB" sz="3094" dirty="0"/>
              <a:t>Google Form, accessible via a link </a:t>
            </a:r>
            <a:endParaRPr sz="3094" dirty="0"/>
          </a:p>
          <a:p>
            <a:pPr marL="257161" indent="-257161"/>
            <a:r>
              <a:rPr lang="en-GB" sz="3094" u="sng" dirty="0">
                <a:solidFill>
                  <a:schemeClr val="hlink"/>
                </a:solidFill>
                <a:hlinkClick r:id="rId3"/>
              </a:rPr>
              <a:t>Children's First Contact Service Referral Form</a:t>
            </a:r>
            <a:endParaRPr lang="en-GB" sz="3094" u="sng" dirty="0">
              <a:solidFill>
                <a:schemeClr val="hlink"/>
              </a:solidFill>
            </a:endParaRPr>
          </a:p>
          <a:p>
            <a:pPr marL="257161" indent="-257161"/>
            <a:endParaRPr lang="en-GB" sz="3094" u="sng" dirty="0">
              <a:solidFill>
                <a:schemeClr val="hlink"/>
              </a:solidFill>
            </a:endParaRPr>
          </a:p>
          <a:p>
            <a:pPr marL="257161" indent="-257161"/>
            <a:r>
              <a:rPr lang="en-GB" sz="3094" dirty="0"/>
              <a:t>Telephone number 020 8770 6001/ 6072</a:t>
            </a:r>
          </a:p>
          <a:p>
            <a:pPr marL="257161" indent="-257161"/>
            <a:endParaRPr lang="en-GB" sz="3094" dirty="0"/>
          </a:p>
          <a:p>
            <a:pPr marL="257161" indent="-257161"/>
            <a:r>
              <a:rPr lang="en-GB" sz="3094" dirty="0">
                <a:solidFill>
                  <a:schemeClr val="accent1"/>
                </a:solidFill>
              </a:rPr>
              <a:t>cfcs@sutton.gov.uk</a:t>
            </a:r>
          </a:p>
          <a:p>
            <a:pPr marL="257161" indent="-257161"/>
            <a:endParaRPr lang="en-GB" sz="3094" dirty="0"/>
          </a:p>
          <a:p>
            <a:pPr marL="257161" indent="-257161"/>
            <a:r>
              <a:rPr lang="en-GB" sz="3094" dirty="0"/>
              <a:t>Link can also be found on the Sutton LSCP Website</a:t>
            </a:r>
          </a:p>
          <a:p>
            <a:pPr marL="257161" indent="-257161"/>
            <a:endParaRPr lang="en-GB" sz="3094" dirty="0"/>
          </a:p>
          <a:p>
            <a:pPr marL="257161" indent="-257161"/>
            <a:r>
              <a:rPr lang="en-GB" sz="3797" dirty="0">
                <a:solidFill>
                  <a:schemeClr val="accent1"/>
                </a:solidFill>
                <a:hlinkClick r:id="rId4"/>
              </a:rPr>
              <a:t>www.suttonlscp.org.uk</a:t>
            </a:r>
            <a:endParaRPr lang="en-GB" sz="3797" dirty="0">
              <a:solidFill>
                <a:schemeClr val="accent1"/>
              </a:solidFill>
            </a:endParaRPr>
          </a:p>
          <a:p>
            <a:pPr marL="257161" indent="-257161"/>
            <a:endParaRPr lang="en-GB" sz="3094" dirty="0"/>
          </a:p>
          <a:p>
            <a:pPr marL="257161" indent="-257161"/>
            <a:endParaRPr lang="en-GB" sz="3094" dirty="0"/>
          </a:p>
          <a:p>
            <a:pPr marL="257161" indent="-257161"/>
            <a:endParaRPr sz="3094"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0F338-FC57-4623-AA63-2C04BB4D9FBF}"/>
              </a:ext>
            </a:extLst>
          </p:cNvPr>
          <p:cNvSpPr>
            <a:spLocks noGrp="1"/>
          </p:cNvSpPr>
          <p:nvPr>
            <p:ph type="title"/>
          </p:nvPr>
        </p:nvSpPr>
        <p:spPr/>
        <p:txBody>
          <a:bodyPr/>
          <a:lstStyle/>
          <a:p>
            <a:r>
              <a:rPr lang="en-GB" dirty="0"/>
              <a:t>KCSIE 2022 – What is in it?</a:t>
            </a:r>
          </a:p>
        </p:txBody>
      </p:sp>
      <p:sp>
        <p:nvSpPr>
          <p:cNvPr id="3" name="Text Placeholder 2">
            <a:extLst>
              <a:ext uri="{FF2B5EF4-FFF2-40B4-BE49-F238E27FC236}">
                <a16:creationId xmlns:a16="http://schemas.microsoft.com/office/drawing/2014/main" id="{D1C9B46F-38AD-411A-99F1-3477844E6906}"/>
              </a:ext>
            </a:extLst>
          </p:cNvPr>
          <p:cNvSpPr>
            <a:spLocks noGrp="1"/>
          </p:cNvSpPr>
          <p:nvPr>
            <p:ph type="body" idx="1"/>
          </p:nvPr>
        </p:nvSpPr>
        <p:spPr>
          <a:xfrm>
            <a:off x="271463" y="1608138"/>
            <a:ext cx="8494938" cy="4768850"/>
          </a:xfrm>
        </p:spPr>
        <p:txBody>
          <a:bodyPr/>
          <a:lstStyle/>
          <a:p>
            <a:r>
              <a:rPr lang="en-GB" sz="2531" b="1" dirty="0"/>
              <a:t>Annex A: </a:t>
            </a:r>
            <a:r>
              <a:rPr lang="en-GB" sz="2531" dirty="0"/>
              <a:t>Safeguarding information for school and college staff</a:t>
            </a:r>
          </a:p>
          <a:p>
            <a:r>
              <a:rPr lang="en-GB" sz="2531" b="1" dirty="0"/>
              <a:t>Annex B: </a:t>
            </a:r>
            <a:r>
              <a:rPr lang="en-GB" sz="2531" dirty="0"/>
              <a:t>Further information. Additional advice and support </a:t>
            </a:r>
          </a:p>
          <a:p>
            <a:r>
              <a:rPr lang="en-GB" sz="2531" b="1" dirty="0"/>
              <a:t>Annex C</a:t>
            </a:r>
            <a:r>
              <a:rPr lang="en-GB" sz="2531" dirty="0"/>
              <a:t>: Role of the designated safeguarding lead </a:t>
            </a:r>
          </a:p>
          <a:p>
            <a:r>
              <a:rPr lang="en-GB" sz="2531" b="1" dirty="0"/>
              <a:t>Annex D: </a:t>
            </a:r>
            <a:r>
              <a:rPr lang="en-GB" sz="2531" dirty="0"/>
              <a:t>Host families - homestay during exchange visits </a:t>
            </a:r>
          </a:p>
          <a:p>
            <a:r>
              <a:rPr lang="en-GB" sz="2531" b="1" dirty="0"/>
              <a:t>Annex E: </a:t>
            </a:r>
            <a:r>
              <a:rPr lang="en-GB" sz="2531" dirty="0"/>
              <a:t>Statutory guidance - Regulated activity (children) - Supervision of activity with children which is regulated activity when unsupervised.</a:t>
            </a:r>
          </a:p>
          <a:p>
            <a:r>
              <a:rPr lang="en-GB" sz="2531" b="1" dirty="0"/>
              <a:t>Annex F: </a:t>
            </a:r>
            <a:r>
              <a:rPr lang="en-GB" sz="2531" dirty="0"/>
              <a:t>Table of substantive changes from September 2022</a:t>
            </a:r>
          </a:p>
        </p:txBody>
      </p:sp>
    </p:spTree>
    <p:extLst>
      <p:ext uri="{BB962C8B-B14F-4D97-AF65-F5344CB8AC3E}">
        <p14:creationId xmlns:p14="http://schemas.microsoft.com/office/powerpoint/2010/main" val="4067606034"/>
      </p:ext>
    </p:extLst>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446089" y="61597"/>
            <a:ext cx="8229600" cy="11430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ctr"/>
            <a:r>
              <a:rPr lang="en-GB" altLang="en-US" sz="3600" b="1" dirty="0">
                <a:solidFill>
                  <a:schemeClr val="bg1"/>
                </a:solidFill>
              </a:rPr>
              <a:t>CFCS SYSTEM </a:t>
            </a:r>
          </a:p>
        </p:txBody>
      </p:sp>
      <p:sp>
        <p:nvSpPr>
          <p:cNvPr id="52227" name="TextBox 4"/>
          <p:cNvSpPr txBox="1">
            <a:spLocks noChangeArrowheads="1"/>
          </p:cNvSpPr>
          <p:nvPr/>
        </p:nvSpPr>
        <p:spPr bwMode="auto">
          <a:xfrm>
            <a:off x="250825" y="1293813"/>
            <a:ext cx="2305050" cy="517321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t">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410751" hangingPunct="0">
              <a:defRPr/>
            </a:pPr>
            <a:r>
              <a:rPr lang="en-GB" altLang="en-US" sz="1371" b="1" kern="0" dirty="0">
                <a:solidFill>
                  <a:srgbClr val="314764"/>
                </a:solidFill>
                <a:latin typeface="Arial"/>
                <a:ea typeface="ＭＳ Ｐゴシック"/>
                <a:sym typeface="Avenir Heavy"/>
              </a:rPr>
              <a:t>Referrers:</a:t>
            </a:r>
            <a:endParaRPr lang="en-GB" altLang="en-US" sz="1371" kern="0" dirty="0">
              <a:solidFill>
                <a:srgbClr val="314764"/>
              </a:solidFill>
              <a:latin typeface="Arial"/>
              <a:ea typeface="ＭＳ Ｐゴシック"/>
              <a:sym typeface="Avenir Heavy"/>
            </a:endParaRPr>
          </a:p>
          <a:p>
            <a:pPr defTabSz="410751" hangingPunct="0">
              <a:defRPr/>
            </a:pPr>
            <a:r>
              <a:rPr lang="en-GB" altLang="en-US" sz="1371" kern="0" dirty="0">
                <a:solidFill>
                  <a:srgbClr val="314764"/>
                </a:solidFill>
                <a:latin typeface="Arial"/>
                <a:ea typeface="ＭＳ Ｐゴシック"/>
                <a:sym typeface="Avenir Heavy"/>
              </a:rPr>
              <a:t>Cases not open to Children’s Social Care and there are identified support needs and/or safeguarding concerns</a:t>
            </a:r>
          </a:p>
          <a:p>
            <a:pPr defTabSz="410751" hangingPunct="0">
              <a:defRPr/>
            </a:pPr>
            <a:endParaRPr lang="en-GB" altLang="en-US" sz="1400" kern="0" dirty="0">
              <a:solidFill>
                <a:srgbClr val="314764"/>
              </a:solidFill>
              <a:sym typeface="Avenir Heavy"/>
            </a:endParaRPr>
          </a:p>
          <a:p>
            <a:pPr defTabSz="410751" hangingPunct="0">
              <a:defRPr/>
            </a:pPr>
            <a:r>
              <a:rPr lang="en-GB" altLang="en-US" sz="1371" kern="0" dirty="0">
                <a:solidFill>
                  <a:srgbClr val="314764"/>
                </a:solidFill>
                <a:latin typeface="Arial"/>
                <a:ea typeface="ＭＳ Ｐゴシック"/>
                <a:sym typeface="Avenir Heavy"/>
              </a:rPr>
              <a:t>Contacts/Referrals from:</a:t>
            </a:r>
          </a:p>
          <a:p>
            <a:pPr defTabSz="410751" hangingPunct="0">
              <a:defRPr/>
            </a:pPr>
            <a:r>
              <a:rPr lang="en-GB" altLang="en-US" sz="1371" kern="0" dirty="0">
                <a:solidFill>
                  <a:srgbClr val="314764"/>
                </a:solidFill>
                <a:latin typeface="Arial"/>
                <a:ea typeface="ＭＳ Ｐゴシック"/>
                <a:sym typeface="Avenir Heavy"/>
              </a:rPr>
              <a:t>Statutory/PVI and the public</a:t>
            </a:r>
          </a:p>
          <a:p>
            <a:pPr defTabSz="410751" hangingPunct="0">
              <a:defRPr/>
            </a:pPr>
            <a:endParaRPr lang="en-GB" altLang="en-US" sz="1400" kern="0" dirty="0">
              <a:solidFill>
                <a:srgbClr val="314764"/>
              </a:solidFill>
              <a:sym typeface="Avenir Heavy"/>
            </a:endParaRPr>
          </a:p>
          <a:p>
            <a:pPr defTabSz="410751" hangingPunct="0">
              <a:defRPr/>
            </a:pPr>
            <a:r>
              <a:rPr lang="en-GB" altLang="en-US" sz="1371" kern="0" dirty="0">
                <a:solidFill>
                  <a:srgbClr val="314764"/>
                </a:solidFill>
                <a:latin typeface="Arial"/>
                <a:ea typeface="ＭＳ Ｐゴシック"/>
                <a:sym typeface="Avenir Heavy"/>
              </a:rPr>
              <a:t>All contacts from statutory services, Private Voluntary and Independent and the public apart from level 4, require a Early Help Assessment  EHAT and consent (</a:t>
            </a:r>
            <a:r>
              <a:rPr lang="en-GB" altLang="en-US" sz="1371" kern="0" dirty="0" err="1">
                <a:solidFill>
                  <a:srgbClr val="314764"/>
                </a:solidFill>
                <a:latin typeface="Arial"/>
                <a:ea typeface="ＭＳ Ｐゴシック"/>
                <a:sym typeface="Avenir Heavy"/>
              </a:rPr>
              <a:t>Merlins</a:t>
            </a:r>
            <a:r>
              <a:rPr lang="en-GB" altLang="en-US" sz="1371" kern="0" dirty="0">
                <a:solidFill>
                  <a:srgbClr val="314764"/>
                </a:solidFill>
                <a:latin typeface="Arial"/>
                <a:ea typeface="ＭＳ Ｐゴシック"/>
                <a:sym typeface="Avenir Heavy"/>
              </a:rPr>
              <a:t> received will not require consent)</a:t>
            </a:r>
          </a:p>
          <a:p>
            <a:pPr defTabSz="410751" hangingPunct="0">
              <a:defRPr/>
            </a:pPr>
            <a:endParaRPr lang="en-GB" altLang="en-US" sz="1400" kern="0" dirty="0">
              <a:solidFill>
                <a:srgbClr val="314764"/>
              </a:solidFill>
              <a:sym typeface="Avenir Heavy"/>
            </a:endParaRPr>
          </a:p>
          <a:p>
            <a:pPr defTabSz="410751" hangingPunct="0">
              <a:defRPr/>
            </a:pPr>
            <a:r>
              <a:rPr lang="en-US" altLang="en-US" sz="1371" kern="0" dirty="0">
                <a:solidFill>
                  <a:srgbClr val="314764"/>
                </a:solidFill>
                <a:latin typeface="Arial"/>
                <a:ea typeface="ＭＳ Ｐゴシック"/>
                <a:sym typeface="Avenir Heavy"/>
              </a:rPr>
              <a:t>*Public does not need to complete a Early Help Assessment</a:t>
            </a:r>
            <a:endParaRPr lang="en-GB" altLang="en-US" sz="1371" kern="0" dirty="0">
              <a:solidFill>
                <a:srgbClr val="314764"/>
              </a:solidFill>
              <a:latin typeface="Arial"/>
              <a:ea typeface="ＭＳ Ｐゴシック"/>
              <a:sym typeface="Avenir Heavy"/>
            </a:endParaRPr>
          </a:p>
          <a:p>
            <a:pPr defTabSz="410751" hangingPunct="0">
              <a:defRPr/>
            </a:pPr>
            <a:endParaRPr lang="en-GB" altLang="en-US" sz="1400" kern="0" dirty="0">
              <a:solidFill>
                <a:srgbClr val="314764"/>
              </a:solidFill>
              <a:sym typeface="Avenir Heavy"/>
            </a:endParaRPr>
          </a:p>
        </p:txBody>
      </p:sp>
      <p:sp>
        <p:nvSpPr>
          <p:cNvPr id="52228" name="TextBox 11"/>
          <p:cNvSpPr txBox="1">
            <a:spLocks noChangeArrowheads="1"/>
          </p:cNvSpPr>
          <p:nvPr/>
        </p:nvSpPr>
        <p:spPr bwMode="auto">
          <a:xfrm>
            <a:off x="3219767" y="1531823"/>
            <a:ext cx="2089150" cy="25331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t">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410751" hangingPunct="0">
              <a:defRPr/>
            </a:pPr>
            <a:endParaRPr lang="en-GB" altLang="en-US" sz="1800" kern="0" dirty="0">
              <a:solidFill>
                <a:srgbClr val="314764"/>
              </a:solidFill>
              <a:sym typeface="Avenir Heavy"/>
            </a:endParaRPr>
          </a:p>
          <a:p>
            <a:pPr algn="ctr" defTabSz="410751" hangingPunct="0">
              <a:defRPr/>
            </a:pPr>
            <a:r>
              <a:rPr lang="en-GB" altLang="en-US" sz="1800" kern="0" dirty="0">
                <a:solidFill>
                  <a:srgbClr val="314764"/>
                </a:solidFill>
                <a:sym typeface="Avenir Heavy"/>
              </a:rPr>
              <a:t>Telephone:</a:t>
            </a:r>
          </a:p>
          <a:p>
            <a:pPr algn="ctr" defTabSz="410751" hangingPunct="0">
              <a:defRPr/>
            </a:pPr>
            <a:r>
              <a:rPr lang="en-GB" altLang="en-US" sz="1800" kern="0" dirty="0">
                <a:solidFill>
                  <a:srgbClr val="314764"/>
                </a:solidFill>
                <a:sym typeface="Avenir Heavy"/>
              </a:rPr>
              <a:t>020 8770 6001 (main number)</a:t>
            </a:r>
          </a:p>
          <a:p>
            <a:pPr algn="ctr" defTabSz="410751" hangingPunct="0">
              <a:defRPr/>
            </a:pPr>
            <a:endParaRPr lang="en-GB" altLang="en-US" sz="1800" kern="0" dirty="0">
              <a:solidFill>
                <a:srgbClr val="314764"/>
              </a:solidFill>
              <a:sym typeface="Avenir Heavy"/>
            </a:endParaRPr>
          </a:p>
          <a:p>
            <a:pPr algn="ctr" defTabSz="410751" hangingPunct="0">
              <a:defRPr/>
            </a:pPr>
            <a:r>
              <a:rPr lang="en-GB" altLang="en-US" sz="1800" kern="0" dirty="0">
                <a:solidFill>
                  <a:srgbClr val="314764"/>
                </a:solidFill>
                <a:sym typeface="Avenir Heavy"/>
              </a:rPr>
              <a:t>Email:</a:t>
            </a:r>
          </a:p>
          <a:p>
            <a:pPr algn="ctr" defTabSz="410751" hangingPunct="0">
              <a:defRPr/>
            </a:pPr>
            <a:r>
              <a:rPr lang="en-GB" altLang="en-US" sz="1687" kern="0" dirty="0">
                <a:solidFill>
                  <a:srgbClr val="314764"/>
                </a:solidFill>
                <a:latin typeface="Arial"/>
                <a:ea typeface="ＭＳ Ｐゴシック"/>
                <a:sym typeface="Avenir Heavy"/>
              </a:rPr>
              <a:t>Childrensfirstcontactservice@sutton.gov.uk</a:t>
            </a:r>
          </a:p>
        </p:txBody>
      </p:sp>
      <p:sp>
        <p:nvSpPr>
          <p:cNvPr id="52229" name="Text Box 80"/>
          <p:cNvSpPr txBox="1">
            <a:spLocks noChangeArrowheads="1"/>
          </p:cNvSpPr>
          <p:nvPr/>
        </p:nvSpPr>
        <p:spPr bwMode="auto">
          <a:xfrm>
            <a:off x="6190296" y="1426039"/>
            <a:ext cx="2570798" cy="1103565"/>
          </a:xfrm>
          <a:prstGeom prst="rect">
            <a:avLst/>
          </a:prstGeom>
          <a:solidFill>
            <a:srgbClr val="8DB3E2"/>
          </a:solidFill>
          <a:ln w="9525">
            <a:solidFill>
              <a:srgbClr val="000000"/>
            </a:solidFill>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410751">
              <a:spcAft>
                <a:spcPts val="1000"/>
              </a:spcAft>
              <a:defRPr/>
            </a:pPr>
            <a:r>
              <a:rPr lang="en-GB" altLang="en-US" sz="1266" b="1" kern="0" dirty="0">
                <a:solidFill>
                  <a:srgbClr val="314764"/>
                </a:solidFill>
                <a:latin typeface="Calibri" panose="020F0502020204030204" pitchFamily="34" charset="0"/>
                <a:sym typeface="Avenir Heavy"/>
              </a:rPr>
              <a:t>Tier 1 No Additional Needs</a:t>
            </a:r>
          </a:p>
          <a:p>
            <a:pPr algn="ctr" defTabSz="410751">
              <a:spcAft>
                <a:spcPts val="1000"/>
              </a:spcAft>
              <a:defRPr/>
            </a:pPr>
            <a:r>
              <a:rPr lang="en-GB" altLang="en-US" sz="1266" kern="0" dirty="0">
                <a:solidFill>
                  <a:srgbClr val="314764"/>
                </a:solidFill>
                <a:latin typeface="Calibri" panose="020F0502020204030204" pitchFamily="34" charset="0"/>
                <a:sym typeface="Avenir Heavy"/>
              </a:rPr>
              <a:t>No further action/No assessment required</a:t>
            </a:r>
          </a:p>
          <a:p>
            <a:pPr algn="ctr" defTabSz="410751">
              <a:spcAft>
                <a:spcPts val="1000"/>
              </a:spcAft>
              <a:defRPr/>
            </a:pPr>
            <a:r>
              <a:rPr lang="en-GB" altLang="en-US" sz="1266" kern="0" dirty="0">
                <a:solidFill>
                  <a:srgbClr val="314764"/>
                </a:solidFill>
                <a:latin typeface="Calibri" panose="020F0502020204030204" pitchFamily="34" charset="0"/>
                <a:sym typeface="Avenir Heavy"/>
              </a:rPr>
              <a:t>Advice &amp; Information</a:t>
            </a:r>
            <a:endParaRPr lang="en-US" altLang="en-US" sz="1266" kern="0" dirty="0">
              <a:solidFill>
                <a:srgbClr val="314764"/>
              </a:solidFill>
              <a:sym typeface="Avenir Heavy"/>
            </a:endParaRPr>
          </a:p>
        </p:txBody>
      </p:sp>
      <p:sp>
        <p:nvSpPr>
          <p:cNvPr id="52230" name="Text Box 81"/>
          <p:cNvSpPr txBox="1">
            <a:spLocks noChangeArrowheads="1"/>
          </p:cNvSpPr>
          <p:nvPr/>
        </p:nvSpPr>
        <p:spPr bwMode="auto">
          <a:xfrm>
            <a:off x="6190296" y="2769554"/>
            <a:ext cx="2570798" cy="1079499"/>
          </a:xfrm>
          <a:prstGeom prst="rect">
            <a:avLst/>
          </a:prstGeom>
          <a:solidFill>
            <a:srgbClr val="92D050"/>
          </a:solidFill>
          <a:ln w="9525">
            <a:solidFill>
              <a:srgbClr val="000000"/>
            </a:solidFill>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410751">
              <a:spcAft>
                <a:spcPts val="1000"/>
              </a:spcAft>
              <a:defRPr/>
            </a:pPr>
            <a:r>
              <a:rPr lang="en-GB" altLang="en-US" sz="1266" b="1" kern="0" dirty="0">
                <a:solidFill>
                  <a:srgbClr val="314764"/>
                </a:solidFill>
                <a:latin typeface="Calibri" panose="020F0502020204030204" pitchFamily="34" charset="0"/>
                <a:sym typeface="Avenir Heavy"/>
              </a:rPr>
              <a:t>Tier 2 Early Help</a:t>
            </a:r>
          </a:p>
          <a:p>
            <a:pPr algn="ctr" defTabSz="410751">
              <a:spcAft>
                <a:spcPts val="1000"/>
              </a:spcAft>
              <a:defRPr/>
            </a:pPr>
            <a:r>
              <a:rPr lang="en-GB" altLang="en-US" sz="1266" kern="0" dirty="0">
                <a:solidFill>
                  <a:srgbClr val="314764"/>
                </a:solidFill>
                <a:latin typeface="Calibri" panose="020F0502020204030204" pitchFamily="34" charset="0"/>
                <a:sym typeface="Avenir Heavy"/>
              </a:rPr>
              <a:t>Assessment: CAF/Early Help Assessment</a:t>
            </a:r>
          </a:p>
          <a:p>
            <a:pPr algn="ctr" defTabSz="410751">
              <a:spcAft>
                <a:spcPts val="1000"/>
              </a:spcAft>
              <a:defRPr/>
            </a:pPr>
            <a:r>
              <a:rPr lang="en-GB" altLang="en-US" sz="1266" b="1" kern="0" dirty="0">
                <a:solidFill>
                  <a:srgbClr val="314764"/>
                </a:solidFill>
                <a:latin typeface="Calibri" panose="020F0502020204030204" pitchFamily="34" charset="0"/>
                <a:sym typeface="Avenir Heavy"/>
              </a:rPr>
              <a:t>Consent required</a:t>
            </a:r>
            <a:endParaRPr lang="en-US" altLang="en-US" sz="1266" b="1" kern="0" dirty="0">
              <a:solidFill>
                <a:srgbClr val="314764"/>
              </a:solidFill>
              <a:sym typeface="Avenir Heavy"/>
            </a:endParaRPr>
          </a:p>
        </p:txBody>
      </p:sp>
      <p:sp>
        <p:nvSpPr>
          <p:cNvPr id="52231" name="Text Box 82"/>
          <p:cNvSpPr txBox="1">
            <a:spLocks noChangeArrowheads="1"/>
          </p:cNvSpPr>
          <p:nvPr/>
        </p:nvSpPr>
        <p:spPr bwMode="auto">
          <a:xfrm>
            <a:off x="6190296" y="3986885"/>
            <a:ext cx="2570798" cy="1296208"/>
          </a:xfrm>
          <a:prstGeom prst="rect">
            <a:avLst/>
          </a:prstGeom>
          <a:solidFill>
            <a:srgbClr val="FFC000"/>
          </a:solidFill>
          <a:ln w="9525">
            <a:solidFill>
              <a:srgbClr val="000000"/>
            </a:solidFill>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410751">
              <a:spcAft>
                <a:spcPts val="1000"/>
              </a:spcAft>
              <a:defRPr/>
            </a:pPr>
            <a:r>
              <a:rPr lang="en-GB" altLang="en-US" sz="1266" b="1" kern="0" dirty="0">
                <a:solidFill>
                  <a:srgbClr val="314764"/>
                </a:solidFill>
                <a:latin typeface="Calibri" panose="020F0502020204030204" pitchFamily="34" charset="0"/>
                <a:sym typeface="Avenir Heavy"/>
              </a:rPr>
              <a:t>Tier 3 Children with Complex Multiple Needs</a:t>
            </a:r>
          </a:p>
          <a:p>
            <a:pPr algn="ctr" defTabSz="410751">
              <a:spcAft>
                <a:spcPts val="1000"/>
              </a:spcAft>
              <a:defRPr/>
            </a:pPr>
            <a:r>
              <a:rPr lang="en-GB" altLang="en-US" sz="1266" kern="0" dirty="0">
                <a:solidFill>
                  <a:srgbClr val="314764"/>
                </a:solidFill>
                <a:latin typeface="Calibri" panose="020F0502020204030204" pitchFamily="34" charset="0"/>
                <a:sym typeface="Avenir Heavy"/>
              </a:rPr>
              <a:t>Assessment: (Social Work Single Assessment)</a:t>
            </a:r>
            <a:endParaRPr lang="en-GB" altLang="en-US" sz="1266" kern="0" dirty="0">
              <a:solidFill>
                <a:srgbClr val="314764"/>
              </a:solidFill>
              <a:latin typeface="Times New Roman" panose="02020603050405020304" pitchFamily="18" charset="0"/>
              <a:sym typeface="Avenir Heavy"/>
            </a:endParaRPr>
          </a:p>
          <a:p>
            <a:pPr algn="ctr" defTabSz="410751">
              <a:spcAft>
                <a:spcPts val="1000"/>
              </a:spcAft>
              <a:defRPr/>
            </a:pPr>
            <a:r>
              <a:rPr lang="en-GB" altLang="en-US" sz="1266" b="1" kern="0" dirty="0">
                <a:solidFill>
                  <a:srgbClr val="314764"/>
                </a:solidFill>
                <a:latin typeface="Calibri" panose="020F0502020204030204" pitchFamily="34" charset="0"/>
                <a:sym typeface="Avenir Heavy"/>
              </a:rPr>
              <a:t>Consent required</a:t>
            </a:r>
            <a:endParaRPr lang="en-US" altLang="en-US" sz="1266" b="1" kern="0" dirty="0">
              <a:solidFill>
                <a:srgbClr val="314764"/>
              </a:solidFill>
              <a:sym typeface="Avenir Heavy"/>
            </a:endParaRPr>
          </a:p>
        </p:txBody>
      </p:sp>
      <p:sp>
        <p:nvSpPr>
          <p:cNvPr id="52233" name="Text Box 85"/>
          <p:cNvSpPr txBox="1">
            <a:spLocks noChangeArrowheads="1"/>
          </p:cNvSpPr>
          <p:nvPr/>
        </p:nvSpPr>
        <p:spPr bwMode="auto">
          <a:xfrm>
            <a:off x="6169659" y="5366119"/>
            <a:ext cx="2591435" cy="1294713"/>
          </a:xfrm>
          <a:prstGeom prst="rect">
            <a:avLst/>
          </a:prstGeom>
          <a:solidFill>
            <a:srgbClr val="FF0000"/>
          </a:solidFill>
          <a:ln w="9525">
            <a:solidFill>
              <a:srgbClr val="000000"/>
            </a:solidFill>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410751">
              <a:spcAft>
                <a:spcPts val="1000"/>
              </a:spcAft>
              <a:defRPr/>
            </a:pPr>
            <a:r>
              <a:rPr lang="en-GB" altLang="en-US" sz="1406" b="1" kern="0" dirty="0">
                <a:solidFill>
                  <a:srgbClr val="314764"/>
                </a:solidFill>
                <a:latin typeface="Calibri" panose="020F0502020204030204" pitchFamily="34" charset="0"/>
                <a:sym typeface="Avenir Heavy"/>
              </a:rPr>
              <a:t>Tier 4 Children in Acute Need </a:t>
            </a:r>
          </a:p>
          <a:p>
            <a:pPr algn="ctr" defTabSz="410751">
              <a:spcAft>
                <a:spcPts val="1000"/>
              </a:spcAft>
              <a:defRPr/>
            </a:pPr>
            <a:r>
              <a:rPr lang="en-GB" altLang="en-US" sz="1406" b="1" kern="0" dirty="0">
                <a:solidFill>
                  <a:srgbClr val="314764"/>
                </a:solidFill>
                <a:latin typeface="Calibri" panose="020F0502020204030204" pitchFamily="34" charset="0"/>
                <a:sym typeface="Avenir Heavy"/>
              </a:rPr>
              <a:t>Assessment: Strategy Meeting/S47</a:t>
            </a:r>
            <a:endParaRPr lang="en-GB" altLang="en-US" sz="1406" b="1" kern="0" dirty="0">
              <a:solidFill>
                <a:srgbClr val="314764"/>
              </a:solidFill>
              <a:latin typeface="Times New Roman" panose="02020603050405020304" pitchFamily="18" charset="0"/>
              <a:sym typeface="Avenir Heavy"/>
            </a:endParaRPr>
          </a:p>
          <a:p>
            <a:pPr algn="ctr" defTabSz="410751">
              <a:spcAft>
                <a:spcPts val="1000"/>
              </a:spcAft>
              <a:defRPr/>
            </a:pPr>
            <a:r>
              <a:rPr lang="en-GB" altLang="en-US" sz="1406" b="1" kern="0" dirty="0">
                <a:solidFill>
                  <a:srgbClr val="314764"/>
                </a:solidFill>
                <a:latin typeface="Calibri" panose="020F0502020204030204" pitchFamily="34" charset="0"/>
                <a:sym typeface="Avenir Heavy"/>
              </a:rPr>
              <a:t>Consent not required</a:t>
            </a:r>
            <a:endParaRPr lang="en-US" altLang="en-US" sz="1406" b="1" kern="0" dirty="0">
              <a:solidFill>
                <a:srgbClr val="314764"/>
              </a:solidFill>
              <a:sym typeface="Avenir Heavy"/>
            </a:endParaRPr>
          </a:p>
        </p:txBody>
      </p:sp>
      <p:sp>
        <p:nvSpPr>
          <p:cNvPr id="52234" name="Right Arrow 20"/>
          <p:cNvSpPr>
            <a:spLocks noChangeArrowheads="1"/>
          </p:cNvSpPr>
          <p:nvPr/>
        </p:nvSpPr>
        <p:spPr bwMode="auto">
          <a:xfrm>
            <a:off x="2555875" y="2697482"/>
            <a:ext cx="663891" cy="484187"/>
          </a:xfrm>
          <a:prstGeom prst="rightArrow">
            <a:avLst>
              <a:gd name="adj1" fmla="val 50000"/>
              <a:gd name="adj2" fmla="val 50015"/>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410751" hangingPunct="0">
              <a:defRPr/>
            </a:pPr>
            <a:endParaRPr lang="en-GB" altLang="en-US" kern="0">
              <a:solidFill>
                <a:srgbClr val="314764"/>
              </a:solidFill>
              <a:sym typeface="Avenir Heavy"/>
            </a:endParaRPr>
          </a:p>
        </p:txBody>
      </p:sp>
      <p:cxnSp>
        <p:nvCxnSpPr>
          <p:cNvPr id="52235" name="Straight Arrow Connector 22"/>
          <p:cNvCxnSpPr>
            <a:cxnSpLocks noChangeShapeType="1"/>
            <a:stCxn id="52228" idx="3"/>
            <a:endCxn id="52229" idx="1"/>
          </p:cNvCxnSpPr>
          <p:nvPr/>
        </p:nvCxnSpPr>
        <p:spPr bwMode="auto">
          <a:xfrm flipV="1">
            <a:off x="5308917" y="1977822"/>
            <a:ext cx="881379" cy="82059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236" name="Straight Arrow Connector 26"/>
          <p:cNvCxnSpPr>
            <a:cxnSpLocks noChangeShapeType="1"/>
            <a:stCxn id="52228" idx="3"/>
            <a:endCxn id="52230" idx="1"/>
          </p:cNvCxnSpPr>
          <p:nvPr/>
        </p:nvCxnSpPr>
        <p:spPr bwMode="auto">
          <a:xfrm>
            <a:off x="5308917" y="2798420"/>
            <a:ext cx="881379" cy="510884"/>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237" name="Straight Arrow Connector 31"/>
          <p:cNvCxnSpPr>
            <a:cxnSpLocks noChangeShapeType="1"/>
            <a:stCxn id="52228" idx="3"/>
            <a:endCxn id="52231" idx="1"/>
          </p:cNvCxnSpPr>
          <p:nvPr/>
        </p:nvCxnSpPr>
        <p:spPr bwMode="auto">
          <a:xfrm>
            <a:off x="5308917" y="2798420"/>
            <a:ext cx="881379" cy="1836569"/>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239" name="Straight Arrow Connector 39"/>
          <p:cNvCxnSpPr>
            <a:cxnSpLocks noChangeShapeType="1"/>
            <a:stCxn id="52228" idx="3"/>
            <a:endCxn id="52233" idx="1"/>
          </p:cNvCxnSpPr>
          <p:nvPr/>
        </p:nvCxnSpPr>
        <p:spPr bwMode="auto">
          <a:xfrm>
            <a:off x="5308917" y="2798420"/>
            <a:ext cx="860742" cy="3215056"/>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240" name="Rectangle 15"/>
          <p:cNvSpPr>
            <a:spLocks noChangeArrowheads="1"/>
          </p:cNvSpPr>
          <p:nvPr/>
        </p:nvSpPr>
        <p:spPr bwMode="auto">
          <a:xfrm>
            <a:off x="2588657" y="5723852"/>
            <a:ext cx="35482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410751">
              <a:defRPr/>
            </a:pPr>
            <a:r>
              <a:rPr lang="en-GB" altLang="en-US" sz="1200" b="1" kern="0" dirty="0">
                <a:solidFill>
                  <a:srgbClr val="314764"/>
                </a:solidFill>
                <a:ea typeface="Calibri" panose="020F0502020204030204" pitchFamily="34" charset="0"/>
                <a:cs typeface="Times New Roman" panose="02020603050405020304" pitchFamily="18" charset="0"/>
                <a:sym typeface="Avenir Heavy"/>
              </a:rPr>
              <a:t>For a list of indicators, please follow the link to:</a:t>
            </a:r>
          </a:p>
          <a:p>
            <a:pPr algn="ctr" defTabSz="410751">
              <a:defRPr/>
            </a:pPr>
            <a:r>
              <a:rPr lang="en-GB" altLang="en-US" sz="1200" b="1" kern="0" dirty="0">
                <a:solidFill>
                  <a:srgbClr val="314764"/>
                </a:solidFill>
                <a:ea typeface="Calibri" panose="020F0502020204030204" pitchFamily="34" charset="0"/>
                <a:cs typeface="Times New Roman" panose="02020603050405020304" pitchFamily="18" charset="0"/>
                <a:sym typeface="Avenir Heavy"/>
              </a:rPr>
              <a:t> </a:t>
            </a:r>
            <a:r>
              <a:rPr lang="en-GB" altLang="en-US" sz="1200" kern="0" dirty="0">
                <a:solidFill>
                  <a:srgbClr val="314764"/>
                </a:solidFill>
                <a:ea typeface="Calibri" panose="020F0502020204030204" pitchFamily="34" charset="0"/>
                <a:cs typeface="Arial" panose="020B0604020202020204" pitchFamily="34" charset="0"/>
                <a:sym typeface="Avenir Heavy"/>
                <a:hlinkClick r:id="rId2"/>
              </a:rPr>
              <a:t>http://www.londoncp.co.uk/</a:t>
            </a:r>
            <a:r>
              <a:rPr lang="en-GB" altLang="en-US" sz="1200" kern="0" dirty="0">
                <a:solidFill>
                  <a:srgbClr val="314764"/>
                </a:solidFill>
                <a:ea typeface="Calibri" panose="020F0502020204030204" pitchFamily="34" charset="0"/>
                <a:cs typeface="Arial" panose="020B0604020202020204" pitchFamily="34" charset="0"/>
                <a:sym typeface="Avenir Heavy"/>
              </a:rPr>
              <a:t> where the indicators are outlined in the threshold section.</a:t>
            </a:r>
            <a:endParaRPr lang="en-GB" altLang="en-US" sz="1800" kern="0" dirty="0">
              <a:solidFill>
                <a:srgbClr val="314764"/>
              </a:solidFill>
              <a:sym typeface="Avenir Heavy"/>
            </a:endParaRPr>
          </a:p>
        </p:txBody>
      </p:sp>
    </p:spTree>
    <p:extLst>
      <p:ext uri="{BB962C8B-B14F-4D97-AF65-F5344CB8AC3E}">
        <p14:creationId xmlns:p14="http://schemas.microsoft.com/office/powerpoint/2010/main" val="362282572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2"/>
          <p:cNvSpPr txBox="1">
            <a:spLocks noGrp="1"/>
          </p:cNvSpPr>
          <p:nvPr>
            <p:ph type="title"/>
          </p:nvPr>
        </p:nvSpPr>
        <p:spPr>
          <a:xfrm>
            <a:off x="199292" y="193475"/>
            <a:ext cx="8745416" cy="990675"/>
          </a:xfrm>
          <a:prstGeom prst="rect">
            <a:avLst/>
          </a:prstGeom>
          <a:noFill/>
          <a:ln>
            <a:noFill/>
          </a:ln>
        </p:spPr>
        <p:txBody>
          <a:bodyPr spcFirstLastPara="1" wrap="square" lIns="68569" tIns="34275" rIns="68569" bIns="34275" anchor="t" anchorCtr="0">
            <a:noAutofit/>
          </a:bodyPr>
          <a:lstStyle/>
          <a:p>
            <a:r>
              <a:rPr lang="en-GB" sz="2531" b="1" dirty="0"/>
              <a:t>A single pathway to access support</a:t>
            </a:r>
            <a:br>
              <a:rPr lang="en-GB" dirty="0"/>
            </a:br>
            <a:br>
              <a:rPr lang="en-GB" dirty="0"/>
            </a:br>
            <a:br>
              <a:rPr lang="en-GB" dirty="0"/>
            </a:br>
            <a:r>
              <a:rPr lang="en-GB" sz="2250" b="1" dirty="0">
                <a:solidFill>
                  <a:schemeClr val="tx1"/>
                </a:solidFill>
              </a:rPr>
              <a:t>All referrals to the CFCS will be triaged to ensure they take the correct pathway</a:t>
            </a:r>
            <a:endParaRPr sz="2250" b="1" dirty="0">
              <a:solidFill>
                <a:schemeClr val="tx1"/>
              </a:solidFill>
            </a:endParaRPr>
          </a:p>
        </p:txBody>
      </p:sp>
      <p:sp>
        <p:nvSpPr>
          <p:cNvPr id="204" name="Google Shape;204;p22"/>
          <p:cNvSpPr txBox="1">
            <a:spLocks noGrp="1"/>
          </p:cNvSpPr>
          <p:nvPr>
            <p:ph type="body" idx="1"/>
          </p:nvPr>
        </p:nvSpPr>
        <p:spPr>
          <a:xfrm>
            <a:off x="3510295" y="4042112"/>
            <a:ext cx="3654536" cy="2347425"/>
          </a:xfrm>
          <a:prstGeom prst="rect">
            <a:avLst/>
          </a:prstGeom>
          <a:noFill/>
          <a:ln>
            <a:noFill/>
          </a:ln>
        </p:spPr>
        <p:txBody>
          <a:bodyPr spcFirstLastPara="1" wrap="square" lIns="68569" tIns="34275" rIns="68569" bIns="34275" anchor="t" anchorCtr="0">
            <a:noAutofit/>
          </a:bodyPr>
          <a:lstStyle/>
          <a:p>
            <a:pPr indent="-223837">
              <a:lnSpc>
                <a:spcPct val="90000"/>
              </a:lnSpc>
              <a:spcBef>
                <a:spcPts val="0"/>
              </a:spcBef>
              <a:buClr>
                <a:schemeClr val="accent2"/>
              </a:buClr>
              <a:buSzPts val="1100"/>
              <a:buFont typeface="Verdana"/>
              <a:buChar char="●"/>
            </a:pPr>
            <a:r>
              <a:rPr lang="en-GB" sz="1687" dirty="0">
                <a:solidFill>
                  <a:srgbClr val="000000"/>
                </a:solidFill>
                <a:latin typeface="Verdana"/>
                <a:ea typeface="Verdana"/>
                <a:cs typeface="Verdana"/>
                <a:sym typeface="Verdana"/>
              </a:rPr>
              <a:t>Children’s Centres</a:t>
            </a:r>
            <a:endParaRPr sz="1687" dirty="0">
              <a:solidFill>
                <a:srgbClr val="000000"/>
              </a:solidFill>
              <a:latin typeface="Verdana"/>
              <a:ea typeface="Verdana"/>
              <a:cs typeface="Verdana"/>
              <a:sym typeface="Verdana"/>
            </a:endParaRPr>
          </a:p>
          <a:p>
            <a:pPr indent="-223837">
              <a:lnSpc>
                <a:spcPct val="90000"/>
              </a:lnSpc>
              <a:spcBef>
                <a:spcPts val="0"/>
              </a:spcBef>
              <a:buClr>
                <a:schemeClr val="accent2"/>
              </a:buClr>
              <a:buSzPts val="1100"/>
              <a:buFont typeface="Verdana"/>
              <a:buChar char="●"/>
            </a:pPr>
            <a:r>
              <a:rPr lang="en-GB" sz="1687" dirty="0">
                <a:solidFill>
                  <a:srgbClr val="000000"/>
                </a:solidFill>
                <a:latin typeface="Verdana"/>
                <a:ea typeface="Verdana"/>
                <a:cs typeface="Verdana"/>
                <a:sym typeface="Verdana"/>
              </a:rPr>
              <a:t>Targeted Early Help</a:t>
            </a:r>
            <a:endParaRPr sz="1687" dirty="0">
              <a:solidFill>
                <a:srgbClr val="000000"/>
              </a:solidFill>
              <a:latin typeface="Verdana"/>
              <a:ea typeface="Verdana"/>
              <a:cs typeface="Verdana"/>
              <a:sym typeface="Verdana"/>
            </a:endParaRPr>
          </a:p>
          <a:p>
            <a:pPr indent="-223837">
              <a:lnSpc>
                <a:spcPct val="90000"/>
              </a:lnSpc>
              <a:spcBef>
                <a:spcPts val="0"/>
              </a:spcBef>
              <a:buClr>
                <a:schemeClr val="accent2"/>
              </a:buClr>
              <a:buSzPts val="1100"/>
              <a:buFont typeface="Verdana"/>
              <a:buChar char="●"/>
            </a:pPr>
            <a:r>
              <a:rPr lang="en-GB" sz="1687" dirty="0">
                <a:solidFill>
                  <a:srgbClr val="000000"/>
                </a:solidFill>
                <a:latin typeface="Verdana"/>
                <a:ea typeface="Verdana"/>
                <a:cs typeface="Verdana"/>
                <a:sym typeface="Verdana"/>
              </a:rPr>
              <a:t>The Change up Project</a:t>
            </a:r>
            <a:endParaRPr sz="1687" dirty="0">
              <a:solidFill>
                <a:srgbClr val="000000"/>
              </a:solidFill>
              <a:latin typeface="Verdana"/>
              <a:ea typeface="Verdana"/>
              <a:cs typeface="Verdana"/>
              <a:sym typeface="Verdana"/>
            </a:endParaRPr>
          </a:p>
          <a:p>
            <a:pPr indent="-223837">
              <a:lnSpc>
                <a:spcPct val="90000"/>
              </a:lnSpc>
              <a:spcBef>
                <a:spcPts val="0"/>
              </a:spcBef>
              <a:buClr>
                <a:schemeClr val="accent2"/>
              </a:buClr>
              <a:buSzPts val="1100"/>
              <a:buFont typeface="Verdana"/>
              <a:buChar char="●"/>
            </a:pPr>
            <a:r>
              <a:rPr lang="en-GB" sz="1687" dirty="0">
                <a:solidFill>
                  <a:srgbClr val="000000"/>
                </a:solidFill>
                <a:latin typeface="Verdana"/>
                <a:ea typeface="Verdana"/>
                <a:cs typeface="Verdana"/>
                <a:sym typeface="Verdana"/>
              </a:rPr>
              <a:t>Parenting Programmes</a:t>
            </a:r>
            <a:endParaRPr sz="1687" dirty="0">
              <a:solidFill>
                <a:srgbClr val="000000"/>
              </a:solidFill>
              <a:latin typeface="Verdana"/>
              <a:ea typeface="Verdana"/>
              <a:cs typeface="Verdana"/>
              <a:sym typeface="Verdana"/>
            </a:endParaRPr>
          </a:p>
          <a:p>
            <a:pPr indent="-223837">
              <a:lnSpc>
                <a:spcPct val="90000"/>
              </a:lnSpc>
              <a:spcBef>
                <a:spcPts val="0"/>
              </a:spcBef>
              <a:buClr>
                <a:schemeClr val="accent2"/>
              </a:buClr>
              <a:buSzPts val="1100"/>
              <a:buFont typeface="Verdana"/>
              <a:buChar char="●"/>
            </a:pPr>
            <a:r>
              <a:rPr lang="en-GB" sz="1687" dirty="0">
                <a:solidFill>
                  <a:srgbClr val="000000"/>
                </a:solidFill>
                <a:latin typeface="Verdana"/>
                <a:ea typeface="Verdana"/>
                <a:cs typeface="Verdana"/>
                <a:sym typeface="Verdana"/>
              </a:rPr>
              <a:t>Locality Team Family Support</a:t>
            </a:r>
            <a:endParaRPr sz="1687" dirty="0">
              <a:solidFill>
                <a:srgbClr val="000000"/>
              </a:solidFill>
              <a:latin typeface="Verdana"/>
              <a:ea typeface="Verdana"/>
              <a:cs typeface="Verdana"/>
              <a:sym typeface="Verdana"/>
            </a:endParaRPr>
          </a:p>
          <a:p>
            <a:pPr indent="-223837">
              <a:lnSpc>
                <a:spcPct val="90000"/>
              </a:lnSpc>
              <a:spcBef>
                <a:spcPts val="0"/>
              </a:spcBef>
              <a:buClr>
                <a:schemeClr val="accent2"/>
              </a:buClr>
              <a:buSzPts val="1100"/>
              <a:buFont typeface="Verdana"/>
              <a:buChar char="●"/>
            </a:pPr>
            <a:r>
              <a:rPr lang="en-GB" sz="1687" dirty="0">
                <a:solidFill>
                  <a:srgbClr val="000000"/>
                </a:solidFill>
                <a:latin typeface="Verdana"/>
                <a:ea typeface="Verdana"/>
                <a:cs typeface="Verdana"/>
                <a:sym typeface="Verdana"/>
              </a:rPr>
              <a:t>Restorative Family Coaches</a:t>
            </a:r>
            <a:endParaRPr sz="1687" dirty="0">
              <a:solidFill>
                <a:srgbClr val="000000"/>
              </a:solidFill>
              <a:latin typeface="Verdana"/>
              <a:ea typeface="Verdana"/>
              <a:cs typeface="Verdana"/>
              <a:sym typeface="Verdana"/>
            </a:endParaRPr>
          </a:p>
          <a:p>
            <a:pPr indent="-223837">
              <a:lnSpc>
                <a:spcPct val="90000"/>
              </a:lnSpc>
              <a:spcBef>
                <a:spcPts val="0"/>
              </a:spcBef>
              <a:buClr>
                <a:schemeClr val="accent2"/>
              </a:buClr>
              <a:buSzPts val="1100"/>
              <a:buFont typeface="Verdana"/>
              <a:buChar char="●"/>
            </a:pPr>
            <a:r>
              <a:rPr lang="en-GB" sz="1687" dirty="0">
                <a:solidFill>
                  <a:srgbClr val="000000"/>
                </a:solidFill>
                <a:latin typeface="Verdana"/>
                <a:ea typeface="Verdana"/>
                <a:cs typeface="Verdana"/>
                <a:sym typeface="Verdana"/>
              </a:rPr>
              <a:t>Restorative Support and Family Group Conferencing</a:t>
            </a:r>
            <a:endParaRPr sz="1687" dirty="0">
              <a:solidFill>
                <a:srgbClr val="000000"/>
              </a:solidFill>
              <a:latin typeface="Verdana"/>
              <a:ea typeface="Verdana"/>
              <a:cs typeface="Verdana"/>
              <a:sym typeface="Verdana"/>
            </a:endParaRPr>
          </a:p>
          <a:p>
            <a:pPr indent="-223837">
              <a:lnSpc>
                <a:spcPct val="90000"/>
              </a:lnSpc>
              <a:spcBef>
                <a:spcPts val="0"/>
              </a:spcBef>
              <a:buClr>
                <a:schemeClr val="accent2"/>
              </a:buClr>
              <a:buSzPts val="1100"/>
              <a:buFont typeface="Verdana"/>
              <a:buChar char="●"/>
            </a:pPr>
            <a:r>
              <a:rPr lang="en-GB" sz="1687" dirty="0">
                <a:solidFill>
                  <a:srgbClr val="000000"/>
                </a:solidFill>
                <a:latin typeface="Verdana"/>
                <a:ea typeface="Verdana"/>
                <a:cs typeface="Verdana"/>
                <a:sym typeface="Verdana"/>
              </a:rPr>
              <a:t>Short Breaks and </a:t>
            </a:r>
            <a:r>
              <a:rPr lang="en-GB" sz="1687" dirty="0" err="1">
                <a:solidFill>
                  <a:srgbClr val="000000"/>
                </a:solidFill>
                <a:latin typeface="Verdana"/>
                <a:ea typeface="Verdana"/>
                <a:cs typeface="Verdana"/>
                <a:sym typeface="Verdana"/>
              </a:rPr>
              <a:t>iCount</a:t>
            </a:r>
            <a:r>
              <a:rPr lang="en-GB" sz="1687" dirty="0">
                <a:solidFill>
                  <a:srgbClr val="000000"/>
                </a:solidFill>
                <a:latin typeface="Verdana"/>
                <a:ea typeface="Verdana"/>
                <a:cs typeface="Verdana"/>
                <a:sym typeface="Verdana"/>
              </a:rPr>
              <a:t> </a:t>
            </a:r>
            <a:endParaRPr sz="1687" dirty="0">
              <a:solidFill>
                <a:srgbClr val="000000"/>
              </a:solidFill>
              <a:latin typeface="Verdana"/>
              <a:ea typeface="Verdana"/>
              <a:cs typeface="Verdana"/>
              <a:sym typeface="Verdana"/>
            </a:endParaRPr>
          </a:p>
          <a:p>
            <a:pPr marL="257174" indent="-188593">
              <a:lnSpc>
                <a:spcPct val="90000"/>
              </a:lnSpc>
            </a:pPr>
            <a:endParaRPr sz="900" dirty="0">
              <a:latin typeface="Verdana"/>
              <a:ea typeface="Verdana"/>
              <a:cs typeface="Verdana"/>
              <a:sym typeface="Verdana"/>
            </a:endParaRPr>
          </a:p>
        </p:txBody>
      </p:sp>
      <p:sp>
        <p:nvSpPr>
          <p:cNvPr id="209" name="Google Shape;209;p22"/>
          <p:cNvSpPr txBox="1">
            <a:spLocks noGrp="1"/>
          </p:cNvSpPr>
          <p:nvPr>
            <p:ph type="body" idx="2"/>
          </p:nvPr>
        </p:nvSpPr>
        <p:spPr>
          <a:xfrm>
            <a:off x="933356" y="3577937"/>
            <a:ext cx="6356475" cy="360000"/>
          </a:xfrm>
          <a:prstGeom prst="rect">
            <a:avLst/>
          </a:prstGeom>
          <a:noFill/>
          <a:ln>
            <a:noFill/>
          </a:ln>
        </p:spPr>
        <p:txBody>
          <a:bodyPr spcFirstLastPara="1" wrap="square" lIns="68569" tIns="34275" rIns="68569" bIns="34275" anchor="t" anchorCtr="0">
            <a:noAutofit/>
          </a:bodyPr>
          <a:lstStyle/>
          <a:p>
            <a:pPr indent="0" algn="ctr">
              <a:lnSpc>
                <a:spcPct val="90000"/>
              </a:lnSpc>
              <a:buNone/>
            </a:pPr>
            <a:r>
              <a:rPr lang="en-GB" b="1" dirty="0">
                <a:solidFill>
                  <a:srgbClr val="000000"/>
                </a:solidFill>
                <a:latin typeface="Verdana"/>
                <a:ea typeface="Verdana"/>
                <a:cs typeface="Verdana"/>
                <a:sym typeface="Verdana"/>
              </a:rPr>
              <a:t>Onwards Pathways</a:t>
            </a:r>
            <a:endParaRPr b="1" dirty="0">
              <a:solidFill>
                <a:srgbClr val="000000"/>
              </a:solidFill>
              <a:latin typeface="Verdana"/>
              <a:ea typeface="Verdana"/>
              <a:cs typeface="Verdana"/>
              <a:sym typeface="Verdana"/>
            </a:endParaRPr>
          </a:p>
          <a:p>
            <a:pPr marL="257174" indent="-188593" algn="ctr">
              <a:lnSpc>
                <a:spcPct val="90000"/>
              </a:lnSpc>
              <a:buNone/>
            </a:pPr>
            <a:endParaRPr sz="900" dirty="0">
              <a:latin typeface="Verdana"/>
              <a:ea typeface="Verdana"/>
              <a:cs typeface="Verdana"/>
              <a:sym typeface="Verdana"/>
            </a:endParaRPr>
          </a:p>
        </p:txBody>
      </p:sp>
      <p:pic>
        <p:nvPicPr>
          <p:cNvPr id="205" name="Google Shape;205;p22"/>
          <p:cNvPicPr preferRelativeResize="0"/>
          <p:nvPr/>
        </p:nvPicPr>
        <p:blipFill rotWithShape="1">
          <a:blip r:embed="rId3">
            <a:alphaModFix/>
          </a:blip>
          <a:srcRect/>
          <a:stretch/>
        </p:blipFill>
        <p:spPr>
          <a:xfrm>
            <a:off x="793406" y="2201539"/>
            <a:ext cx="6636374" cy="1471134"/>
          </a:xfrm>
          <a:prstGeom prst="rect">
            <a:avLst/>
          </a:prstGeom>
          <a:noFill/>
          <a:ln>
            <a:noFill/>
          </a:ln>
        </p:spPr>
      </p:pic>
      <p:sp>
        <p:nvSpPr>
          <p:cNvPr id="206" name="Google Shape;206;p22"/>
          <p:cNvSpPr txBox="1"/>
          <p:nvPr/>
        </p:nvSpPr>
        <p:spPr>
          <a:xfrm>
            <a:off x="6988486" y="3997213"/>
            <a:ext cx="1892120" cy="1247400"/>
          </a:xfrm>
          <a:prstGeom prst="rect">
            <a:avLst/>
          </a:prstGeom>
          <a:noFill/>
          <a:ln>
            <a:noFill/>
          </a:ln>
        </p:spPr>
        <p:txBody>
          <a:bodyPr spcFirstLastPara="1" wrap="square" lIns="68569" tIns="68569" rIns="68569" bIns="68569" anchor="t" anchorCtr="0">
            <a:noAutofit/>
          </a:bodyPr>
          <a:lstStyle/>
          <a:p>
            <a:pPr marL="342898" indent="-223837" defTabSz="685797">
              <a:lnSpc>
                <a:spcPct val="115000"/>
              </a:lnSpc>
              <a:buClr>
                <a:srgbClr val="0000FF"/>
              </a:buClr>
              <a:buSzPts val="1100"/>
              <a:buFont typeface="Verdana"/>
              <a:buChar char="●"/>
            </a:pPr>
            <a:r>
              <a:rPr lang="en-GB" sz="1687" kern="0" dirty="0">
                <a:solidFill>
                  <a:srgbClr val="000000"/>
                </a:solidFill>
                <a:latin typeface="Verdana"/>
                <a:ea typeface="Verdana"/>
                <a:cs typeface="Verdana"/>
                <a:sym typeface="Verdana"/>
              </a:rPr>
              <a:t>Local Offer</a:t>
            </a:r>
            <a:endParaRPr sz="1687" kern="0" dirty="0">
              <a:solidFill>
                <a:srgbClr val="000000"/>
              </a:solidFill>
              <a:latin typeface="Verdana"/>
              <a:ea typeface="Verdana"/>
              <a:cs typeface="Verdana"/>
              <a:sym typeface="Verdana"/>
            </a:endParaRPr>
          </a:p>
          <a:p>
            <a:pPr marL="342898" indent="-223837" defTabSz="685797">
              <a:lnSpc>
                <a:spcPct val="115000"/>
              </a:lnSpc>
              <a:buClr>
                <a:srgbClr val="0000FF"/>
              </a:buClr>
              <a:buSzPts val="1100"/>
              <a:buFont typeface="Verdana"/>
              <a:buChar char="●"/>
            </a:pPr>
            <a:r>
              <a:rPr lang="en-GB" sz="1687" kern="0" dirty="0">
                <a:solidFill>
                  <a:srgbClr val="000000"/>
                </a:solidFill>
                <a:latin typeface="Verdana"/>
                <a:ea typeface="Verdana"/>
                <a:cs typeface="Verdana"/>
                <a:sym typeface="Verdana"/>
              </a:rPr>
              <a:t>LBS Website</a:t>
            </a:r>
            <a:endParaRPr sz="1687" kern="0" dirty="0">
              <a:solidFill>
                <a:srgbClr val="000000"/>
              </a:solidFill>
              <a:latin typeface="Verdana"/>
              <a:ea typeface="Verdana"/>
              <a:cs typeface="Verdana"/>
              <a:sym typeface="Verdana"/>
            </a:endParaRPr>
          </a:p>
          <a:p>
            <a:pPr marL="342898" indent="-223837" defTabSz="685797">
              <a:lnSpc>
                <a:spcPct val="115000"/>
              </a:lnSpc>
              <a:buClr>
                <a:srgbClr val="0000FF"/>
              </a:buClr>
              <a:buSzPts val="1100"/>
              <a:buFont typeface="Verdana"/>
              <a:buChar char="●"/>
            </a:pPr>
            <a:r>
              <a:rPr lang="en-GB" sz="1687" kern="0" dirty="0">
                <a:solidFill>
                  <a:srgbClr val="000000"/>
                </a:solidFill>
                <a:latin typeface="Verdana"/>
                <a:ea typeface="Verdana"/>
                <a:cs typeface="Verdana"/>
                <a:sym typeface="Verdana"/>
              </a:rPr>
              <a:t>Family Information Directory</a:t>
            </a:r>
            <a:endParaRPr sz="1687" kern="0" dirty="0">
              <a:solidFill>
                <a:srgbClr val="000000"/>
              </a:solidFill>
              <a:latin typeface="Verdana"/>
              <a:ea typeface="Verdana"/>
              <a:cs typeface="Verdana"/>
              <a:sym typeface="Verdana"/>
            </a:endParaRPr>
          </a:p>
          <a:p>
            <a:pPr defTabSz="685797">
              <a:buClr>
                <a:srgbClr val="000000"/>
              </a:buClr>
            </a:pPr>
            <a:endParaRPr sz="1050" kern="0" dirty="0">
              <a:solidFill>
                <a:srgbClr val="000000"/>
              </a:solidFill>
              <a:latin typeface="Verdana"/>
              <a:ea typeface="Verdana"/>
              <a:cs typeface="Verdana"/>
              <a:sym typeface="Verdana"/>
            </a:endParaRPr>
          </a:p>
          <a:p>
            <a:pPr defTabSz="685797">
              <a:buClr>
                <a:srgbClr val="000000"/>
              </a:buClr>
            </a:pPr>
            <a:endParaRPr sz="1050" kern="0" dirty="0">
              <a:solidFill>
                <a:srgbClr val="000000"/>
              </a:solidFill>
              <a:latin typeface="Trebuchet MS"/>
              <a:ea typeface="Trebuchet MS"/>
              <a:cs typeface="Trebuchet MS"/>
              <a:sym typeface="Trebuchet MS"/>
            </a:endParaRPr>
          </a:p>
        </p:txBody>
      </p:sp>
      <p:sp>
        <p:nvSpPr>
          <p:cNvPr id="207" name="Google Shape;207;p22"/>
          <p:cNvSpPr txBox="1"/>
          <p:nvPr/>
        </p:nvSpPr>
        <p:spPr>
          <a:xfrm>
            <a:off x="1979170" y="3997213"/>
            <a:ext cx="1531125" cy="1247400"/>
          </a:xfrm>
          <a:prstGeom prst="rect">
            <a:avLst/>
          </a:prstGeom>
          <a:noFill/>
          <a:ln>
            <a:noFill/>
          </a:ln>
        </p:spPr>
        <p:txBody>
          <a:bodyPr spcFirstLastPara="1" wrap="square" lIns="68569" tIns="68569" rIns="68569" bIns="68569" anchor="t" anchorCtr="0">
            <a:noAutofit/>
          </a:bodyPr>
          <a:lstStyle/>
          <a:p>
            <a:pPr marL="342898" indent="-223837" defTabSz="685797">
              <a:lnSpc>
                <a:spcPct val="115000"/>
              </a:lnSpc>
              <a:buClr>
                <a:srgbClr val="E69138"/>
              </a:buClr>
              <a:buSzPts val="1100"/>
              <a:buFont typeface="Verdana"/>
              <a:buChar char="●"/>
            </a:pPr>
            <a:r>
              <a:rPr lang="en-GB" sz="1687" kern="0" dirty="0">
                <a:solidFill>
                  <a:srgbClr val="000000"/>
                </a:solidFill>
                <a:latin typeface="Verdana"/>
                <a:ea typeface="Verdana"/>
                <a:cs typeface="Verdana"/>
                <a:sym typeface="Verdana"/>
              </a:rPr>
              <a:t>Children in Need</a:t>
            </a:r>
            <a:endParaRPr sz="1687" kern="0" dirty="0">
              <a:solidFill>
                <a:srgbClr val="000000"/>
              </a:solidFill>
              <a:latin typeface="Verdana"/>
              <a:ea typeface="Verdana"/>
              <a:cs typeface="Verdana"/>
              <a:sym typeface="Verdana"/>
            </a:endParaRPr>
          </a:p>
          <a:p>
            <a:pPr marL="342898" indent="-228599" defTabSz="685797">
              <a:lnSpc>
                <a:spcPct val="115000"/>
              </a:lnSpc>
              <a:buClr>
                <a:srgbClr val="E69138"/>
              </a:buClr>
              <a:buSzPts val="1200"/>
              <a:buFont typeface="Verdana"/>
              <a:buChar char="●"/>
            </a:pPr>
            <a:r>
              <a:rPr lang="en-GB" sz="1687" kern="0" dirty="0">
                <a:solidFill>
                  <a:srgbClr val="000000"/>
                </a:solidFill>
                <a:latin typeface="Verdana"/>
                <a:ea typeface="Verdana"/>
                <a:cs typeface="Verdana"/>
                <a:sym typeface="Verdana"/>
              </a:rPr>
              <a:t>Locality Team </a:t>
            </a:r>
            <a:endParaRPr sz="1687" kern="0" dirty="0">
              <a:solidFill>
                <a:srgbClr val="000000"/>
              </a:solidFill>
              <a:latin typeface="Verdana"/>
              <a:ea typeface="Verdana"/>
              <a:cs typeface="Verdana"/>
              <a:sym typeface="Verdana"/>
            </a:endParaRPr>
          </a:p>
          <a:p>
            <a:pPr marL="342898" defTabSz="685797">
              <a:lnSpc>
                <a:spcPct val="115000"/>
              </a:lnSpc>
              <a:buClr>
                <a:srgbClr val="000000"/>
              </a:buClr>
            </a:pPr>
            <a:endParaRPr sz="1050" kern="0" dirty="0">
              <a:solidFill>
                <a:srgbClr val="000000"/>
              </a:solidFill>
              <a:latin typeface="Verdana"/>
              <a:ea typeface="Verdana"/>
              <a:cs typeface="Verdana"/>
              <a:sym typeface="Verdana"/>
            </a:endParaRPr>
          </a:p>
          <a:p>
            <a:pPr defTabSz="685797">
              <a:buClr>
                <a:srgbClr val="000000"/>
              </a:buClr>
            </a:pPr>
            <a:endParaRPr sz="1050" kern="0" dirty="0">
              <a:solidFill>
                <a:srgbClr val="000000"/>
              </a:solidFill>
              <a:latin typeface="Trebuchet MS"/>
              <a:ea typeface="Trebuchet MS"/>
              <a:cs typeface="Trebuchet MS"/>
              <a:sym typeface="Trebuchet MS"/>
            </a:endParaRPr>
          </a:p>
        </p:txBody>
      </p:sp>
      <p:sp>
        <p:nvSpPr>
          <p:cNvPr id="208" name="Google Shape;208;p22"/>
          <p:cNvSpPr txBox="1"/>
          <p:nvPr/>
        </p:nvSpPr>
        <p:spPr>
          <a:xfrm>
            <a:off x="263395" y="4053092"/>
            <a:ext cx="1924850" cy="1247400"/>
          </a:xfrm>
          <a:prstGeom prst="rect">
            <a:avLst/>
          </a:prstGeom>
          <a:noFill/>
          <a:ln>
            <a:noFill/>
          </a:ln>
        </p:spPr>
        <p:txBody>
          <a:bodyPr spcFirstLastPara="1" wrap="square" lIns="68569" tIns="68569" rIns="68569" bIns="68569" anchor="t" anchorCtr="0">
            <a:noAutofit/>
          </a:bodyPr>
          <a:lstStyle/>
          <a:p>
            <a:pPr marL="342898" indent="-223837" defTabSz="685797">
              <a:lnSpc>
                <a:spcPct val="115000"/>
              </a:lnSpc>
              <a:buClr>
                <a:srgbClr val="FF0000"/>
              </a:buClr>
              <a:buSzPts val="1100"/>
              <a:buFont typeface="Verdana"/>
              <a:buChar char="●"/>
            </a:pPr>
            <a:r>
              <a:rPr lang="en-GB" sz="1406" kern="0" dirty="0">
                <a:solidFill>
                  <a:srgbClr val="000000"/>
                </a:solidFill>
                <a:latin typeface="Verdana"/>
                <a:ea typeface="Verdana"/>
                <a:cs typeface="Verdana"/>
                <a:sym typeface="Verdana"/>
              </a:rPr>
              <a:t>Multi-Agency Safeguarding Hub (MASH)</a:t>
            </a:r>
            <a:endParaRPr sz="1406" kern="0" dirty="0">
              <a:solidFill>
                <a:srgbClr val="000000"/>
              </a:solidFill>
              <a:latin typeface="Verdana"/>
              <a:ea typeface="Verdana"/>
              <a:cs typeface="Verdana"/>
              <a:sym typeface="Verdana"/>
            </a:endParaRPr>
          </a:p>
          <a:p>
            <a:pPr marL="119061" defTabSz="685797">
              <a:lnSpc>
                <a:spcPct val="115000"/>
              </a:lnSpc>
              <a:buClr>
                <a:srgbClr val="FF0000"/>
              </a:buClr>
              <a:buSzPts val="1100"/>
            </a:pPr>
            <a:endParaRPr sz="1406" kern="0" dirty="0">
              <a:solidFill>
                <a:srgbClr val="000000"/>
              </a:solidFill>
              <a:latin typeface="Verdana"/>
              <a:ea typeface="Verdana"/>
              <a:cs typeface="Verdana"/>
              <a:sym typeface="Verdana"/>
            </a:endParaRPr>
          </a:p>
          <a:p>
            <a:pPr defTabSz="685797">
              <a:buClr>
                <a:srgbClr val="000000"/>
              </a:buClr>
            </a:pPr>
            <a:endParaRPr sz="1406" kern="0" dirty="0">
              <a:solidFill>
                <a:srgbClr val="000000"/>
              </a:solidFill>
              <a:latin typeface="Verdana"/>
              <a:ea typeface="Verdana"/>
              <a:cs typeface="Verdana"/>
              <a:sym typeface="Verdana"/>
            </a:endParaRPr>
          </a:p>
          <a:p>
            <a:pPr defTabSz="685797">
              <a:buClr>
                <a:srgbClr val="000000"/>
              </a:buClr>
            </a:pPr>
            <a:endParaRPr sz="900" kern="0" dirty="0">
              <a:solidFill>
                <a:srgbClr val="000000"/>
              </a:solidFill>
              <a:latin typeface="Verdana"/>
              <a:ea typeface="Verdana"/>
              <a:cs typeface="Verdana"/>
              <a:sym typeface="Verdana"/>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07C81-2051-4035-BCD2-C00D81C7F042}"/>
              </a:ext>
            </a:extLst>
          </p:cNvPr>
          <p:cNvSpPr>
            <a:spLocks noGrp="1"/>
          </p:cNvSpPr>
          <p:nvPr>
            <p:ph type="title"/>
          </p:nvPr>
        </p:nvSpPr>
        <p:spPr/>
        <p:txBody>
          <a:bodyPr/>
          <a:lstStyle/>
          <a:p>
            <a:r>
              <a:rPr lang="en-GB" dirty="0"/>
              <a:t>Worried about a child in your school?</a:t>
            </a:r>
          </a:p>
        </p:txBody>
      </p:sp>
      <p:sp>
        <p:nvSpPr>
          <p:cNvPr id="3" name="Text Placeholder 2">
            <a:extLst>
              <a:ext uri="{FF2B5EF4-FFF2-40B4-BE49-F238E27FC236}">
                <a16:creationId xmlns:a16="http://schemas.microsoft.com/office/drawing/2014/main" id="{79455F09-B64C-4274-8D98-69D069957F9E}"/>
              </a:ext>
            </a:extLst>
          </p:cNvPr>
          <p:cNvSpPr>
            <a:spLocks noGrp="1"/>
          </p:cNvSpPr>
          <p:nvPr>
            <p:ph type="body" idx="1"/>
          </p:nvPr>
        </p:nvSpPr>
        <p:spPr>
          <a:xfrm>
            <a:off x="482600" y="1608138"/>
            <a:ext cx="8389938" cy="4768850"/>
          </a:xfrm>
        </p:spPr>
        <p:txBody>
          <a:bodyPr/>
          <a:lstStyle/>
          <a:p>
            <a:r>
              <a:rPr lang="en-GB" sz="1969" dirty="0"/>
              <a:t>If you are </a:t>
            </a:r>
            <a:r>
              <a:rPr lang="en-GB" sz="1969" b="1" dirty="0"/>
              <a:t>WORRIED</a:t>
            </a:r>
            <a:r>
              <a:rPr lang="en-GB" sz="1969" dirty="0"/>
              <a:t> about a child in your school and you feel that Children Social Care should do something about it </a:t>
            </a:r>
            <a:r>
              <a:rPr lang="en-GB" sz="1969" b="1" dirty="0"/>
              <a:t>THEN YOU </a:t>
            </a:r>
            <a:r>
              <a:rPr lang="en-GB" sz="1969" dirty="0"/>
              <a:t>need pass on that </a:t>
            </a:r>
            <a:r>
              <a:rPr lang="en-GB" sz="1969" b="1" dirty="0"/>
              <a:t>WORRY</a:t>
            </a:r>
            <a:r>
              <a:rPr lang="en-GB" sz="1969" dirty="0"/>
              <a:t> to them.</a:t>
            </a:r>
          </a:p>
          <a:p>
            <a:endParaRPr lang="en-GB" sz="1969" dirty="0"/>
          </a:p>
          <a:p>
            <a:r>
              <a:rPr lang="en-GB" sz="1969" dirty="0"/>
              <a:t>You need to contextualise that </a:t>
            </a:r>
            <a:r>
              <a:rPr lang="en-GB" sz="1969" b="1" dirty="0"/>
              <a:t>WORRY</a:t>
            </a:r>
            <a:r>
              <a:rPr lang="en-GB" sz="1969" dirty="0"/>
              <a:t> into words and put it onto the CFCS referral form so when they read it </a:t>
            </a:r>
            <a:r>
              <a:rPr lang="en-GB" sz="1969" b="1" dirty="0"/>
              <a:t>THEY ARE NOW WORRIED  </a:t>
            </a:r>
            <a:r>
              <a:rPr lang="en-GB" sz="1969" dirty="0"/>
              <a:t>about the child and will need to do something about it.</a:t>
            </a:r>
          </a:p>
          <a:p>
            <a:endParaRPr lang="en-GB" dirty="0"/>
          </a:p>
          <a:p>
            <a:pPr algn="ctr"/>
            <a:r>
              <a:rPr lang="en-GB" sz="2250" b="1" dirty="0"/>
              <a:t>IT IS ALL ABOUT THE INFORMATION ON THE FORM</a:t>
            </a:r>
          </a:p>
        </p:txBody>
      </p:sp>
      <p:pic>
        <p:nvPicPr>
          <p:cNvPr id="5" name="Picture 4">
            <a:extLst>
              <a:ext uri="{FF2B5EF4-FFF2-40B4-BE49-F238E27FC236}">
                <a16:creationId xmlns:a16="http://schemas.microsoft.com/office/drawing/2014/main" id="{6F7E0CCA-A049-4B3A-AEB2-81F8F333D872}"/>
              </a:ext>
            </a:extLst>
          </p:cNvPr>
          <p:cNvPicPr>
            <a:picLocks noChangeAspect="1"/>
          </p:cNvPicPr>
          <p:nvPr/>
        </p:nvPicPr>
        <p:blipFill>
          <a:blip r:embed="rId2"/>
          <a:stretch>
            <a:fillRect/>
          </a:stretch>
        </p:blipFill>
        <p:spPr>
          <a:xfrm>
            <a:off x="1823255" y="4212680"/>
            <a:ext cx="5191481" cy="2505238"/>
          </a:xfrm>
          <a:prstGeom prst="rect">
            <a:avLst/>
          </a:prstGeom>
        </p:spPr>
      </p:pic>
    </p:spTree>
    <p:extLst>
      <p:ext uri="{BB962C8B-B14F-4D97-AF65-F5344CB8AC3E}">
        <p14:creationId xmlns:p14="http://schemas.microsoft.com/office/powerpoint/2010/main" val="2334013124"/>
      </p:ext>
    </p:extLst>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p:cNvSpPr>
            <a:spLocks noGrp="1" noChangeArrowheads="1"/>
          </p:cNvSpPr>
          <p:nvPr>
            <p:ph type="title"/>
          </p:nvPr>
        </p:nvSpPr>
        <p:spPr/>
        <p:txBody>
          <a:bodyPr>
            <a:normAutofit fontScale="90000"/>
          </a:bodyPr>
          <a:lstStyle/>
          <a:p>
            <a:pPr eaLnBrk="1"/>
            <a:r>
              <a:rPr lang="en-US" sz="3600" b="1" dirty="0">
                <a:solidFill>
                  <a:schemeClr val="bg1"/>
                </a:solidFill>
                <a:latin typeface="+mj-lt"/>
                <a:cs typeface="Tahoma" pitchFamily="34" charset="0"/>
                <a:sym typeface="Arial" pitchFamily="34" charset="0"/>
              </a:rPr>
              <a:t>An ongoing culture of vigilance</a:t>
            </a:r>
          </a:p>
        </p:txBody>
      </p:sp>
      <p:sp>
        <p:nvSpPr>
          <p:cNvPr id="64515" name="Rectangle 2"/>
          <p:cNvSpPr>
            <a:spLocks noGrp="1" noChangeArrowheads="1"/>
          </p:cNvSpPr>
          <p:nvPr>
            <p:ph type="body" idx="1"/>
          </p:nvPr>
        </p:nvSpPr>
        <p:spPr>
          <a:xfrm>
            <a:off x="619942" y="1562528"/>
            <a:ext cx="8462513" cy="4790157"/>
          </a:xfrm>
        </p:spPr>
        <p:txBody>
          <a:bodyPr>
            <a:normAutofit/>
          </a:bodyPr>
          <a:lstStyle/>
          <a:p>
            <a:pPr marL="193665" indent="-193665">
              <a:spcBef>
                <a:spcPts val="500"/>
              </a:spcBef>
            </a:pPr>
            <a:r>
              <a:rPr lang="en-US" sz="2400" b="1" dirty="0">
                <a:solidFill>
                  <a:schemeClr val="tx1"/>
                </a:solidFill>
                <a:latin typeface="+mn-lt"/>
                <a:cs typeface="Tahoma" pitchFamily="34" charset="0"/>
                <a:sym typeface="Arial" pitchFamily="34" charset="0"/>
              </a:rPr>
              <a:t>Features of a safer culture:</a:t>
            </a:r>
          </a:p>
          <a:p>
            <a:pPr marL="193665" indent="-193665">
              <a:spcBef>
                <a:spcPts val="500"/>
              </a:spcBef>
            </a:pPr>
            <a:endParaRPr lang="en-US" sz="1800" dirty="0">
              <a:solidFill>
                <a:schemeClr val="tx1"/>
              </a:solidFill>
              <a:latin typeface="+mn-lt"/>
              <a:cs typeface="Tahoma" pitchFamily="34" charset="0"/>
              <a:sym typeface="Arial" pitchFamily="34" charset="0"/>
            </a:endParaRPr>
          </a:p>
          <a:p>
            <a:pPr marL="193665" indent="-193665">
              <a:spcBef>
                <a:spcPts val="500"/>
              </a:spcBef>
              <a:buClr>
                <a:srgbClr val="C12577"/>
              </a:buClr>
              <a:buFontTx/>
              <a:buChar char="•"/>
            </a:pPr>
            <a:r>
              <a:rPr lang="en-US" sz="2400" dirty="0">
                <a:solidFill>
                  <a:schemeClr val="tx1"/>
                </a:solidFill>
                <a:latin typeface="+mn-lt"/>
                <a:cs typeface="Tahoma" pitchFamily="34" charset="0"/>
                <a:sym typeface="Arial" pitchFamily="34" charset="0"/>
              </a:rPr>
              <a:t> Open, no secrets</a:t>
            </a:r>
          </a:p>
          <a:p>
            <a:pPr marL="193665" indent="-193665">
              <a:spcBef>
                <a:spcPts val="500"/>
              </a:spcBef>
              <a:buClr>
                <a:srgbClr val="C12577"/>
              </a:buClr>
              <a:buFontTx/>
              <a:buChar char="•"/>
            </a:pPr>
            <a:r>
              <a:rPr lang="en-US" sz="2400" dirty="0">
                <a:solidFill>
                  <a:schemeClr val="tx1"/>
                </a:solidFill>
                <a:latin typeface="+mn-lt"/>
                <a:cs typeface="Tahoma" pitchFamily="34" charset="0"/>
                <a:sym typeface="Arial" pitchFamily="34" charset="0"/>
              </a:rPr>
              <a:t> Belief that ‘it could happen here’</a:t>
            </a:r>
          </a:p>
          <a:p>
            <a:pPr marL="193665" indent="-193665">
              <a:spcBef>
                <a:spcPts val="500"/>
              </a:spcBef>
              <a:buClr>
                <a:srgbClr val="C12577"/>
              </a:buClr>
              <a:buFontTx/>
              <a:buChar char="•"/>
            </a:pPr>
            <a:r>
              <a:rPr lang="en-US" sz="2400" dirty="0">
                <a:solidFill>
                  <a:schemeClr val="tx1"/>
                </a:solidFill>
                <a:latin typeface="+mn-lt"/>
                <a:cs typeface="Tahoma" pitchFamily="34" charset="0"/>
                <a:sym typeface="Arial" pitchFamily="34" charset="0"/>
              </a:rPr>
              <a:t> Clear procedures for reporting concerns</a:t>
            </a:r>
          </a:p>
          <a:p>
            <a:pPr marL="193665" indent="-193665">
              <a:spcBef>
                <a:spcPts val="500"/>
              </a:spcBef>
              <a:buClr>
                <a:srgbClr val="C12577"/>
              </a:buClr>
              <a:buFontTx/>
              <a:buChar char="•"/>
            </a:pPr>
            <a:r>
              <a:rPr lang="en-US" sz="2400" dirty="0">
                <a:solidFill>
                  <a:schemeClr val="tx1"/>
                </a:solidFill>
                <a:latin typeface="+mn-lt"/>
                <a:cs typeface="Tahoma" pitchFamily="34" charset="0"/>
                <a:sym typeface="Arial" pitchFamily="34" charset="0"/>
              </a:rPr>
              <a:t> Support in raising concerns and commitment to take action</a:t>
            </a:r>
          </a:p>
          <a:p>
            <a:pPr marL="193665" indent="-193665">
              <a:spcBef>
                <a:spcPts val="500"/>
              </a:spcBef>
              <a:buClr>
                <a:srgbClr val="C12577"/>
              </a:buClr>
              <a:buFontTx/>
              <a:buChar char="•"/>
            </a:pPr>
            <a:r>
              <a:rPr lang="en-US" sz="2400" dirty="0">
                <a:solidFill>
                  <a:schemeClr val="tx1"/>
                </a:solidFill>
                <a:latin typeface="+mn-lt"/>
                <a:cs typeface="Tahoma" pitchFamily="34" charset="0"/>
                <a:sym typeface="Arial" pitchFamily="34" charset="0"/>
              </a:rPr>
              <a:t> Setting acceptable standards of behaviour</a:t>
            </a:r>
          </a:p>
          <a:p>
            <a:pPr marL="193665" indent="-193665">
              <a:spcBef>
                <a:spcPts val="500"/>
              </a:spcBef>
              <a:buClr>
                <a:srgbClr val="C12577"/>
              </a:buClr>
              <a:buFontTx/>
              <a:buChar char="•"/>
            </a:pPr>
            <a:r>
              <a:rPr lang="en-US" sz="2400" dirty="0">
                <a:solidFill>
                  <a:schemeClr val="tx1"/>
                </a:solidFill>
                <a:latin typeface="+mn-lt"/>
                <a:cs typeface="Tahoma" pitchFamily="34" charset="0"/>
                <a:sym typeface="Arial" pitchFamily="34" charset="0"/>
              </a:rPr>
              <a:t> Policies and procedures put into practice and monitored</a:t>
            </a:r>
          </a:p>
          <a:p>
            <a:pPr marL="193665" indent="-193665">
              <a:spcBef>
                <a:spcPts val="500"/>
              </a:spcBef>
              <a:buClr>
                <a:srgbClr val="C12577"/>
              </a:buClr>
              <a:buFontTx/>
              <a:buChar char="•"/>
            </a:pPr>
            <a:r>
              <a:rPr lang="en-US" sz="2400" dirty="0">
                <a:solidFill>
                  <a:schemeClr val="tx1"/>
                </a:solidFill>
                <a:latin typeface="+mn-lt"/>
                <a:cs typeface="Tahoma" pitchFamily="34" charset="0"/>
                <a:sym typeface="Arial" pitchFamily="34" charset="0"/>
              </a:rPr>
              <a:t> Induction and probationary periods.</a:t>
            </a:r>
          </a:p>
          <a:p>
            <a:pPr marL="193665" indent="-193665">
              <a:spcBef>
                <a:spcPts val="500"/>
              </a:spcBef>
              <a:buClr>
                <a:srgbClr val="C12577"/>
              </a:buClr>
              <a:buFontTx/>
              <a:buChar char="•"/>
            </a:pPr>
            <a:r>
              <a:rPr lang="en-US" sz="2400" dirty="0">
                <a:solidFill>
                  <a:schemeClr val="tx1"/>
                </a:solidFill>
                <a:latin typeface="+mn-lt"/>
                <a:cs typeface="Tahoma" pitchFamily="34" charset="0"/>
                <a:sym typeface="Arial" pitchFamily="34" charset="0"/>
              </a:rPr>
              <a:t> Commitment to safeguarding and an ongoing culture of </a:t>
            </a:r>
          </a:p>
          <a:p>
            <a:pPr>
              <a:spcBef>
                <a:spcPts val="500"/>
              </a:spcBef>
              <a:buClr>
                <a:srgbClr val="C12577"/>
              </a:buClr>
            </a:pPr>
            <a:r>
              <a:rPr lang="en-US" sz="2400" dirty="0">
                <a:solidFill>
                  <a:schemeClr val="tx1"/>
                </a:solidFill>
                <a:latin typeface="+mn-lt"/>
                <a:cs typeface="Tahoma" pitchFamily="34" charset="0"/>
                <a:sym typeface="Arial" pitchFamily="34" charset="0"/>
              </a:rPr>
              <a:t>   vigilance</a:t>
            </a:r>
          </a:p>
        </p:txBody>
      </p:sp>
    </p:spTree>
    <p:extLst>
      <p:ext uri="{BB962C8B-B14F-4D97-AF65-F5344CB8AC3E}">
        <p14:creationId xmlns:p14="http://schemas.microsoft.com/office/powerpoint/2010/main" val="2739572158"/>
      </p:ext>
    </p:extLst>
  </p:cSld>
  <p:clrMapOvr>
    <a:masterClrMapping/>
  </p:clrMapOvr>
  <p:transition>
    <p:wipe dir="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149839-938A-4E2D-B42B-1E5F55EFDD51}"/>
              </a:ext>
            </a:extLst>
          </p:cNvPr>
          <p:cNvSpPr/>
          <p:nvPr/>
        </p:nvSpPr>
        <p:spPr>
          <a:xfrm>
            <a:off x="224976" y="234769"/>
            <a:ext cx="8694051" cy="557525"/>
          </a:xfrm>
          <a:prstGeom prst="rect">
            <a:avLst/>
          </a:prstGeom>
        </p:spPr>
        <p:txBody>
          <a:bodyPr wrap="square">
            <a:spAutoFit/>
          </a:bodyPr>
          <a:lstStyle/>
          <a:p>
            <a:pPr defTabSz="410730" hangingPunct="0">
              <a:defRPr/>
            </a:pPr>
            <a:r>
              <a:rPr lang="en-GB" sz="3023" kern="0" dirty="0">
                <a:solidFill>
                  <a:srgbClr val="FFFFFF"/>
                </a:solidFill>
                <a:latin typeface="Avenir Heavy"/>
                <a:sym typeface="Avenir Heavy"/>
              </a:rPr>
              <a:t> </a:t>
            </a:r>
          </a:p>
        </p:txBody>
      </p:sp>
      <p:pic>
        <p:nvPicPr>
          <p:cNvPr id="7" name="Picture 6">
            <a:extLst>
              <a:ext uri="{FF2B5EF4-FFF2-40B4-BE49-F238E27FC236}">
                <a16:creationId xmlns:a16="http://schemas.microsoft.com/office/drawing/2014/main" id="{82EABA85-A874-42AB-81DA-DD687BBBC931}"/>
              </a:ext>
            </a:extLst>
          </p:cNvPr>
          <p:cNvPicPr>
            <a:picLocks noChangeAspect="1"/>
          </p:cNvPicPr>
          <p:nvPr/>
        </p:nvPicPr>
        <p:blipFill>
          <a:blip r:embed="rId2"/>
          <a:stretch>
            <a:fillRect/>
          </a:stretch>
        </p:blipFill>
        <p:spPr>
          <a:xfrm>
            <a:off x="0" y="1386361"/>
            <a:ext cx="9144000" cy="5471639"/>
          </a:xfrm>
          <a:prstGeom prst="rect">
            <a:avLst/>
          </a:prstGeom>
        </p:spPr>
      </p:pic>
      <p:sp>
        <p:nvSpPr>
          <p:cNvPr id="9" name="TextBox 8">
            <a:extLst>
              <a:ext uri="{FF2B5EF4-FFF2-40B4-BE49-F238E27FC236}">
                <a16:creationId xmlns:a16="http://schemas.microsoft.com/office/drawing/2014/main" id="{700B8881-F901-499D-A60D-C71363677EA5}"/>
              </a:ext>
            </a:extLst>
          </p:cNvPr>
          <p:cNvSpPr txBox="1"/>
          <p:nvPr/>
        </p:nvSpPr>
        <p:spPr>
          <a:xfrm>
            <a:off x="398008" y="234678"/>
            <a:ext cx="7990796" cy="6117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410751" hangingPunct="0">
              <a:defRPr/>
            </a:pPr>
            <a:r>
              <a:rPr lang="en-GB" sz="3375" kern="0" dirty="0">
                <a:solidFill>
                  <a:srgbClr val="FFFFFF"/>
                </a:solidFill>
                <a:latin typeface="Avenir Heavy"/>
                <a:sym typeface="Avenir Heavy"/>
              </a:rPr>
              <a:t>www.childsafeguardingtoolkit.org.uk</a:t>
            </a:r>
          </a:p>
        </p:txBody>
      </p:sp>
    </p:spTree>
    <p:extLst>
      <p:ext uri="{BB962C8B-B14F-4D97-AF65-F5344CB8AC3E}">
        <p14:creationId xmlns:p14="http://schemas.microsoft.com/office/powerpoint/2010/main" val="29041379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17249E-6D5D-4A1E-8B0C-A3060B4C7497}"/>
              </a:ext>
            </a:extLst>
          </p:cNvPr>
          <p:cNvPicPr>
            <a:picLocks noChangeAspect="1"/>
          </p:cNvPicPr>
          <p:nvPr/>
        </p:nvPicPr>
        <p:blipFill>
          <a:blip r:embed="rId2"/>
          <a:stretch>
            <a:fillRect/>
          </a:stretch>
        </p:blipFill>
        <p:spPr>
          <a:xfrm>
            <a:off x="1" y="102054"/>
            <a:ext cx="9143999" cy="6692865"/>
          </a:xfrm>
          <a:prstGeom prst="rect">
            <a:avLst/>
          </a:prstGeom>
        </p:spPr>
      </p:pic>
    </p:spTree>
    <p:extLst>
      <p:ext uri="{BB962C8B-B14F-4D97-AF65-F5344CB8AC3E}">
        <p14:creationId xmlns:p14="http://schemas.microsoft.com/office/powerpoint/2010/main" val="28920224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99" y="110489"/>
            <a:ext cx="8600825" cy="537595"/>
          </a:xfrm>
        </p:spPr>
        <p:txBody>
          <a:bodyPr>
            <a:normAutofit fontScale="90000"/>
          </a:bodyPr>
          <a:lstStyle/>
          <a:p>
            <a:pPr algn="ctr"/>
            <a:br>
              <a:rPr lang="en-GB" dirty="0"/>
            </a:br>
            <a:r>
              <a:rPr lang="en-GB" dirty="0"/>
              <a:t>At a glance reminders  (All Safeguarding concerns)</a:t>
            </a:r>
          </a:p>
        </p:txBody>
      </p:sp>
      <p:sp>
        <p:nvSpPr>
          <p:cNvPr id="3" name="Text Placeholder 2"/>
          <p:cNvSpPr>
            <a:spLocks noGrp="1"/>
          </p:cNvSpPr>
          <p:nvPr>
            <p:ph type="body" idx="1"/>
          </p:nvPr>
        </p:nvSpPr>
        <p:spPr>
          <a:xfrm>
            <a:off x="227999" y="1332559"/>
            <a:ext cx="8600824" cy="5434770"/>
          </a:xfrm>
        </p:spPr>
        <p:txBody>
          <a:bodyPr>
            <a:normAutofit fontScale="92500" lnSpcReduction="20000"/>
          </a:bodyPr>
          <a:lstStyle/>
          <a:p>
            <a:pPr marL="321457" indent="-321457">
              <a:buClr>
                <a:srgbClr val="FF0066"/>
              </a:buClr>
              <a:buFont typeface="Arial" panose="020B0604020202020204" pitchFamily="34" charset="0"/>
              <a:buChar char="•"/>
            </a:pPr>
            <a:r>
              <a:rPr lang="en-GB" sz="2250" dirty="0">
                <a:latin typeface="+mn-lt"/>
              </a:rPr>
              <a:t>Always remember the child and look beyond their behaviour and consider why they are behaving like this.</a:t>
            </a:r>
          </a:p>
          <a:p>
            <a:pPr marL="321457" indent="-321457">
              <a:buClr>
                <a:srgbClr val="FF0066"/>
              </a:buClr>
              <a:buFont typeface="Arial" panose="020B0604020202020204" pitchFamily="34" charset="0"/>
              <a:buChar char="•"/>
            </a:pPr>
            <a:endParaRPr lang="en-GB" sz="2250" dirty="0">
              <a:latin typeface="+mn-lt"/>
            </a:endParaRPr>
          </a:p>
          <a:p>
            <a:pPr marL="321457" indent="-321457">
              <a:buClr>
                <a:srgbClr val="FF0066"/>
              </a:buClr>
              <a:buFont typeface="Arial" panose="020B0604020202020204" pitchFamily="34" charset="0"/>
              <a:buChar char="•"/>
            </a:pPr>
            <a:r>
              <a:rPr lang="en-GB" sz="2250" dirty="0">
                <a:latin typeface="+mn-lt"/>
              </a:rPr>
              <a:t>Always listen to what the child is telling you. </a:t>
            </a:r>
          </a:p>
          <a:p>
            <a:pPr marL="321457" indent="-321457">
              <a:buClr>
                <a:srgbClr val="FF0066"/>
              </a:buClr>
              <a:buFont typeface="Arial" panose="020B0604020202020204" pitchFamily="34" charset="0"/>
              <a:buChar char="•"/>
            </a:pPr>
            <a:endParaRPr lang="en-GB" sz="2250" dirty="0">
              <a:latin typeface="+mn-lt"/>
            </a:endParaRPr>
          </a:p>
          <a:p>
            <a:pPr marL="321457" indent="-321457">
              <a:buClr>
                <a:srgbClr val="FF0066"/>
              </a:buClr>
              <a:buFont typeface="Arial" panose="020B0604020202020204" pitchFamily="34" charset="0"/>
              <a:buChar char="•"/>
            </a:pPr>
            <a:r>
              <a:rPr lang="en-GB" sz="2250" dirty="0">
                <a:latin typeface="+mn-lt"/>
              </a:rPr>
              <a:t>Make a record of what the child has said (as soon as possible)</a:t>
            </a:r>
          </a:p>
          <a:p>
            <a:pPr marL="321457" indent="-321457">
              <a:buClr>
                <a:srgbClr val="FF0066"/>
              </a:buClr>
              <a:buFont typeface="Arial" panose="020B0604020202020204" pitchFamily="34" charset="0"/>
              <a:buChar char="•"/>
            </a:pPr>
            <a:endParaRPr lang="en-GB" sz="2250" dirty="0">
              <a:latin typeface="+mn-lt"/>
            </a:endParaRPr>
          </a:p>
          <a:p>
            <a:pPr marL="321457" indent="-321457">
              <a:buClr>
                <a:srgbClr val="FF0066"/>
              </a:buClr>
              <a:buFont typeface="Arial" panose="020B0604020202020204" pitchFamily="34" charset="0"/>
              <a:buChar char="•"/>
            </a:pPr>
            <a:r>
              <a:rPr lang="en-GB" sz="2250" dirty="0">
                <a:latin typeface="+mn-lt"/>
              </a:rPr>
              <a:t>Don’t dismiss what a child tells you.</a:t>
            </a:r>
          </a:p>
          <a:p>
            <a:pPr marL="321457" indent="-321457">
              <a:buClr>
                <a:srgbClr val="FF0066"/>
              </a:buClr>
              <a:buFont typeface="Arial" panose="020B0604020202020204" pitchFamily="34" charset="0"/>
              <a:buChar char="•"/>
            </a:pPr>
            <a:endParaRPr lang="en-GB" sz="2250" dirty="0">
              <a:latin typeface="+mn-lt"/>
            </a:endParaRPr>
          </a:p>
          <a:p>
            <a:pPr marL="321457" indent="-321457">
              <a:buClr>
                <a:srgbClr val="FF0066"/>
              </a:buClr>
              <a:buFont typeface="Arial" panose="020B0604020202020204" pitchFamily="34" charset="0"/>
              <a:buChar char="•"/>
            </a:pPr>
            <a:r>
              <a:rPr lang="en-GB" sz="2250" dirty="0">
                <a:latin typeface="+mn-lt"/>
              </a:rPr>
              <a:t>Be professionally curious if the situation doesn’t look or feel right to you then it probably isn’t right.</a:t>
            </a:r>
          </a:p>
          <a:p>
            <a:pPr>
              <a:buClr>
                <a:srgbClr val="FF0066"/>
              </a:buClr>
            </a:pPr>
            <a:endParaRPr lang="en-GB" sz="2250" dirty="0">
              <a:latin typeface="+mn-lt"/>
            </a:endParaRPr>
          </a:p>
          <a:p>
            <a:pPr marL="321457" indent="-321457">
              <a:buClr>
                <a:srgbClr val="FF0066"/>
              </a:buClr>
              <a:buFont typeface="Arial" panose="020B0604020202020204" pitchFamily="34" charset="0"/>
              <a:buChar char="•"/>
            </a:pPr>
            <a:r>
              <a:rPr lang="en-GB" sz="2250" dirty="0">
                <a:latin typeface="+mn-lt"/>
              </a:rPr>
              <a:t>If in doubt always seek advice and support.</a:t>
            </a:r>
          </a:p>
          <a:p>
            <a:pPr marL="321457" indent="-321457">
              <a:buClr>
                <a:srgbClr val="FF0066"/>
              </a:buClr>
              <a:buFont typeface="Arial" panose="020B0604020202020204" pitchFamily="34" charset="0"/>
              <a:buChar char="•"/>
            </a:pPr>
            <a:endParaRPr lang="en-GB" sz="2250" dirty="0">
              <a:latin typeface="+mn-lt"/>
            </a:endParaRPr>
          </a:p>
          <a:p>
            <a:pPr marL="321457" indent="-321457">
              <a:buClr>
                <a:srgbClr val="FF0066"/>
              </a:buClr>
              <a:buFont typeface="Arial" panose="020B0604020202020204" pitchFamily="34" charset="0"/>
              <a:buChar char="•"/>
            </a:pPr>
            <a:r>
              <a:rPr lang="en-GB" sz="2250" dirty="0">
                <a:latin typeface="+mn-lt"/>
              </a:rPr>
              <a:t>Share information with the School/Organisation Designated Safeguarding Lead.</a:t>
            </a:r>
          </a:p>
          <a:p>
            <a:pPr>
              <a:buClr>
                <a:srgbClr val="FF0066"/>
              </a:buClr>
            </a:pPr>
            <a:endParaRPr lang="en-GB" sz="2250" dirty="0">
              <a:latin typeface="+mn-lt"/>
            </a:endParaRPr>
          </a:p>
          <a:p>
            <a:pPr marL="321457" indent="-321457">
              <a:buClr>
                <a:srgbClr val="FF0066"/>
              </a:buClr>
              <a:buFont typeface="Arial" panose="020B0604020202020204" pitchFamily="34" charset="0"/>
              <a:buChar char="•"/>
            </a:pPr>
            <a:r>
              <a:rPr lang="en-GB" sz="2250" dirty="0">
                <a:latin typeface="+mn-lt"/>
              </a:rPr>
              <a:t>Always share with your manager if you have a concern regarding a colleague’s behaviour towards a child.</a:t>
            </a:r>
          </a:p>
          <a:p>
            <a:pPr>
              <a:buClr>
                <a:srgbClr val="FF0066"/>
              </a:buClr>
            </a:pPr>
            <a:endParaRPr lang="en-GB" sz="2250" dirty="0"/>
          </a:p>
          <a:p>
            <a:pPr marL="321457" indent="-321457">
              <a:buClr>
                <a:srgbClr val="FF0066"/>
              </a:buClr>
              <a:buFont typeface="Arial" panose="020B0604020202020204" pitchFamily="34" charset="0"/>
              <a:buChar char="•"/>
            </a:pPr>
            <a:endParaRPr lang="en-GB" sz="2250" dirty="0"/>
          </a:p>
          <a:p>
            <a:endParaRPr lang="en-GB" dirty="0"/>
          </a:p>
        </p:txBody>
      </p:sp>
    </p:spTree>
    <p:extLst>
      <p:ext uri="{BB962C8B-B14F-4D97-AF65-F5344CB8AC3E}">
        <p14:creationId xmlns:p14="http://schemas.microsoft.com/office/powerpoint/2010/main" val="443846889"/>
      </p:ext>
    </p:extLst>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78675-7560-4E15-ADF0-E4CE5CC0FBA3}"/>
              </a:ext>
            </a:extLst>
          </p:cNvPr>
          <p:cNvSpPr>
            <a:spLocks noGrp="1"/>
          </p:cNvSpPr>
          <p:nvPr>
            <p:ph type="title"/>
          </p:nvPr>
        </p:nvSpPr>
        <p:spPr/>
        <p:txBody>
          <a:bodyPr>
            <a:normAutofit fontScale="90000"/>
          </a:bodyPr>
          <a:lstStyle/>
          <a:p>
            <a:pPr defTabSz="410709" eaLnBrk="1" fontAlgn="auto" hangingPunct="1">
              <a:spcBef>
                <a:spcPts val="0"/>
              </a:spcBef>
              <a:spcAft>
                <a:spcPts val="0"/>
              </a:spcAft>
              <a:defRPr/>
            </a:pPr>
            <a:r>
              <a:rPr lang="en-GB" sz="3023" dirty="0"/>
              <a:t>Key messages for all staff</a:t>
            </a:r>
          </a:p>
        </p:txBody>
      </p:sp>
      <p:sp>
        <p:nvSpPr>
          <p:cNvPr id="3" name="Text Placeholder 2">
            <a:extLst>
              <a:ext uri="{FF2B5EF4-FFF2-40B4-BE49-F238E27FC236}">
                <a16:creationId xmlns:a16="http://schemas.microsoft.com/office/drawing/2014/main" id="{63F8F7BD-86C3-47C4-8269-C71A38DF0B7C}"/>
              </a:ext>
            </a:extLst>
          </p:cNvPr>
          <p:cNvSpPr>
            <a:spLocks noGrp="1"/>
          </p:cNvSpPr>
          <p:nvPr>
            <p:ph type="body" idx="1"/>
          </p:nvPr>
        </p:nvSpPr>
        <p:spPr>
          <a:xfrm>
            <a:off x="211138" y="1590675"/>
            <a:ext cx="8661400" cy="4770438"/>
          </a:xfrm>
        </p:spPr>
        <p:txBody>
          <a:bodyPr>
            <a:normAutofit/>
          </a:bodyPr>
          <a:lstStyle/>
          <a:p>
            <a:pPr algn="ctr" defTabSz="410709" eaLnBrk="1" fontAlgn="auto" hangingPunct="1">
              <a:spcBef>
                <a:spcPts val="0"/>
              </a:spcBef>
              <a:spcAft>
                <a:spcPts val="0"/>
              </a:spcAft>
              <a:defRPr/>
            </a:pPr>
            <a:r>
              <a:rPr lang="en-GB" sz="4219" b="1" dirty="0">
                <a:latin typeface="+mn-lt"/>
              </a:rPr>
              <a:t>REMEMBER ‘it could happen here’</a:t>
            </a:r>
          </a:p>
          <a:p>
            <a:pPr algn="ctr" defTabSz="410709" eaLnBrk="1" fontAlgn="auto" hangingPunct="1">
              <a:spcBef>
                <a:spcPts val="0"/>
              </a:spcBef>
              <a:spcAft>
                <a:spcPts val="0"/>
              </a:spcAft>
              <a:defRPr/>
            </a:pPr>
            <a:endParaRPr lang="en-GB" sz="4219" b="1" dirty="0">
              <a:latin typeface="+mn-lt"/>
            </a:endParaRPr>
          </a:p>
          <a:p>
            <a:pPr algn="ctr" defTabSz="410709" eaLnBrk="1" fontAlgn="auto" hangingPunct="1">
              <a:spcBef>
                <a:spcPts val="0"/>
              </a:spcBef>
              <a:spcAft>
                <a:spcPts val="0"/>
              </a:spcAft>
              <a:defRPr/>
            </a:pPr>
            <a:r>
              <a:rPr lang="en-GB" sz="4219" b="1" dirty="0">
                <a:latin typeface="+mn-lt"/>
              </a:rPr>
              <a:t>Always act in the </a:t>
            </a:r>
            <a:r>
              <a:rPr lang="en-GB" sz="4219" b="1" u="sng" dirty="0">
                <a:latin typeface="+mn-lt"/>
              </a:rPr>
              <a:t>best</a:t>
            </a:r>
            <a:r>
              <a:rPr lang="en-GB" sz="4219" b="1" dirty="0">
                <a:latin typeface="+mn-lt"/>
              </a:rPr>
              <a:t> interest of the child</a:t>
            </a:r>
          </a:p>
        </p:txBody>
      </p:sp>
      <p:pic>
        <p:nvPicPr>
          <p:cNvPr id="4" name="Picture 3">
            <a:extLst>
              <a:ext uri="{FF2B5EF4-FFF2-40B4-BE49-F238E27FC236}">
                <a16:creationId xmlns:a16="http://schemas.microsoft.com/office/drawing/2014/main" id="{05B77645-83B6-405B-BCDE-930039FFB206}"/>
              </a:ext>
            </a:extLst>
          </p:cNvPr>
          <p:cNvPicPr>
            <a:picLocks noChangeAspect="1"/>
          </p:cNvPicPr>
          <p:nvPr/>
        </p:nvPicPr>
        <p:blipFill>
          <a:blip r:embed="rId2"/>
          <a:stretch>
            <a:fillRect/>
          </a:stretch>
        </p:blipFill>
        <p:spPr>
          <a:xfrm>
            <a:off x="1839516" y="4174415"/>
            <a:ext cx="5464969" cy="2453399"/>
          </a:xfrm>
          <a:prstGeom prst="rect">
            <a:avLst/>
          </a:prstGeom>
        </p:spPr>
      </p:pic>
    </p:spTree>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91F59B52-7E2F-4900-A9D5-20BA641AF0A4}"/>
              </a:ext>
            </a:extLst>
          </p:cNvPr>
          <p:cNvSpPr>
            <a:spLocks noGrp="1"/>
          </p:cNvSpPr>
          <p:nvPr>
            <p:ph type="title"/>
          </p:nvPr>
        </p:nvSpPr>
        <p:spPr/>
        <p:txBody>
          <a:bodyPr>
            <a:normAutofit fontScale="90000"/>
          </a:bodyPr>
          <a:lstStyle/>
          <a:p>
            <a:pPr eaLnBrk="1" hangingPunct="1">
              <a:defRPr/>
            </a:pPr>
            <a:r>
              <a:rPr lang="en-GB" altLang="en-US" sz="4000" b="1"/>
              <a:t>Don’t hold onto the RISK</a:t>
            </a:r>
          </a:p>
        </p:txBody>
      </p:sp>
      <p:pic>
        <p:nvPicPr>
          <p:cNvPr id="222212" name="Picture 3">
            <a:extLst>
              <a:ext uri="{FF2B5EF4-FFF2-40B4-BE49-F238E27FC236}">
                <a16:creationId xmlns:a16="http://schemas.microsoft.com/office/drawing/2014/main" id="{749EA488-C463-4181-95D3-6A94283FD7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78787" y="1937411"/>
            <a:ext cx="4516293" cy="4690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13" name="Picture 4">
            <a:extLst>
              <a:ext uri="{FF2B5EF4-FFF2-40B4-BE49-F238E27FC236}">
                <a16:creationId xmlns:a16="http://schemas.microsoft.com/office/drawing/2014/main" id="{E94D3BBA-8C65-496B-8F3B-9210EBFAAE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576" y="1608140"/>
            <a:ext cx="4516293"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bwMode="auto">
          <a:xfrm>
            <a:off x="457200" y="44450"/>
            <a:ext cx="8686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GB" altLang="en-US" sz="3200" b="1" dirty="0">
                <a:solidFill>
                  <a:schemeClr val="bg1"/>
                </a:solidFill>
                <a:latin typeface="+mj-lt"/>
                <a:cs typeface="Tahoma" panose="020B0604030504040204" pitchFamily="34" charset="0"/>
              </a:rPr>
              <a:t>Sutton - Local Authority Safeguarding</a:t>
            </a:r>
          </a:p>
        </p:txBody>
      </p:sp>
      <p:sp>
        <p:nvSpPr>
          <p:cNvPr id="3" name="Content Placeholder 2"/>
          <p:cNvSpPr>
            <a:spLocks noGrp="1"/>
          </p:cNvSpPr>
          <p:nvPr>
            <p:ph idx="1"/>
          </p:nvPr>
        </p:nvSpPr>
        <p:spPr>
          <a:xfrm>
            <a:off x="262600" y="1345915"/>
            <a:ext cx="8583449" cy="4720437"/>
          </a:xfrm>
        </p:spPr>
        <p:txBody>
          <a:bodyPr>
            <a:normAutofit fontScale="47500" lnSpcReduction="20000"/>
          </a:bodyPr>
          <a:lstStyle/>
          <a:p>
            <a:pPr marL="401801" indent="-401801">
              <a:buClr>
                <a:srgbClr val="B41E69"/>
              </a:buClr>
              <a:buFont typeface="Arial" panose="020B0604020202020204" pitchFamily="34" charset="0"/>
              <a:buChar char="•"/>
              <a:defRPr/>
            </a:pPr>
            <a:r>
              <a:rPr lang="en-GB" sz="4600" dirty="0">
                <a:latin typeface="Tahoma" pitchFamily="34" charset="0"/>
                <a:cs typeface="Tahoma" pitchFamily="34" charset="0"/>
              </a:rPr>
              <a:t>CFCS – 0208 770 6001</a:t>
            </a:r>
          </a:p>
          <a:p>
            <a:pPr marL="401801" indent="-401801">
              <a:buClr>
                <a:srgbClr val="B41E69"/>
              </a:buClr>
              <a:buFont typeface="Arial" panose="020B0604020202020204" pitchFamily="34" charset="0"/>
              <a:buChar char="•"/>
              <a:defRPr/>
            </a:pPr>
            <a:endParaRPr lang="en-GB" sz="2800" dirty="0">
              <a:latin typeface="Tahoma" pitchFamily="34" charset="0"/>
              <a:cs typeface="Tahoma" pitchFamily="34" charset="0"/>
            </a:endParaRPr>
          </a:p>
          <a:p>
            <a:pPr marL="401801" indent="-401801">
              <a:buClr>
                <a:srgbClr val="B41E69"/>
              </a:buClr>
              <a:buFont typeface="Arial" panose="020B0604020202020204" pitchFamily="34" charset="0"/>
              <a:buChar char="•"/>
              <a:defRPr/>
            </a:pPr>
            <a:endParaRPr lang="en-GB" sz="2800" dirty="0">
              <a:latin typeface="Tahoma" pitchFamily="34" charset="0"/>
              <a:cs typeface="Tahoma" pitchFamily="34" charset="0"/>
            </a:endParaRPr>
          </a:p>
          <a:p>
            <a:pPr marL="401801" indent="-401801">
              <a:buClr>
                <a:srgbClr val="B41E69"/>
              </a:buClr>
              <a:buFont typeface="Arial" panose="020B0604020202020204" pitchFamily="34" charset="0"/>
              <a:buChar char="•"/>
              <a:defRPr/>
            </a:pPr>
            <a:endParaRPr lang="en-GB" sz="2800" dirty="0">
              <a:latin typeface="Tahoma" pitchFamily="34" charset="0"/>
              <a:cs typeface="Tahoma" pitchFamily="34" charset="0"/>
            </a:endParaRPr>
          </a:p>
          <a:p>
            <a:pPr marL="401801" indent="-401801">
              <a:buClr>
                <a:srgbClr val="B41E69"/>
              </a:buClr>
              <a:buFont typeface="Arial" panose="020B0604020202020204" pitchFamily="34" charset="0"/>
              <a:buChar char="•"/>
              <a:defRPr/>
            </a:pPr>
            <a:r>
              <a:rPr lang="en-GB" sz="4600" dirty="0">
                <a:latin typeface="Tahoma" pitchFamily="34" charset="0"/>
                <a:cs typeface="Tahoma" pitchFamily="34" charset="0"/>
              </a:rPr>
              <a:t>Out of Hours 0208 770 5000</a:t>
            </a:r>
          </a:p>
          <a:p>
            <a:pPr marL="401801" indent="-401801">
              <a:buClr>
                <a:srgbClr val="B41E69"/>
              </a:buClr>
              <a:buFont typeface="Arial" panose="020B0604020202020204" pitchFamily="34" charset="0"/>
              <a:buChar char="•"/>
              <a:defRPr/>
            </a:pPr>
            <a:endParaRPr lang="en-GB" sz="4600" dirty="0">
              <a:latin typeface="Tahoma" pitchFamily="34" charset="0"/>
              <a:cs typeface="Tahoma" pitchFamily="34" charset="0"/>
            </a:endParaRPr>
          </a:p>
          <a:p>
            <a:pPr marL="401801" indent="-401801">
              <a:buClr>
                <a:srgbClr val="B41E69"/>
              </a:buClr>
              <a:buFont typeface="Arial" panose="020B0604020202020204" pitchFamily="34" charset="0"/>
              <a:buChar char="•"/>
              <a:defRPr/>
            </a:pPr>
            <a:endParaRPr lang="en-GB" sz="5800" dirty="0">
              <a:latin typeface="Tahoma" pitchFamily="34" charset="0"/>
              <a:cs typeface="Tahoma" pitchFamily="34" charset="0"/>
            </a:endParaRPr>
          </a:p>
          <a:p>
            <a:pPr marL="401801" indent="-401801">
              <a:buClr>
                <a:srgbClr val="B41E69"/>
              </a:buClr>
              <a:buFont typeface="Arial" panose="020B0604020202020204" pitchFamily="34" charset="0"/>
              <a:buChar char="•"/>
              <a:defRPr/>
            </a:pPr>
            <a:r>
              <a:rPr lang="en-GB" sz="5800" dirty="0">
                <a:solidFill>
                  <a:schemeClr val="accent1"/>
                </a:solidFill>
                <a:latin typeface="Tahoma" pitchFamily="34" charset="0"/>
                <a:cs typeface="Tahoma" pitchFamily="34" charset="0"/>
              </a:rPr>
              <a:t>cfcs@sutton.gov.uk</a:t>
            </a:r>
          </a:p>
          <a:p>
            <a:pPr>
              <a:buClr>
                <a:srgbClr val="B41E69"/>
              </a:buClr>
              <a:defRPr/>
            </a:pPr>
            <a:endParaRPr lang="en-GB" sz="2800" dirty="0">
              <a:solidFill>
                <a:schemeClr val="accent5">
                  <a:lumMod val="50000"/>
                </a:schemeClr>
              </a:solidFill>
              <a:latin typeface="Tahoma" pitchFamily="34" charset="0"/>
              <a:cs typeface="Tahoma" pitchFamily="34" charset="0"/>
            </a:endParaRPr>
          </a:p>
          <a:p>
            <a:pPr>
              <a:defRPr/>
            </a:pPr>
            <a:endParaRPr lang="en-GB" sz="2800" dirty="0">
              <a:solidFill>
                <a:schemeClr val="accent5">
                  <a:lumMod val="50000"/>
                </a:schemeClr>
              </a:solidFill>
              <a:latin typeface="Tahoma" pitchFamily="34" charset="0"/>
              <a:cs typeface="Tahoma" pitchFamily="34" charset="0"/>
            </a:endParaRPr>
          </a:p>
          <a:p>
            <a:pPr>
              <a:buFont typeface="Arial" pitchFamily="34" charset="0"/>
              <a:buChar char="•"/>
              <a:defRPr/>
            </a:pPr>
            <a:r>
              <a:rPr lang="en-GB" sz="4600" dirty="0">
                <a:solidFill>
                  <a:schemeClr val="accent5">
                    <a:lumMod val="50000"/>
                  </a:schemeClr>
                </a:solidFill>
                <a:latin typeface="Tahoma" pitchFamily="34" charset="0"/>
                <a:cs typeface="Tahoma" pitchFamily="34" charset="0"/>
                <a:hlinkClick r:id="rId3"/>
              </a:rPr>
              <a:t> hayley.cameron@cognus.org.uk</a:t>
            </a:r>
            <a:endParaRPr lang="en-GB" sz="4600" dirty="0">
              <a:solidFill>
                <a:schemeClr val="accent5">
                  <a:lumMod val="50000"/>
                </a:schemeClr>
              </a:solidFill>
              <a:latin typeface="Tahoma" pitchFamily="34" charset="0"/>
              <a:cs typeface="Tahoma" pitchFamily="34" charset="0"/>
            </a:endParaRPr>
          </a:p>
          <a:p>
            <a:pPr>
              <a:buFont typeface="Arial" pitchFamily="34" charset="0"/>
              <a:buChar char="•"/>
              <a:defRPr/>
            </a:pPr>
            <a:r>
              <a:rPr lang="en-GB" sz="4600" dirty="0">
                <a:solidFill>
                  <a:schemeClr val="accent5">
                    <a:lumMod val="50000"/>
                  </a:schemeClr>
                </a:solidFill>
                <a:latin typeface="Tahoma" pitchFamily="34" charset="0"/>
                <a:cs typeface="Tahoma" pitchFamily="34" charset="0"/>
                <a:hlinkClick r:id="rId4"/>
              </a:rPr>
              <a:t> stephen.welding@cognus.org.uk</a:t>
            </a:r>
            <a:r>
              <a:rPr lang="en-GB" sz="4600" dirty="0">
                <a:solidFill>
                  <a:schemeClr val="accent5">
                    <a:lumMod val="50000"/>
                  </a:schemeClr>
                </a:solidFill>
                <a:latin typeface="Tahoma" pitchFamily="34" charset="0"/>
                <a:cs typeface="Tahoma" pitchFamily="34" charset="0"/>
              </a:rPr>
              <a:t> </a:t>
            </a:r>
          </a:p>
          <a:p>
            <a:pPr>
              <a:buFont typeface="Arial" pitchFamily="34" charset="0"/>
              <a:buChar char="•"/>
              <a:defRPr/>
            </a:pPr>
            <a:r>
              <a:rPr lang="en-GB" sz="4600" dirty="0">
                <a:solidFill>
                  <a:schemeClr val="accent5">
                    <a:lumMod val="50000"/>
                  </a:schemeClr>
                </a:solidFill>
                <a:latin typeface="Tahoma" pitchFamily="34" charset="0"/>
                <a:cs typeface="Tahoma" pitchFamily="34" charset="0"/>
                <a:hlinkClick r:id="rId5"/>
              </a:rPr>
              <a:t> gillian.bush@cognus.org.uk</a:t>
            </a:r>
            <a:endParaRPr lang="en-GB" sz="4600" dirty="0">
              <a:solidFill>
                <a:schemeClr val="accent5">
                  <a:lumMod val="50000"/>
                </a:schemeClr>
              </a:solidFill>
              <a:latin typeface="Tahoma" pitchFamily="34" charset="0"/>
              <a:cs typeface="Tahoma" pitchFamily="34" charset="0"/>
            </a:endParaRPr>
          </a:p>
          <a:p>
            <a:pPr>
              <a:buFont typeface="Arial" pitchFamily="34" charset="0"/>
              <a:buChar char="•"/>
              <a:defRPr/>
            </a:pPr>
            <a:r>
              <a:rPr lang="en-GB" sz="4600" dirty="0">
                <a:solidFill>
                  <a:schemeClr val="accent5">
                    <a:lumMod val="50000"/>
                  </a:schemeClr>
                </a:solidFill>
                <a:latin typeface="Tahoma" pitchFamily="34" charset="0"/>
                <a:cs typeface="Tahoma" pitchFamily="34" charset="0"/>
                <a:hlinkClick r:id="rId6"/>
              </a:rPr>
              <a:t> </a:t>
            </a:r>
            <a:r>
              <a:rPr lang="en-GB" sz="4600" dirty="0">
                <a:solidFill>
                  <a:schemeClr val="accent5">
                    <a:lumMod val="50000"/>
                  </a:schemeClr>
                </a:solidFill>
                <a:latin typeface="Tahoma" pitchFamily="34" charset="0"/>
                <a:cs typeface="Tahoma" pitchFamily="34" charset="0"/>
                <a:hlinkClick r:id="rId7"/>
              </a:rPr>
              <a:t>mick.bradshaw@cognus.org.uk</a:t>
            </a:r>
            <a:endParaRPr lang="en-GB" sz="4600" dirty="0">
              <a:solidFill>
                <a:schemeClr val="accent5">
                  <a:lumMod val="50000"/>
                </a:schemeClr>
              </a:solidFill>
              <a:latin typeface="Tahoma" pitchFamily="34" charset="0"/>
              <a:cs typeface="Tahoma" pitchFamily="34" charset="0"/>
            </a:endParaRPr>
          </a:p>
          <a:p>
            <a:pPr>
              <a:buFont typeface="Arial" pitchFamily="34" charset="0"/>
              <a:buChar char="•"/>
              <a:defRPr/>
            </a:pPr>
            <a:r>
              <a:rPr lang="en-GB" sz="4600" dirty="0">
                <a:solidFill>
                  <a:schemeClr val="accent5">
                    <a:lumMod val="50000"/>
                  </a:schemeClr>
                </a:solidFill>
                <a:latin typeface="Tahoma" pitchFamily="34" charset="0"/>
                <a:cs typeface="Tahoma" pitchFamily="34" charset="0"/>
              </a:rPr>
              <a:t> </a:t>
            </a:r>
            <a:r>
              <a:rPr lang="en-GB" sz="4600" dirty="0">
                <a:solidFill>
                  <a:schemeClr val="accent5">
                    <a:lumMod val="50000"/>
                  </a:schemeClr>
                </a:solidFill>
                <a:latin typeface="Tahoma" pitchFamily="34" charset="0"/>
                <a:cs typeface="Tahoma" pitchFamily="34" charset="0"/>
                <a:hlinkClick r:id="rId8"/>
              </a:rPr>
              <a:t>Jan.capon@cognus.org.uk</a:t>
            </a:r>
            <a:r>
              <a:rPr lang="en-GB" sz="4600" dirty="0">
                <a:solidFill>
                  <a:schemeClr val="accent5">
                    <a:lumMod val="50000"/>
                  </a:schemeClr>
                </a:solidFill>
                <a:latin typeface="Tahoma" pitchFamily="34" charset="0"/>
                <a:cs typeface="Tahoma" pitchFamily="34" charset="0"/>
              </a:rPr>
              <a:t>        - Early Years Adviser</a:t>
            </a:r>
          </a:p>
          <a:p>
            <a:pPr>
              <a:buFont typeface="Arial" pitchFamily="34" charset="0"/>
              <a:buChar char="•"/>
              <a:defRPr/>
            </a:pPr>
            <a:r>
              <a:rPr lang="en-GB" sz="4600" dirty="0">
                <a:solidFill>
                  <a:schemeClr val="accent5">
                    <a:lumMod val="50000"/>
                  </a:schemeClr>
                </a:solidFill>
                <a:latin typeface="Tahoma" pitchFamily="34" charset="0"/>
                <a:cs typeface="Tahoma" pitchFamily="34" charset="0"/>
              </a:rPr>
              <a:t> </a:t>
            </a:r>
            <a:r>
              <a:rPr lang="en-GB" sz="4600" dirty="0">
                <a:solidFill>
                  <a:schemeClr val="accent5">
                    <a:lumMod val="50000"/>
                  </a:schemeClr>
                </a:solidFill>
                <a:latin typeface="Tahoma" pitchFamily="34" charset="0"/>
                <a:cs typeface="Tahoma" pitchFamily="34" charset="0"/>
                <a:hlinkClick r:id="rId9"/>
              </a:rPr>
              <a:t>Nick.Banham@cognus.org.uk</a:t>
            </a:r>
            <a:r>
              <a:rPr lang="en-GB" sz="4600" dirty="0">
                <a:solidFill>
                  <a:schemeClr val="accent5">
                    <a:lumMod val="50000"/>
                  </a:schemeClr>
                </a:solidFill>
                <a:latin typeface="Tahoma" pitchFamily="34" charset="0"/>
                <a:cs typeface="Tahoma" pitchFamily="34" charset="0"/>
              </a:rPr>
              <a:t>   – Early Years Adviser</a:t>
            </a:r>
          </a:p>
          <a:p>
            <a:pPr>
              <a:buFont typeface="Arial" pitchFamily="34" charset="0"/>
              <a:buChar char="•"/>
              <a:defRPr/>
            </a:pPr>
            <a:endParaRPr lang="en-GB" sz="4600" dirty="0">
              <a:solidFill>
                <a:schemeClr val="accent5">
                  <a:lumMod val="50000"/>
                </a:schemeClr>
              </a:solidFill>
              <a:latin typeface="Tahoma" pitchFamily="34" charset="0"/>
              <a:cs typeface="Tahoma" pitchFamily="34" charset="0"/>
            </a:endParaRPr>
          </a:p>
          <a:p>
            <a:pPr>
              <a:buFont typeface="Arial" pitchFamily="34" charset="0"/>
              <a:buChar char="•"/>
              <a:defRPr/>
            </a:pPr>
            <a:r>
              <a:rPr lang="en-GB" sz="2800" dirty="0">
                <a:solidFill>
                  <a:schemeClr val="accent5">
                    <a:lumMod val="50000"/>
                  </a:schemeClr>
                </a:solidFill>
                <a:latin typeface="Tahoma" pitchFamily="34" charset="0"/>
                <a:cs typeface="Tahoma" pitchFamily="34" charset="0"/>
              </a:rPr>
              <a:t> </a:t>
            </a:r>
          </a:p>
        </p:txBody>
      </p:sp>
    </p:spTree>
    <p:extLst>
      <p:ext uri="{BB962C8B-B14F-4D97-AF65-F5344CB8AC3E}">
        <p14:creationId xmlns:p14="http://schemas.microsoft.com/office/powerpoint/2010/main" val="1634905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a:spLocks noGrp="1"/>
          </p:cNvSpPr>
          <p:nvPr>
            <p:ph type="title"/>
          </p:nvPr>
        </p:nvSpPr>
        <p:spPr>
          <a:xfrm>
            <a:off x="323527" y="-403129"/>
            <a:ext cx="8229600" cy="1143001"/>
          </a:xfrm>
          <a:prstGeom prst="rect">
            <a:avLst/>
          </a:prstGeom>
        </p:spPr>
        <p:txBody>
          <a:bodyPr>
            <a:normAutofit/>
          </a:bodyPr>
          <a:lstStyle>
            <a:lvl1pPr>
              <a:defRPr sz="4000">
                <a:solidFill>
                  <a:srgbClr val="00A060"/>
                </a:solidFill>
              </a:defRPr>
            </a:lvl1pPr>
          </a:lstStyle>
          <a:p>
            <a:r>
              <a:rPr sz="3600" b="1" dirty="0">
                <a:solidFill>
                  <a:schemeClr val="bg1"/>
                </a:solidFill>
                <a:latin typeface="+mj-lt"/>
                <a:ea typeface="Tahoma" panose="020B0604030504040204" pitchFamily="34" charset="0"/>
                <a:cs typeface="Tahoma" panose="020B0604030504040204" pitchFamily="34" charset="0"/>
              </a:rPr>
              <a:t>Policy &amp; Procedures</a:t>
            </a:r>
          </a:p>
        </p:txBody>
      </p:sp>
      <p:sp>
        <p:nvSpPr>
          <p:cNvPr id="200" name="Shape 200"/>
          <p:cNvSpPr>
            <a:spLocks noGrp="1"/>
          </p:cNvSpPr>
          <p:nvPr>
            <p:ph type="body" idx="1"/>
          </p:nvPr>
        </p:nvSpPr>
        <p:spPr>
          <a:xfrm>
            <a:off x="323527" y="1646343"/>
            <a:ext cx="8712970" cy="4525964"/>
          </a:xfrm>
          <a:prstGeom prst="rect">
            <a:avLst/>
          </a:prstGeom>
        </p:spPr>
        <p:txBody>
          <a:bodyPr>
            <a:normAutofit fontScale="77500" lnSpcReduction="20000"/>
          </a:bodyPr>
          <a:lstStyle/>
          <a:p>
            <a:pPr marL="321457" indent="-321457">
              <a:spcBef>
                <a:spcPts val="600"/>
              </a:spcBef>
              <a:buClr>
                <a:srgbClr val="D8286B"/>
              </a:buClr>
              <a:buFont typeface="Arial" panose="020B0604020202020204" pitchFamily="34" charset="0"/>
              <a:buChar char="•"/>
              <a:defRPr sz="2800"/>
            </a:pPr>
            <a:r>
              <a:rPr lang="en-GB" b="1" dirty="0">
                <a:latin typeface="+mn-lt"/>
                <a:ea typeface="Tahoma" panose="020B0604030504040204" pitchFamily="34" charset="0"/>
                <a:cs typeface="Tahoma" panose="020B0604030504040204" pitchFamily="34" charset="0"/>
              </a:rPr>
              <a:t>P</a:t>
            </a:r>
            <a:r>
              <a:rPr b="1" dirty="0" err="1">
                <a:latin typeface="+mn-lt"/>
                <a:ea typeface="Tahoma" panose="020B0604030504040204" pitchFamily="34" charset="0"/>
                <a:cs typeface="Tahoma" panose="020B0604030504040204" pitchFamily="34" charset="0"/>
              </a:rPr>
              <a:t>upil's</a:t>
            </a:r>
            <a:r>
              <a:rPr b="1" dirty="0">
                <a:latin typeface="+mn-lt"/>
                <a:ea typeface="Tahoma" panose="020B0604030504040204" pitchFamily="34" charset="0"/>
                <a:cs typeface="Tahoma" panose="020B0604030504040204" pitchFamily="34" charset="0"/>
              </a:rPr>
              <a:t> health &amp; safety</a:t>
            </a:r>
          </a:p>
          <a:p>
            <a:pPr marL="321457" indent="-321457">
              <a:spcBef>
                <a:spcPts val="600"/>
              </a:spcBef>
              <a:buClr>
                <a:srgbClr val="D8286B"/>
              </a:buClr>
              <a:buFont typeface="Arial" panose="020B0604020202020204" pitchFamily="34" charset="0"/>
              <a:buChar char="•"/>
              <a:defRPr sz="2800"/>
            </a:pPr>
            <a:r>
              <a:rPr lang="en-GB" b="1" dirty="0">
                <a:latin typeface="+mn-lt"/>
                <a:ea typeface="Tahoma" panose="020B0604030504040204" pitchFamily="34" charset="0"/>
                <a:cs typeface="Tahoma" panose="020B0604030504040204" pitchFamily="34" charset="0"/>
              </a:rPr>
              <a:t>A</a:t>
            </a:r>
            <a:r>
              <a:rPr b="1" dirty="0" err="1">
                <a:latin typeface="+mn-lt"/>
                <a:ea typeface="Tahoma" panose="020B0604030504040204" pitchFamily="34" charset="0"/>
                <a:cs typeface="Tahoma" panose="020B0604030504040204" pitchFamily="34" charset="0"/>
              </a:rPr>
              <a:t>ttendance</a:t>
            </a:r>
            <a:endParaRPr lang="en-GB" b="1" dirty="0">
              <a:latin typeface="+mn-lt"/>
              <a:ea typeface="Tahoma" panose="020B0604030504040204" pitchFamily="34" charset="0"/>
              <a:cs typeface="Tahoma" panose="020B0604030504040204" pitchFamily="34" charset="0"/>
            </a:endParaRPr>
          </a:p>
          <a:p>
            <a:pPr marL="321457" indent="-321457">
              <a:spcBef>
                <a:spcPts val="600"/>
              </a:spcBef>
              <a:buClr>
                <a:srgbClr val="D8286B"/>
              </a:buClr>
              <a:buFont typeface="Arial" panose="020B0604020202020204" pitchFamily="34" charset="0"/>
              <a:buChar char="•"/>
              <a:defRPr sz="2800"/>
            </a:pPr>
            <a:r>
              <a:rPr lang="en-GB" b="1" dirty="0">
                <a:latin typeface="+mn-lt"/>
                <a:ea typeface="Tahoma" panose="020B0604030504040204" pitchFamily="34" charset="0"/>
                <a:cs typeface="Tahoma" panose="020B0604030504040204" pitchFamily="34" charset="0"/>
              </a:rPr>
              <a:t>Behaviour</a:t>
            </a:r>
          </a:p>
          <a:p>
            <a:pPr marL="321457" indent="-321457">
              <a:spcBef>
                <a:spcPts val="600"/>
              </a:spcBef>
              <a:buClr>
                <a:srgbClr val="D8286B"/>
              </a:buClr>
              <a:buFont typeface="Arial" panose="020B0604020202020204" pitchFamily="34" charset="0"/>
              <a:buChar char="•"/>
              <a:defRPr sz="2800"/>
            </a:pPr>
            <a:r>
              <a:rPr lang="en-GB" b="1" dirty="0">
                <a:latin typeface="+mn-lt"/>
                <a:ea typeface="Tahoma" panose="020B0604030504040204" pitchFamily="34" charset="0"/>
                <a:cs typeface="Tahoma" panose="020B0604030504040204" pitchFamily="34" charset="0"/>
              </a:rPr>
              <a:t>Child protection/Safeguarding</a:t>
            </a:r>
            <a:endParaRPr b="1" dirty="0">
              <a:latin typeface="+mn-lt"/>
              <a:ea typeface="Tahoma" panose="020B0604030504040204" pitchFamily="34" charset="0"/>
              <a:cs typeface="Tahoma" panose="020B0604030504040204" pitchFamily="34" charset="0"/>
            </a:endParaRPr>
          </a:p>
          <a:p>
            <a:pPr marL="321457" indent="-321457">
              <a:spcBef>
                <a:spcPts val="600"/>
              </a:spcBef>
              <a:buClr>
                <a:srgbClr val="D8286B"/>
              </a:buClr>
              <a:buFont typeface="Arial" panose="020B0604020202020204" pitchFamily="34" charset="0"/>
              <a:buChar char="•"/>
              <a:defRPr sz="2800"/>
            </a:pPr>
            <a:r>
              <a:rPr lang="en-GB" b="1" dirty="0">
                <a:latin typeface="+mn-lt"/>
                <a:ea typeface="Tahoma" panose="020B0604030504040204" pitchFamily="34" charset="0"/>
                <a:cs typeface="Tahoma" panose="020B0604030504040204" pitchFamily="34" charset="0"/>
              </a:rPr>
              <a:t>M</a:t>
            </a:r>
            <a:r>
              <a:rPr b="1" dirty="0" err="1">
                <a:latin typeface="+mn-lt"/>
                <a:ea typeface="Tahoma" panose="020B0604030504040204" pitchFamily="34" charset="0"/>
                <a:cs typeface="Tahoma" panose="020B0604030504040204" pitchFamily="34" charset="0"/>
              </a:rPr>
              <a:t>eeting</a:t>
            </a:r>
            <a:r>
              <a:rPr b="1" dirty="0">
                <a:latin typeface="+mn-lt"/>
                <a:ea typeface="Tahoma" panose="020B0604030504040204" pitchFamily="34" charset="0"/>
                <a:cs typeface="Tahoma" panose="020B0604030504040204" pitchFamily="34" charset="0"/>
              </a:rPr>
              <a:t> the needs of children with medical needs</a:t>
            </a:r>
          </a:p>
          <a:p>
            <a:pPr marL="321457" indent="-321457">
              <a:spcBef>
                <a:spcPts val="600"/>
              </a:spcBef>
              <a:buClr>
                <a:srgbClr val="D8286B"/>
              </a:buClr>
              <a:buFont typeface="Arial" panose="020B0604020202020204" pitchFamily="34" charset="0"/>
              <a:buChar char="•"/>
              <a:defRPr sz="2800"/>
            </a:pPr>
            <a:r>
              <a:rPr lang="en-GB" b="1" dirty="0">
                <a:latin typeface="+mn-lt"/>
                <a:ea typeface="Tahoma" panose="020B0604030504040204" pitchFamily="34" charset="0"/>
                <a:cs typeface="Tahoma" panose="020B0604030504040204" pitchFamily="34" charset="0"/>
              </a:rPr>
              <a:t>I</a:t>
            </a:r>
            <a:r>
              <a:rPr b="1" dirty="0" err="1">
                <a:latin typeface="+mn-lt"/>
                <a:ea typeface="Tahoma" panose="020B0604030504040204" pitchFamily="34" charset="0"/>
                <a:cs typeface="Tahoma" panose="020B0604030504040204" pitchFamily="34" charset="0"/>
              </a:rPr>
              <a:t>ntimate</a:t>
            </a:r>
            <a:r>
              <a:rPr b="1" dirty="0">
                <a:latin typeface="+mn-lt"/>
                <a:ea typeface="Tahoma" panose="020B0604030504040204" pitchFamily="34" charset="0"/>
                <a:cs typeface="Tahoma" panose="020B0604030504040204" pitchFamily="34" charset="0"/>
              </a:rPr>
              <a:t> care and emotional well-being</a:t>
            </a:r>
          </a:p>
          <a:p>
            <a:pPr marL="321457" indent="-321457">
              <a:spcBef>
                <a:spcPts val="600"/>
              </a:spcBef>
              <a:buClr>
                <a:srgbClr val="D8286B"/>
              </a:buClr>
              <a:buFont typeface="Arial" panose="020B0604020202020204" pitchFamily="34" charset="0"/>
              <a:buChar char="•"/>
              <a:defRPr sz="2800"/>
            </a:pPr>
            <a:r>
              <a:rPr lang="en-GB" b="1" dirty="0">
                <a:latin typeface="+mn-lt"/>
                <a:ea typeface="Tahoma" panose="020B0604030504040204" pitchFamily="34" charset="0"/>
                <a:cs typeface="Tahoma" panose="020B0604030504040204" pitchFamily="34" charset="0"/>
              </a:rPr>
              <a:t>P</a:t>
            </a:r>
            <a:r>
              <a:rPr b="1" dirty="0" err="1">
                <a:latin typeface="+mn-lt"/>
                <a:ea typeface="Tahoma" panose="020B0604030504040204" pitchFamily="34" charset="0"/>
                <a:cs typeface="Tahoma" panose="020B0604030504040204" pitchFamily="34" charset="0"/>
              </a:rPr>
              <a:t>roviding</a:t>
            </a:r>
            <a:r>
              <a:rPr b="1" dirty="0">
                <a:latin typeface="+mn-lt"/>
                <a:ea typeface="Tahoma" panose="020B0604030504040204" pitchFamily="34" charset="0"/>
                <a:cs typeface="Tahoma" panose="020B0604030504040204" pitchFamily="34" charset="0"/>
              </a:rPr>
              <a:t> first aid</a:t>
            </a:r>
          </a:p>
          <a:p>
            <a:pPr marL="321457" indent="-321457">
              <a:spcBef>
                <a:spcPts val="600"/>
              </a:spcBef>
              <a:buClr>
                <a:srgbClr val="D8286B"/>
              </a:buClr>
              <a:buFont typeface="Arial" panose="020B0604020202020204" pitchFamily="34" charset="0"/>
              <a:buChar char="•"/>
              <a:defRPr sz="2800"/>
            </a:pPr>
            <a:r>
              <a:rPr lang="en-GB" b="1" dirty="0">
                <a:latin typeface="+mn-lt"/>
                <a:ea typeface="Tahoma" panose="020B0604030504040204" pitchFamily="34" charset="0"/>
                <a:cs typeface="Tahoma" panose="020B0604030504040204" pitchFamily="34" charset="0"/>
              </a:rPr>
              <a:t>P</a:t>
            </a:r>
            <a:r>
              <a:rPr b="1" dirty="0" err="1">
                <a:latin typeface="+mn-lt"/>
                <a:ea typeface="Tahoma" panose="020B0604030504040204" pitchFamily="34" charset="0"/>
                <a:cs typeface="Tahoma" panose="020B0604030504040204" pitchFamily="34" charset="0"/>
              </a:rPr>
              <a:t>hysical</a:t>
            </a:r>
            <a:r>
              <a:rPr b="1" dirty="0">
                <a:latin typeface="+mn-lt"/>
                <a:ea typeface="Tahoma" panose="020B0604030504040204" pitchFamily="34" charset="0"/>
                <a:cs typeface="Tahoma" panose="020B0604030504040204" pitchFamily="34" charset="0"/>
              </a:rPr>
              <a:t> intervention/reasonable force</a:t>
            </a:r>
          </a:p>
          <a:p>
            <a:pPr marL="321457" indent="-321457">
              <a:spcBef>
                <a:spcPts val="600"/>
              </a:spcBef>
              <a:buClr>
                <a:srgbClr val="D8286B"/>
              </a:buClr>
              <a:buFont typeface="Arial" panose="020B0604020202020204" pitchFamily="34" charset="0"/>
              <a:buChar char="•"/>
              <a:defRPr sz="2800"/>
            </a:pPr>
            <a:r>
              <a:rPr lang="en-GB" b="1" dirty="0">
                <a:latin typeface="+mn-lt"/>
                <a:ea typeface="Tahoma" panose="020B0604030504040204" pitchFamily="34" charset="0"/>
                <a:cs typeface="Tahoma" panose="020B0604030504040204" pitchFamily="34" charset="0"/>
              </a:rPr>
              <a:t>R</a:t>
            </a:r>
            <a:r>
              <a:rPr b="1" dirty="0" err="1">
                <a:latin typeface="+mn-lt"/>
                <a:ea typeface="Tahoma" panose="020B0604030504040204" pitchFamily="34" charset="0"/>
                <a:cs typeface="Tahoma" panose="020B0604030504040204" pitchFamily="34" charset="0"/>
              </a:rPr>
              <a:t>isk</a:t>
            </a:r>
            <a:r>
              <a:rPr b="1" dirty="0">
                <a:latin typeface="+mn-lt"/>
                <a:ea typeface="Tahoma" panose="020B0604030504040204" pitchFamily="34" charset="0"/>
                <a:cs typeface="Tahoma" panose="020B0604030504040204" pitchFamily="34" charset="0"/>
              </a:rPr>
              <a:t> assessments for educational trips/visits</a:t>
            </a:r>
          </a:p>
          <a:p>
            <a:pPr marL="321457" indent="-321457">
              <a:spcBef>
                <a:spcPts val="600"/>
              </a:spcBef>
              <a:buClr>
                <a:srgbClr val="D8286B"/>
              </a:buClr>
              <a:buFont typeface="Arial" panose="020B0604020202020204" pitchFamily="34" charset="0"/>
              <a:buChar char="•"/>
              <a:defRPr sz="2800"/>
            </a:pPr>
            <a:r>
              <a:rPr lang="en-GB" b="1" dirty="0">
                <a:latin typeface="+mn-lt"/>
                <a:ea typeface="Tahoma" panose="020B0604030504040204" pitchFamily="34" charset="0"/>
                <a:cs typeface="Tahoma" panose="020B0604030504040204" pitchFamily="34" charset="0"/>
              </a:rPr>
              <a:t>E</a:t>
            </a:r>
            <a:r>
              <a:rPr b="1" dirty="0">
                <a:latin typeface="+mn-lt"/>
                <a:ea typeface="Tahoma" panose="020B0604030504040204" pitchFamily="34" charset="0"/>
                <a:cs typeface="Tahoma" panose="020B0604030504040204" pitchFamily="34" charset="0"/>
              </a:rPr>
              <a:t>-safety and associated issues</a:t>
            </a:r>
            <a:endParaRPr lang="en-GB" b="1" dirty="0">
              <a:latin typeface="+mn-lt"/>
              <a:ea typeface="Tahoma" panose="020B0604030504040204" pitchFamily="34" charset="0"/>
              <a:cs typeface="Tahoma" panose="020B0604030504040204" pitchFamily="34" charset="0"/>
            </a:endParaRPr>
          </a:p>
          <a:p>
            <a:pPr marL="321457" indent="-321457">
              <a:spcBef>
                <a:spcPts val="600"/>
              </a:spcBef>
              <a:buClr>
                <a:srgbClr val="D8286B"/>
              </a:buClr>
              <a:buFont typeface="Arial" panose="020B0604020202020204" pitchFamily="34" charset="0"/>
              <a:buChar char="•"/>
              <a:defRPr sz="2800"/>
            </a:pPr>
            <a:r>
              <a:rPr lang="en-GB" b="1" dirty="0">
                <a:latin typeface="+mn-lt"/>
                <a:ea typeface="Tahoma" panose="020B0604030504040204" pitchFamily="34" charset="0"/>
                <a:cs typeface="Tahoma" panose="020B0604030504040204" pitchFamily="34" charset="0"/>
              </a:rPr>
              <a:t>Staff Code of Conduct </a:t>
            </a:r>
          </a:p>
          <a:p>
            <a:pPr marL="321457" indent="-321457">
              <a:spcBef>
                <a:spcPts val="600"/>
              </a:spcBef>
              <a:buClr>
                <a:srgbClr val="D8286B"/>
              </a:buClr>
              <a:buFont typeface="Arial" panose="020B0604020202020204" pitchFamily="34" charset="0"/>
              <a:buChar char="•"/>
              <a:defRPr sz="2800"/>
            </a:pPr>
            <a:r>
              <a:rPr lang="en-GB" b="1" dirty="0">
                <a:latin typeface="+mn-lt"/>
                <a:ea typeface="Tahoma" panose="020B0604030504040204" pitchFamily="34" charset="0"/>
                <a:cs typeface="Tahoma" panose="020B0604030504040204" pitchFamily="34" charset="0"/>
              </a:rPr>
              <a:t>Acceptable Use Policies – Staff/students/parents</a:t>
            </a:r>
          </a:p>
          <a:p>
            <a:pPr marL="321457" indent="-321457">
              <a:spcBef>
                <a:spcPts val="600"/>
              </a:spcBef>
              <a:buClr>
                <a:srgbClr val="D8286B"/>
              </a:buClr>
              <a:buFont typeface="Arial" panose="020B0604020202020204" pitchFamily="34" charset="0"/>
              <a:buChar char="•"/>
              <a:defRPr sz="2800"/>
            </a:pPr>
            <a:r>
              <a:rPr lang="en-GB" b="1" dirty="0">
                <a:latin typeface="+mn-lt"/>
                <a:ea typeface="Tahoma" panose="020B0604030504040204" pitchFamily="34" charset="0"/>
                <a:cs typeface="Tahoma" panose="020B0604030504040204" pitchFamily="34" charset="0"/>
              </a:rPr>
              <a:t>Lockdown/Evacuation</a:t>
            </a:r>
            <a:endParaRPr b="1" dirty="0">
              <a:latin typeface="+mn-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75840835"/>
      </p:ext>
    </p:extLst>
  </p:cSld>
  <p:clrMapOvr>
    <a:masterClrMapping/>
  </p:clrMapOvr>
  <p:transition spd="slow"/>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p:cNvSpPr>
            <a:spLocks noGrp="1"/>
          </p:cNvSpPr>
          <p:nvPr>
            <p:ph type="ctrTitle"/>
          </p:nvPr>
        </p:nvSpPr>
        <p:spPr>
          <a:xfrm>
            <a:off x="729177" y="3976713"/>
            <a:ext cx="7760894" cy="506551"/>
          </a:xfrm>
          <a:prstGeom prst="rect">
            <a:avLst/>
          </a:prstGeom>
        </p:spPr>
        <p:txBody>
          <a:bodyPr>
            <a:noAutofit/>
          </a:bodyPr>
          <a:lstStyle/>
          <a:p>
            <a:pPr algn="ctr" defTabSz="308063">
              <a:defRPr sz="3225"/>
            </a:pPr>
            <a:r>
              <a:rPr lang="en-GB" sz="2812" b="1" dirty="0">
                <a:solidFill>
                  <a:schemeClr val="bg1"/>
                </a:solidFill>
              </a:rPr>
              <a:t>Thank You for Listening</a:t>
            </a:r>
            <a:endParaRPr sz="2812" b="1" dirty="0">
              <a:solidFill>
                <a:schemeClr val="bg1"/>
              </a:solidFill>
            </a:endParaRPr>
          </a:p>
        </p:txBody>
      </p:sp>
      <p:sp>
        <p:nvSpPr>
          <p:cNvPr id="69" name="Body"/>
          <p:cNvSpPr>
            <a:spLocks noGrp="1"/>
          </p:cNvSpPr>
          <p:nvPr>
            <p:ph type="subTitle" sz="quarter" idx="1"/>
          </p:nvPr>
        </p:nvSpPr>
        <p:spPr>
          <a:xfrm>
            <a:off x="1601984" y="4809330"/>
            <a:ext cx="8485997" cy="2444607"/>
          </a:xfrm>
          <a:prstGeom prst="rect">
            <a:avLst/>
          </a:prstGeom>
        </p:spPr>
        <p:txBody>
          <a:bodyPr>
            <a:normAutofit/>
          </a:bodyPr>
          <a:lstStyle/>
          <a:p>
            <a:r>
              <a:rPr lang="en-GB" sz="2250" b="1" dirty="0">
                <a:solidFill>
                  <a:schemeClr val="bg1"/>
                </a:solidFill>
              </a:rPr>
              <a:t>Hayley Cameron: Education Safeguarding Manager</a:t>
            </a:r>
          </a:p>
          <a:p>
            <a:r>
              <a:rPr lang="en-GB" sz="2250" b="1" dirty="0">
                <a:solidFill>
                  <a:schemeClr val="bg1"/>
                </a:solidFill>
              </a:rPr>
              <a:t>Stephen Welding: </a:t>
            </a:r>
            <a:r>
              <a:rPr lang="en-GB" sz="2250" b="1" dirty="0" err="1">
                <a:solidFill>
                  <a:schemeClr val="bg1"/>
                </a:solidFill>
              </a:rPr>
              <a:t>Esafety</a:t>
            </a:r>
            <a:r>
              <a:rPr lang="en-GB" sz="2250" b="1" dirty="0">
                <a:solidFill>
                  <a:schemeClr val="bg1"/>
                </a:solidFill>
              </a:rPr>
              <a:t> Adviser/Prevent Trainer</a:t>
            </a:r>
          </a:p>
          <a:p>
            <a:r>
              <a:rPr lang="en-GB" sz="2250" b="1" dirty="0">
                <a:solidFill>
                  <a:schemeClr val="bg1"/>
                </a:solidFill>
              </a:rPr>
              <a:t>Gill Bush: Education Lead, MASH</a:t>
            </a:r>
          </a:p>
          <a:p>
            <a:r>
              <a:rPr lang="en-GB" sz="2250" b="1" dirty="0">
                <a:solidFill>
                  <a:schemeClr val="bg1"/>
                </a:solidFill>
              </a:rPr>
              <a:t>Mick Bradshaw: Outdoor Education Adviser</a:t>
            </a:r>
          </a:p>
        </p:txBody>
      </p:sp>
      <p:pic>
        <p:nvPicPr>
          <p:cNvPr id="5" name="Picture 4" descr="A picture containing clipart&#10;&#10;Description automatically generated">
            <a:extLst>
              <a:ext uri="{FF2B5EF4-FFF2-40B4-BE49-F238E27FC236}">
                <a16:creationId xmlns:a16="http://schemas.microsoft.com/office/drawing/2014/main" id="{B0E54057-A92E-4CF9-8230-999E98009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676803"/>
          </a:xfrm>
          <a:prstGeom prst="rect">
            <a:avLst/>
          </a:prstGeom>
        </p:spPr>
      </p:pic>
    </p:spTree>
    <p:extLst>
      <p:ext uri="{BB962C8B-B14F-4D97-AF65-F5344CB8AC3E}">
        <p14:creationId xmlns:p14="http://schemas.microsoft.com/office/powerpoint/2010/main" val="3679029508"/>
      </p:ext>
    </p:extLst>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34A8E6-C23B-4595-9E78-2BE0CBD11F44}"/>
              </a:ext>
            </a:extLst>
          </p:cNvPr>
          <p:cNvSpPr txBox="1"/>
          <p:nvPr/>
        </p:nvSpPr>
        <p:spPr>
          <a:xfrm>
            <a:off x="1622651" y="5870411"/>
            <a:ext cx="8001000" cy="557525"/>
          </a:xfrm>
          <a:prstGeom prst="rect">
            <a:avLst/>
          </a:prstGeom>
          <a:noFill/>
        </p:spPr>
        <p:txBody>
          <a:bodyPr wrap="square">
            <a:spAutoFit/>
          </a:bodyPr>
          <a:lstStyle/>
          <a:p>
            <a:pPr marL="0" marR="0" lvl="0" indent="0" algn="l" defTabSz="410751" rtl="0" eaLnBrk="1" fontAlgn="auto" latinLnBrk="0" hangingPunct="0">
              <a:lnSpc>
                <a:spcPct val="100000"/>
              </a:lnSpc>
              <a:spcBef>
                <a:spcPts val="0"/>
              </a:spcBef>
              <a:spcAft>
                <a:spcPts val="0"/>
              </a:spcAft>
              <a:buClrTx/>
              <a:buSzTx/>
              <a:buFontTx/>
              <a:buNone/>
              <a:tabLst/>
              <a:defRPr/>
            </a:pPr>
            <a:r>
              <a:rPr kumimoji="0" lang="en-GB" sz="3023" b="0" i="0" u="none" strike="noStrike" kern="0" cap="none" spc="0" normalizeH="0" baseline="0" noProof="0" dirty="0">
                <a:ln>
                  <a:noFill/>
                </a:ln>
                <a:solidFill>
                  <a:srgbClr val="314764"/>
                </a:solidFill>
                <a:effectLst/>
                <a:uLnTx/>
                <a:uFillTx/>
                <a:latin typeface="Arial"/>
                <a:sym typeface="Avenir Heavy"/>
                <a:hlinkClick r:id="rId2"/>
              </a:rPr>
              <a:t>https://youtu.be/q3xoZXSW5yc</a:t>
            </a:r>
            <a:endParaRPr kumimoji="0" lang="en-GB" sz="3023" b="0" i="0" u="none" strike="noStrike" kern="0" cap="none" spc="0" normalizeH="0" baseline="0" noProof="0" dirty="0">
              <a:ln>
                <a:noFill/>
              </a:ln>
              <a:solidFill>
                <a:srgbClr val="314764"/>
              </a:solidFill>
              <a:effectLst/>
              <a:uLnTx/>
              <a:uFillTx/>
              <a:latin typeface="Arial"/>
              <a:sym typeface="Avenir Heavy"/>
            </a:endParaRPr>
          </a:p>
        </p:txBody>
      </p:sp>
      <p:pic>
        <p:nvPicPr>
          <p:cNvPr id="5" name="Picture 4">
            <a:extLst>
              <a:ext uri="{FF2B5EF4-FFF2-40B4-BE49-F238E27FC236}">
                <a16:creationId xmlns:a16="http://schemas.microsoft.com/office/drawing/2014/main" id="{A2F513D5-0E41-4996-AB2A-F5EB2A39AE6E}"/>
              </a:ext>
            </a:extLst>
          </p:cNvPr>
          <p:cNvPicPr>
            <a:picLocks noChangeAspect="1"/>
          </p:cNvPicPr>
          <p:nvPr/>
        </p:nvPicPr>
        <p:blipFill>
          <a:blip r:embed="rId3"/>
          <a:stretch>
            <a:fillRect/>
          </a:stretch>
        </p:blipFill>
        <p:spPr>
          <a:xfrm>
            <a:off x="1211887" y="1398134"/>
            <a:ext cx="6965156" cy="4135243"/>
          </a:xfrm>
          <a:prstGeom prst="rect">
            <a:avLst/>
          </a:prstGeom>
        </p:spPr>
      </p:pic>
      <p:sp>
        <p:nvSpPr>
          <p:cNvPr id="6" name="TextBox 5">
            <a:extLst>
              <a:ext uri="{FF2B5EF4-FFF2-40B4-BE49-F238E27FC236}">
                <a16:creationId xmlns:a16="http://schemas.microsoft.com/office/drawing/2014/main" id="{23C40D05-0101-40EE-AB29-35329F1C5F1B}"/>
              </a:ext>
            </a:extLst>
          </p:cNvPr>
          <p:cNvSpPr txBox="1"/>
          <p:nvPr/>
        </p:nvSpPr>
        <p:spPr>
          <a:xfrm>
            <a:off x="847045" y="377599"/>
            <a:ext cx="7460116" cy="557525"/>
          </a:xfrm>
          <a:prstGeom prst="rect">
            <a:avLst/>
          </a:prstGeom>
          <a:noFill/>
        </p:spPr>
        <p:txBody>
          <a:bodyPr wrap="square" rtlCol="0">
            <a:spAutoFit/>
          </a:bodyPr>
          <a:lstStyle/>
          <a:p>
            <a:pPr marL="0" marR="0" lvl="0" indent="0" algn="ctr" defTabSz="410751" rtl="0" eaLnBrk="1" fontAlgn="auto" latinLnBrk="0" hangingPunct="0">
              <a:lnSpc>
                <a:spcPct val="100000"/>
              </a:lnSpc>
              <a:spcBef>
                <a:spcPts val="0"/>
              </a:spcBef>
              <a:spcAft>
                <a:spcPts val="0"/>
              </a:spcAft>
              <a:buClrTx/>
              <a:buSzTx/>
              <a:buFontTx/>
              <a:buNone/>
              <a:tabLst/>
              <a:defRPr/>
            </a:pPr>
            <a:r>
              <a:rPr kumimoji="0" lang="en-GB" sz="3023" b="1" i="0" u="none" strike="noStrike" kern="0" cap="none" spc="0" normalizeH="0" baseline="0" noProof="0" dirty="0">
                <a:ln>
                  <a:noFill/>
                </a:ln>
                <a:solidFill>
                  <a:srgbClr val="314764"/>
                </a:solidFill>
                <a:effectLst/>
                <a:uLnTx/>
                <a:uFillTx/>
                <a:latin typeface="Arial"/>
                <a:sym typeface="Avenir Heavy"/>
              </a:rPr>
              <a:t>Professional Curiosity can save lives</a:t>
            </a:r>
          </a:p>
        </p:txBody>
      </p:sp>
    </p:spTree>
    <p:extLst>
      <p:ext uri="{BB962C8B-B14F-4D97-AF65-F5344CB8AC3E}">
        <p14:creationId xmlns:p14="http://schemas.microsoft.com/office/powerpoint/2010/main" val="207549176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01ECA-6875-473E-ABF9-D614AEC44DE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CAFEDCA-10C2-4195-8D58-FA55DF83B6F0}"/>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74145535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0A5D6-8F7A-4105-828F-003AA3DEA0B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4BEB7D4-A061-43AD-967C-D9554169DA22}"/>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981060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5140C-575D-4F4D-807A-F303E402792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46372D4-ACBE-4DCA-BBC3-BBC1F7D23FBA}"/>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22139465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9B6CF-F0A9-48E8-AD04-40D165ABF7B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1DAD586-39A2-49B8-8E8E-4367861494E1}"/>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7328207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10.xml.rels><?xml version="1.0" encoding="UTF-8" standalone="yes"?>
<Relationships xmlns="http://schemas.openxmlformats.org/package/2006/relationships"><Relationship Id="rId1" Type="http://schemas.openxmlformats.org/officeDocument/2006/relationships/image" Target="../media/image1.png"/></Relationships>
</file>

<file path=ppt/theme/_rels/theme12.xml.rels><?xml version="1.0" encoding="UTF-8" standalone="yes"?>
<Relationships xmlns="http://schemas.openxmlformats.org/package/2006/relationships"><Relationship Id="rId1" Type="http://schemas.openxmlformats.org/officeDocument/2006/relationships/image" Target="../media/image1.png"/></Relationships>
</file>

<file path=ppt/theme/_rels/theme13.xml.rels><?xml version="1.0" encoding="UTF-8" standalone="yes"?>
<Relationships xmlns="http://schemas.openxmlformats.org/package/2006/relationships"><Relationship Id="rId1" Type="http://schemas.openxmlformats.org/officeDocument/2006/relationships/image" Target="../media/image1.png"/></Relationships>
</file>

<file path=ppt/theme/_rels/theme14.xml.rels><?xml version="1.0" encoding="UTF-8" standalone="yes"?>
<Relationships xmlns="http://schemas.openxmlformats.org/package/2006/relationships"><Relationship Id="rId1" Type="http://schemas.openxmlformats.org/officeDocument/2006/relationships/image" Target="../media/image1.png"/></Relationships>
</file>

<file path=ppt/theme/_rels/theme16.xml.rels><?xml version="1.0" encoding="UTF-8" standalone="yes"?>
<Relationships xmlns="http://schemas.openxmlformats.org/package/2006/relationships"><Relationship Id="rId1" Type="http://schemas.openxmlformats.org/officeDocument/2006/relationships/image" Target="../media/image1.png"/></Relationships>
</file>

<file path=ppt/theme/_rels/theme17.xml.rels><?xml version="1.0" encoding="UTF-8" standalone="yes"?>
<Relationships xmlns="http://schemas.openxmlformats.org/package/2006/relationships"><Relationship Id="rId1" Type="http://schemas.openxmlformats.org/officeDocument/2006/relationships/image" Target="../media/image1.png"/></Relationships>
</file>

<file path=ppt/theme/_rels/theme19.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20.xml.rels><?xml version="1.0" encoding="UTF-8" standalone="yes"?>
<Relationships xmlns="http://schemas.openxmlformats.org/package/2006/relationships"><Relationship Id="rId1" Type="http://schemas.openxmlformats.org/officeDocument/2006/relationships/image" Target="../media/image1.png"/></Relationships>
</file>

<file path=ppt/theme/_rels/theme21.xml.rels><?xml version="1.0" encoding="UTF-8" standalone="yes"?>
<Relationships xmlns="http://schemas.openxmlformats.org/package/2006/relationships"><Relationship Id="rId1" Type="http://schemas.openxmlformats.org/officeDocument/2006/relationships/image" Target="../media/image1.png"/></Relationships>
</file>

<file path=ppt/theme/_rels/theme22.xml.rels><?xml version="1.0" encoding="UTF-8" standalone="yes"?>
<Relationships xmlns="http://schemas.openxmlformats.org/package/2006/relationships"><Relationship Id="rId1" Type="http://schemas.openxmlformats.org/officeDocument/2006/relationships/image" Target="../media/image1.png"/></Relationships>
</file>

<file path=ppt/theme/_rels/theme23.xml.rels><?xml version="1.0" encoding="UTF-8" standalone="yes"?>
<Relationships xmlns="http://schemas.openxmlformats.org/package/2006/relationships"><Relationship Id="rId1" Type="http://schemas.openxmlformats.org/officeDocument/2006/relationships/image" Target="../media/image1.png"/></Relationships>
</file>

<file path=ppt/theme/_rels/theme24.xml.rels><?xml version="1.0" encoding="UTF-8" standalone="yes"?>
<Relationships xmlns="http://schemas.openxmlformats.org/package/2006/relationships"><Relationship Id="rId1" Type="http://schemas.openxmlformats.org/officeDocument/2006/relationships/image" Target="../media/image1.png"/></Relationships>
</file>

<file path=ppt/theme/_rels/theme25.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_rels/theme6.xml.rels><?xml version="1.0" encoding="UTF-8" standalone="yes"?>
<Relationships xmlns="http://schemas.openxmlformats.org/package/2006/relationships"><Relationship Id="rId1" Type="http://schemas.openxmlformats.org/officeDocument/2006/relationships/image" Target="../media/image1.png"/></Relationships>
</file>

<file path=ppt/theme/_rels/theme7.xml.rels><?xml version="1.0" encoding="UTF-8" standalone="yes"?>
<Relationships xmlns="http://schemas.openxmlformats.org/package/2006/relationships"><Relationship Id="rId1" Type="http://schemas.openxmlformats.org/officeDocument/2006/relationships/image" Target="../media/image1.png"/></Relationships>
</file>

<file path=ppt/theme/_rels/theme8.xml.rels><?xml version="1.0" encoding="UTF-8" standalone="yes"?>
<Relationships xmlns="http://schemas.openxmlformats.org/package/2006/relationships"><Relationship Id="rId1" Type="http://schemas.openxmlformats.org/officeDocument/2006/relationships/image" Target="../media/image1.png"/></Relationships>
</file>

<file path=ppt/theme/_rels/theme9.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1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0.xml><?xml version="1.0" encoding="utf-8"?>
<a:theme xmlns:a="http://schemas.openxmlformats.org/drawingml/2006/main" name="6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2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3.xml><?xml version="1.0" encoding="utf-8"?>
<a:theme xmlns:a="http://schemas.openxmlformats.org/drawingml/2006/main" name="9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4.xml><?xml version="1.0" encoding="utf-8"?>
<a:theme xmlns:a="http://schemas.openxmlformats.org/drawingml/2006/main" name="30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6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7.xml><?xml version="1.0" encoding="utf-8"?>
<a:theme xmlns:a="http://schemas.openxmlformats.org/drawingml/2006/main" name="18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0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0.xml><?xml version="1.0" encoding="utf-8"?>
<a:theme xmlns:a="http://schemas.openxmlformats.org/drawingml/2006/main" name="3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1.xml><?xml version="1.0" encoding="utf-8"?>
<a:theme xmlns:a="http://schemas.openxmlformats.org/drawingml/2006/main" name="23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2.xml><?xml version="1.0" encoding="utf-8"?>
<a:theme xmlns:a="http://schemas.openxmlformats.org/drawingml/2006/main" name="22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3.xml><?xml version="1.0" encoding="utf-8"?>
<a:theme xmlns:a="http://schemas.openxmlformats.org/drawingml/2006/main" name="8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4.xml><?xml version="1.0" encoding="utf-8"?>
<a:theme xmlns:a="http://schemas.openxmlformats.org/drawingml/2006/main" name="12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5.xml><?xml version="1.0" encoding="utf-8"?>
<a:theme xmlns:a="http://schemas.openxmlformats.org/drawingml/2006/main" name="10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24_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9.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5.xml><?xml version="1.0" encoding="utf-8"?>
<a:theme xmlns:a="http://schemas.openxmlformats.org/drawingml/2006/main" name="4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33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7.xml><?xml version="1.0" encoding="utf-8"?>
<a:theme xmlns:a="http://schemas.openxmlformats.org/drawingml/2006/main" name="21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8.xml><?xml version="1.0" encoding="utf-8"?>
<a:theme xmlns:a="http://schemas.openxmlformats.org/drawingml/2006/main" name="7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9.xml><?xml version="1.0" encoding="utf-8"?>
<a:theme xmlns:a="http://schemas.openxmlformats.org/drawingml/2006/main" name="19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8208</TotalTime>
  <Words>6422</Words>
  <Application>Microsoft Office PowerPoint</Application>
  <PresentationFormat>On-screen Show (4:3)</PresentationFormat>
  <Paragraphs>648</Paragraphs>
  <Slides>95</Slides>
  <Notes>13</Notes>
  <HiddenSlides>0</HiddenSlides>
  <MMClips>0</MMClips>
  <ScaleCrop>false</ScaleCrop>
  <HeadingPairs>
    <vt:vector size="6" baseType="variant">
      <vt:variant>
        <vt:lpstr>Fonts Used</vt:lpstr>
      </vt:variant>
      <vt:variant>
        <vt:i4>17</vt:i4>
      </vt:variant>
      <vt:variant>
        <vt:lpstr>Theme</vt:lpstr>
      </vt:variant>
      <vt:variant>
        <vt:i4>29</vt:i4>
      </vt:variant>
      <vt:variant>
        <vt:lpstr>Slide Titles</vt:lpstr>
      </vt:variant>
      <vt:variant>
        <vt:i4>95</vt:i4>
      </vt:variant>
    </vt:vector>
  </HeadingPairs>
  <TitlesOfParts>
    <vt:vector size="141" baseType="lpstr">
      <vt:lpstr>Arial</vt:lpstr>
      <vt:lpstr>Avenir Book</vt:lpstr>
      <vt:lpstr>Avenir Heavy</vt:lpstr>
      <vt:lpstr>Calibri</vt:lpstr>
      <vt:lpstr>Calibri Light</vt:lpstr>
      <vt:lpstr>Franklin Gothic Book</vt:lpstr>
      <vt:lpstr>Helvetica Light</vt:lpstr>
      <vt:lpstr>Helvetica Neue</vt:lpstr>
      <vt:lpstr>Helvetica Neue Light</vt:lpstr>
      <vt:lpstr>Helvetica Neue Medium</vt:lpstr>
      <vt:lpstr>Lucida Sans Unicode</vt:lpstr>
      <vt:lpstr>Perpetua</vt:lpstr>
      <vt:lpstr>StarSymbol</vt:lpstr>
      <vt:lpstr>Tahoma</vt:lpstr>
      <vt:lpstr>Times New Roman</vt:lpstr>
      <vt:lpstr>Trebuchet MS</vt:lpstr>
      <vt:lpstr>Verdana</vt:lpstr>
      <vt:lpstr>1_White</vt:lpstr>
      <vt:lpstr>White</vt:lpstr>
      <vt:lpstr>5_White</vt:lpstr>
      <vt:lpstr>9_Office Theme</vt:lpstr>
      <vt:lpstr>4_White</vt:lpstr>
      <vt:lpstr>33_White</vt:lpstr>
      <vt:lpstr>21_White</vt:lpstr>
      <vt:lpstr>7_White</vt:lpstr>
      <vt:lpstr>19_White</vt:lpstr>
      <vt:lpstr>6_White</vt:lpstr>
      <vt:lpstr>4_Office Theme</vt:lpstr>
      <vt:lpstr>2_White</vt:lpstr>
      <vt:lpstr>9_White</vt:lpstr>
      <vt:lpstr>30_White</vt:lpstr>
      <vt:lpstr>10_Office Theme</vt:lpstr>
      <vt:lpstr>16_White</vt:lpstr>
      <vt:lpstr>18_White</vt:lpstr>
      <vt:lpstr>1_Office Theme</vt:lpstr>
      <vt:lpstr>20_White</vt:lpstr>
      <vt:lpstr>3_White</vt:lpstr>
      <vt:lpstr>23_White</vt:lpstr>
      <vt:lpstr>22_White</vt:lpstr>
      <vt:lpstr>8_White</vt:lpstr>
      <vt:lpstr>12_White</vt:lpstr>
      <vt:lpstr>10_White</vt:lpstr>
      <vt:lpstr>3_Office Theme</vt:lpstr>
      <vt:lpstr>2_Office Theme</vt:lpstr>
      <vt:lpstr>24_White</vt:lpstr>
      <vt:lpstr>11_Office Theme</vt:lpstr>
      <vt:lpstr>Safeguarding children, young people  All School Staff Safeguarding Training</vt:lpstr>
      <vt:lpstr>Setting the scene - agenda </vt:lpstr>
      <vt:lpstr>Legislation, Guidance and Procedure</vt:lpstr>
      <vt:lpstr>Key Guidance and Legislation</vt:lpstr>
      <vt:lpstr> Introduction to the School Safeguarding Documents</vt:lpstr>
      <vt:lpstr>Ofsted - School inspection handbook</vt:lpstr>
      <vt:lpstr>KCSIE 2022 – What is in it?</vt:lpstr>
      <vt:lpstr>KCSIE 2022 – What is in it?</vt:lpstr>
      <vt:lpstr>Policy &amp; Procedures</vt:lpstr>
      <vt:lpstr>Key education personnel</vt:lpstr>
      <vt:lpstr>Wider safeguarding agenda </vt:lpstr>
      <vt:lpstr>Sutton Local Safeguarding Children’s Partnership (LSCP)</vt:lpstr>
      <vt:lpstr>PowerPoint Presentation</vt:lpstr>
      <vt:lpstr>KCSIE 2022 – Safeguarding Definition</vt:lpstr>
      <vt:lpstr>KCSIE 2022</vt:lpstr>
      <vt:lpstr>KCSIE 2022</vt:lpstr>
      <vt:lpstr>KCSIE 2022 – New paragraph inserted</vt:lpstr>
      <vt:lpstr>What all staff should know</vt:lpstr>
      <vt:lpstr>What all staff should know – KCSIE 2022</vt:lpstr>
      <vt:lpstr>KCSIE 2022 – Part 1</vt:lpstr>
      <vt:lpstr>KCSIE 2022 – Part 2</vt:lpstr>
      <vt:lpstr>KCSIE 2022 – Part 2</vt:lpstr>
      <vt:lpstr>Strip searches in Schools</vt:lpstr>
      <vt:lpstr>Strip searches in Schools</vt:lpstr>
      <vt:lpstr>Strip searches in Schools</vt:lpstr>
      <vt:lpstr>PowerPoint Presentation</vt:lpstr>
      <vt:lpstr>PowerPoint Presentation</vt:lpstr>
      <vt:lpstr>PowerPoint Presentation</vt:lpstr>
      <vt:lpstr>Key safeguarding issues – Sutton</vt:lpstr>
      <vt:lpstr>PowerPoint Presentation</vt:lpstr>
      <vt:lpstr>PowerPoint Presentation</vt:lpstr>
      <vt:lpstr>Key Safeguarding Issues in Education settings</vt:lpstr>
      <vt:lpstr>Child Abuse </vt:lpstr>
      <vt:lpstr>Crime and Sentencing Act 2022 (New)</vt:lpstr>
      <vt:lpstr>PowerPoint Presentation</vt:lpstr>
      <vt:lpstr>Child Sexual Abuse </vt:lpstr>
      <vt:lpstr>Child-on-child sexual violence and sexual  harassment (Part 5 KCSIE 2022)</vt:lpstr>
      <vt:lpstr>PowerPoint Presentation</vt:lpstr>
      <vt:lpstr>PowerPoint Presentation</vt:lpstr>
      <vt:lpstr>NO Consent - under 13’s</vt:lpstr>
      <vt:lpstr>Communities at risk of FGM</vt:lpstr>
      <vt:lpstr>PowerPoint Presentation</vt:lpstr>
      <vt:lpstr>PowerPoint Presentation</vt:lpstr>
      <vt:lpstr>'Honour-based Abuse’ – KCSIE 2022</vt:lpstr>
      <vt:lpstr>Legal age of marriage/civil partnerships (New)</vt:lpstr>
      <vt:lpstr>Health and Care Act 2022 (New)</vt:lpstr>
      <vt:lpstr>Self harm</vt:lpstr>
      <vt:lpstr>Referral pathways</vt:lpstr>
      <vt:lpstr>PowerPoint Presentation</vt:lpstr>
      <vt:lpstr>Domestic Abuse</vt:lpstr>
      <vt:lpstr>PowerPoint Presentation</vt:lpstr>
      <vt:lpstr>PowerPoint Presentation</vt:lpstr>
      <vt:lpstr>Social Care – Domestic incident</vt:lpstr>
      <vt:lpstr>KCSIE 2022 - Domestic Abuse (New) </vt:lpstr>
      <vt:lpstr>PowerPoint Presentation</vt:lpstr>
      <vt:lpstr>Domestic Abuse in Sutton – MARAC 2020- 2021 </vt:lpstr>
      <vt:lpstr>Domestic Abuse</vt:lpstr>
      <vt:lpstr>Operation Encompass  - National Police Strategy</vt:lpstr>
      <vt:lpstr>PowerPoint Presentation</vt:lpstr>
      <vt:lpstr>PowerPoint Presentation</vt:lpstr>
      <vt:lpstr>PowerPoint Presentation</vt:lpstr>
      <vt:lpstr>National Prevent Referral Form</vt:lpstr>
      <vt:lpstr>PowerPoint Presentation</vt:lpstr>
      <vt:lpstr>What to look out for:- Abuse and Neglect</vt:lpstr>
      <vt:lpstr>Common Sites for Non-Accidental Injury </vt:lpstr>
      <vt:lpstr>Responding to a Child who discloses –  you should NEVER</vt:lpstr>
      <vt:lpstr>T.E.D.</vt:lpstr>
      <vt:lpstr>Record Keeping- Principles</vt:lpstr>
      <vt:lpstr>PowerPoint Presentation</vt:lpstr>
      <vt:lpstr>Managing allegations: we all have a responsibility to report</vt:lpstr>
      <vt:lpstr>The term – ‘low level concern’</vt:lpstr>
      <vt:lpstr>Examples of ‘low-level’ concerns KCSIE 2022</vt:lpstr>
      <vt:lpstr>Whistle blowing</vt:lpstr>
      <vt:lpstr>Information Sharing</vt:lpstr>
      <vt:lpstr>PowerPoint Presentation</vt:lpstr>
      <vt:lpstr>Confidentiality</vt:lpstr>
      <vt:lpstr>After School Clubs – Get to know them</vt:lpstr>
      <vt:lpstr>New – Behaviour in Schools </vt:lpstr>
      <vt:lpstr>The Children’s First Contact Service Referral Form    </vt:lpstr>
      <vt:lpstr>CFCS SYSTEM </vt:lpstr>
      <vt:lpstr>A single pathway to access support   All referrals to the CFCS will be triaged to ensure they take the correct pathway</vt:lpstr>
      <vt:lpstr>Worried about a child in your school?</vt:lpstr>
      <vt:lpstr>An ongoing culture of vigilance</vt:lpstr>
      <vt:lpstr>PowerPoint Presentation</vt:lpstr>
      <vt:lpstr>PowerPoint Presentation</vt:lpstr>
      <vt:lpstr> At a glance reminders  (All Safeguarding concerns)</vt:lpstr>
      <vt:lpstr>Key messages for all staff</vt:lpstr>
      <vt:lpstr>Don’t hold onto the RISK</vt:lpstr>
      <vt:lpstr>Sutton - Local Authority Safeguarding</vt:lpstr>
      <vt:lpstr>Thank You for Listening</vt:lpstr>
      <vt:lpstr>PowerPoint Presentation</vt:lpstr>
      <vt:lpstr>PowerPoint Presentation</vt:lpstr>
      <vt:lpstr>PowerPoint Presentation</vt:lpstr>
      <vt:lpstr>PowerPoint Presentation</vt:lpstr>
      <vt:lpstr>PowerPoint Presentation</vt:lpstr>
    </vt:vector>
  </TitlesOfParts>
  <Company>London Borough of Sutton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FGM and radicalisation issues for primary schools</dc:title>
  <dc:creator>jennyrowley</dc:creator>
  <cp:lastModifiedBy>Hayley Cameron</cp:lastModifiedBy>
  <cp:revision>218</cp:revision>
  <cp:lastPrinted>2015-11-17T16:28:36Z</cp:lastPrinted>
  <dcterms:created xsi:type="dcterms:W3CDTF">2015-05-14T16:19:33Z</dcterms:created>
  <dcterms:modified xsi:type="dcterms:W3CDTF">2022-07-25T12:03:56Z</dcterms:modified>
</cp:coreProperties>
</file>