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4" r:id="rId6"/>
    <p:sldId id="265" r:id="rId7"/>
    <p:sldId id="259" r:id="rId8"/>
    <p:sldId id="258" r:id="rId9"/>
    <p:sldId id="260" r:id="rId10"/>
    <p:sldId id="261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14D9B4-F4B0-4897-9263-DD4B5CF25850}" v="1" dt="2022-07-18T10:21:55.9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Duffus" userId="ceb63b13-e642-4fbc-8677-04b64999fd0f" providerId="ADAL" clId="{4914D9B4-F4B0-4897-9263-DD4B5CF25850}"/>
    <pc:docChg chg="custSel addSld delSld modSld sldOrd">
      <pc:chgData name="Rebecca Duffus" userId="ceb63b13-e642-4fbc-8677-04b64999fd0f" providerId="ADAL" clId="{4914D9B4-F4B0-4897-9263-DD4B5CF25850}" dt="2022-07-18T10:23:19.556" v="561" actId="20577"/>
      <pc:docMkLst>
        <pc:docMk/>
      </pc:docMkLst>
      <pc:sldChg chg="modSp mod">
        <pc:chgData name="Rebecca Duffus" userId="ceb63b13-e642-4fbc-8677-04b64999fd0f" providerId="ADAL" clId="{4914D9B4-F4B0-4897-9263-DD4B5CF25850}" dt="2022-07-18T10:15:23.776" v="2" actId="20577"/>
        <pc:sldMkLst>
          <pc:docMk/>
          <pc:sldMk cId="1060716683" sldId="256"/>
        </pc:sldMkLst>
        <pc:spChg chg="mod">
          <ac:chgData name="Rebecca Duffus" userId="ceb63b13-e642-4fbc-8677-04b64999fd0f" providerId="ADAL" clId="{4914D9B4-F4B0-4897-9263-DD4B5CF25850}" dt="2022-07-18T10:15:23.776" v="2" actId="20577"/>
          <ac:spMkLst>
            <pc:docMk/>
            <pc:sldMk cId="1060716683" sldId="256"/>
            <ac:spMk id="2" creationId="{82870963-E6B3-4FEF-A9C0-C9FA8C7007E4}"/>
          </ac:spMkLst>
        </pc:spChg>
      </pc:sldChg>
      <pc:sldChg chg="modSp del mod">
        <pc:chgData name="Rebecca Duffus" userId="ceb63b13-e642-4fbc-8677-04b64999fd0f" providerId="ADAL" clId="{4914D9B4-F4B0-4897-9263-DD4B5CF25850}" dt="2022-07-18T10:17:26.899" v="209" actId="47"/>
        <pc:sldMkLst>
          <pc:docMk/>
          <pc:sldMk cId="1392666273" sldId="257"/>
        </pc:sldMkLst>
        <pc:spChg chg="mod">
          <ac:chgData name="Rebecca Duffus" userId="ceb63b13-e642-4fbc-8677-04b64999fd0f" providerId="ADAL" clId="{4914D9B4-F4B0-4897-9263-DD4B5CF25850}" dt="2022-07-18T10:16:58.820" v="193" actId="20577"/>
          <ac:spMkLst>
            <pc:docMk/>
            <pc:sldMk cId="1392666273" sldId="257"/>
            <ac:spMk id="2" creationId="{3EA358DD-4999-46CB-A70B-5BA43A44D0EF}"/>
          </ac:spMkLst>
        </pc:spChg>
      </pc:sldChg>
      <pc:sldChg chg="modSp mod">
        <pc:chgData name="Rebecca Duffus" userId="ceb63b13-e642-4fbc-8677-04b64999fd0f" providerId="ADAL" clId="{4914D9B4-F4B0-4897-9263-DD4B5CF25850}" dt="2022-07-18T10:17:13.749" v="208" actId="20577"/>
        <pc:sldMkLst>
          <pc:docMk/>
          <pc:sldMk cId="3439848406" sldId="258"/>
        </pc:sldMkLst>
        <pc:spChg chg="mod">
          <ac:chgData name="Rebecca Duffus" userId="ceb63b13-e642-4fbc-8677-04b64999fd0f" providerId="ADAL" clId="{4914D9B4-F4B0-4897-9263-DD4B5CF25850}" dt="2022-07-18T10:17:13.749" v="208" actId="20577"/>
          <ac:spMkLst>
            <pc:docMk/>
            <pc:sldMk cId="3439848406" sldId="258"/>
            <ac:spMk id="3" creationId="{5EA18925-5874-40D4-95F4-411B7FAE8A21}"/>
          </ac:spMkLst>
        </pc:spChg>
      </pc:sldChg>
      <pc:sldChg chg="modSp mod">
        <pc:chgData name="Rebecca Duffus" userId="ceb63b13-e642-4fbc-8677-04b64999fd0f" providerId="ADAL" clId="{4914D9B4-F4B0-4897-9263-DD4B5CF25850}" dt="2022-07-18T10:16:33.100" v="163" actId="13926"/>
        <pc:sldMkLst>
          <pc:docMk/>
          <pc:sldMk cId="2632456118" sldId="259"/>
        </pc:sldMkLst>
        <pc:spChg chg="mod">
          <ac:chgData name="Rebecca Duffus" userId="ceb63b13-e642-4fbc-8677-04b64999fd0f" providerId="ADAL" clId="{4914D9B4-F4B0-4897-9263-DD4B5CF25850}" dt="2022-07-18T10:15:27.675" v="4" actId="20577"/>
          <ac:spMkLst>
            <pc:docMk/>
            <pc:sldMk cId="2632456118" sldId="259"/>
            <ac:spMk id="2" creationId="{AFE41A14-B5D8-4CB8-B648-967C5ADECB06}"/>
          </ac:spMkLst>
        </pc:spChg>
        <pc:spChg chg="mod">
          <ac:chgData name="Rebecca Duffus" userId="ceb63b13-e642-4fbc-8677-04b64999fd0f" providerId="ADAL" clId="{4914D9B4-F4B0-4897-9263-DD4B5CF25850}" dt="2022-07-18T10:16:33.100" v="163" actId="13926"/>
          <ac:spMkLst>
            <pc:docMk/>
            <pc:sldMk cId="2632456118" sldId="259"/>
            <ac:spMk id="3" creationId="{08CE2230-D0DD-431C-9605-C2DA0CE1F10F}"/>
          </ac:spMkLst>
        </pc:spChg>
      </pc:sldChg>
      <pc:sldChg chg="modSp mod">
        <pc:chgData name="Rebecca Duffus" userId="ceb63b13-e642-4fbc-8677-04b64999fd0f" providerId="ADAL" clId="{4914D9B4-F4B0-4897-9263-DD4B5CF25850}" dt="2022-07-18T10:17:33.444" v="210" actId="13926"/>
        <pc:sldMkLst>
          <pc:docMk/>
          <pc:sldMk cId="1791255977" sldId="260"/>
        </pc:sldMkLst>
        <pc:spChg chg="mod">
          <ac:chgData name="Rebecca Duffus" userId="ceb63b13-e642-4fbc-8677-04b64999fd0f" providerId="ADAL" clId="{4914D9B4-F4B0-4897-9263-DD4B5CF25850}" dt="2022-07-18T10:17:33.444" v="210" actId="13926"/>
          <ac:spMkLst>
            <pc:docMk/>
            <pc:sldMk cId="1791255977" sldId="260"/>
            <ac:spMk id="3" creationId="{59C3A082-1AC4-4874-97AF-D941A3718D09}"/>
          </ac:spMkLst>
        </pc:spChg>
      </pc:sldChg>
      <pc:sldChg chg="modSp mod">
        <pc:chgData name="Rebecca Duffus" userId="ceb63b13-e642-4fbc-8677-04b64999fd0f" providerId="ADAL" clId="{4914D9B4-F4B0-4897-9263-DD4B5CF25850}" dt="2022-07-18T10:17:51.012" v="212" actId="13926"/>
        <pc:sldMkLst>
          <pc:docMk/>
          <pc:sldMk cId="951756847" sldId="261"/>
        </pc:sldMkLst>
        <pc:spChg chg="mod">
          <ac:chgData name="Rebecca Duffus" userId="ceb63b13-e642-4fbc-8677-04b64999fd0f" providerId="ADAL" clId="{4914D9B4-F4B0-4897-9263-DD4B5CF25850}" dt="2022-07-18T10:17:51.012" v="212" actId="13926"/>
          <ac:spMkLst>
            <pc:docMk/>
            <pc:sldMk cId="951756847" sldId="261"/>
            <ac:spMk id="3" creationId="{9648A01F-B608-4D75-BBFF-1087021BD01E}"/>
          </ac:spMkLst>
        </pc:spChg>
      </pc:sldChg>
      <pc:sldChg chg="modSp mod">
        <pc:chgData name="Rebecca Duffus" userId="ceb63b13-e642-4fbc-8677-04b64999fd0f" providerId="ADAL" clId="{4914D9B4-F4B0-4897-9263-DD4B5CF25850}" dt="2022-07-18T10:22:47.979" v="522" actId="403"/>
        <pc:sldMkLst>
          <pc:docMk/>
          <pc:sldMk cId="4196805226" sldId="262"/>
        </pc:sldMkLst>
        <pc:spChg chg="mod">
          <ac:chgData name="Rebecca Duffus" userId="ceb63b13-e642-4fbc-8677-04b64999fd0f" providerId="ADAL" clId="{4914D9B4-F4B0-4897-9263-DD4B5CF25850}" dt="2022-07-18T10:22:47.979" v="522" actId="403"/>
          <ac:spMkLst>
            <pc:docMk/>
            <pc:sldMk cId="4196805226" sldId="262"/>
            <ac:spMk id="2" creationId="{05034D67-059D-462F-BD11-848E2785CAFA}"/>
          </ac:spMkLst>
        </pc:spChg>
        <pc:graphicFrameChg chg="mod modGraphic">
          <ac:chgData name="Rebecca Duffus" userId="ceb63b13-e642-4fbc-8677-04b64999fd0f" providerId="ADAL" clId="{4914D9B4-F4B0-4897-9263-DD4B5CF25850}" dt="2022-07-18T10:22:10.917" v="422" actId="14734"/>
          <ac:graphicFrameMkLst>
            <pc:docMk/>
            <pc:sldMk cId="4196805226" sldId="262"/>
            <ac:graphicFrameMk id="4" creationId="{36F2AA56-5DC0-4027-970E-2D32F9CD2947}"/>
          </ac:graphicFrameMkLst>
        </pc:graphicFrameChg>
      </pc:sldChg>
      <pc:sldChg chg="del">
        <pc:chgData name="Rebecca Duffus" userId="ceb63b13-e642-4fbc-8677-04b64999fd0f" providerId="ADAL" clId="{4914D9B4-F4B0-4897-9263-DD4B5CF25850}" dt="2022-07-18T10:18:03.738" v="213" actId="47"/>
        <pc:sldMkLst>
          <pc:docMk/>
          <pc:sldMk cId="3154666515" sldId="263"/>
        </pc:sldMkLst>
      </pc:sldChg>
      <pc:sldChg chg="modSp add mod ord">
        <pc:chgData name="Rebecca Duffus" userId="ceb63b13-e642-4fbc-8677-04b64999fd0f" providerId="ADAL" clId="{4914D9B4-F4B0-4897-9263-DD4B5CF25850}" dt="2022-07-18T10:16:36.083" v="164" actId="13926"/>
        <pc:sldMkLst>
          <pc:docMk/>
          <pc:sldMk cId="4155595903" sldId="264"/>
        </pc:sldMkLst>
        <pc:spChg chg="mod">
          <ac:chgData name="Rebecca Duffus" userId="ceb63b13-e642-4fbc-8677-04b64999fd0f" providerId="ADAL" clId="{4914D9B4-F4B0-4897-9263-DD4B5CF25850}" dt="2022-07-18T10:15:40.051" v="45" actId="20577"/>
          <ac:spMkLst>
            <pc:docMk/>
            <pc:sldMk cId="4155595903" sldId="264"/>
            <ac:spMk id="2" creationId="{AFE41A14-B5D8-4CB8-B648-967C5ADECB06}"/>
          </ac:spMkLst>
        </pc:spChg>
        <pc:spChg chg="mod">
          <ac:chgData name="Rebecca Duffus" userId="ceb63b13-e642-4fbc-8677-04b64999fd0f" providerId="ADAL" clId="{4914D9B4-F4B0-4897-9263-DD4B5CF25850}" dt="2022-07-18T10:16:36.083" v="164" actId="13926"/>
          <ac:spMkLst>
            <pc:docMk/>
            <pc:sldMk cId="4155595903" sldId="264"/>
            <ac:spMk id="3" creationId="{08CE2230-D0DD-431C-9605-C2DA0CE1F10F}"/>
          </ac:spMkLst>
        </pc:spChg>
      </pc:sldChg>
      <pc:sldChg chg="modSp new mod">
        <pc:chgData name="Rebecca Duffus" userId="ceb63b13-e642-4fbc-8677-04b64999fd0f" providerId="ADAL" clId="{4914D9B4-F4B0-4897-9263-DD4B5CF25850}" dt="2022-07-18T10:23:19.556" v="561" actId="20577"/>
        <pc:sldMkLst>
          <pc:docMk/>
          <pc:sldMk cId="390538505" sldId="265"/>
        </pc:sldMkLst>
        <pc:spChg chg="mod">
          <ac:chgData name="Rebecca Duffus" userId="ceb63b13-e642-4fbc-8677-04b64999fd0f" providerId="ADAL" clId="{4914D9B4-F4B0-4897-9263-DD4B5CF25850}" dt="2022-07-18T10:16:13.042" v="146" actId="14100"/>
          <ac:spMkLst>
            <pc:docMk/>
            <pc:sldMk cId="390538505" sldId="265"/>
            <ac:spMk id="2" creationId="{A7285462-B748-4415-896D-F0AD2BE3D469}"/>
          </ac:spMkLst>
        </pc:spChg>
        <pc:spChg chg="mod">
          <ac:chgData name="Rebecca Duffus" userId="ceb63b13-e642-4fbc-8677-04b64999fd0f" providerId="ADAL" clId="{4914D9B4-F4B0-4897-9263-DD4B5CF25850}" dt="2022-07-18T10:23:19.556" v="561" actId="20577"/>
          <ac:spMkLst>
            <pc:docMk/>
            <pc:sldMk cId="390538505" sldId="265"/>
            <ac:spMk id="3" creationId="{26D6BA67-61D9-4849-9A83-AE247582273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CD3C8-FDE5-4844-B509-2908873B04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47061C-CD6E-4DE9-A03C-D8143A57D9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49188-2C4A-488F-BC30-D3C9BB14A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937C-6FC5-46A4-B440-D14538093CEE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30DC3-D2E8-4043-907B-61C2E8768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FEE27-2D47-4D66-A8E8-8B1858581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DE53-C5D0-416B-82E6-79F310446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249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0D1E8-7483-4983-8E52-730F2B239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C67940-10F0-481C-96F8-412CCE1DF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17727-BAED-440C-AEAA-75C3396B5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937C-6FC5-46A4-B440-D14538093CEE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23A6F-344B-4A4D-98AF-6CBD95F42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BCC0C-F9B4-44F8-A213-9250AB8A5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DE53-C5D0-416B-82E6-79F310446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837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EE806B-8AEA-4C74-ADDF-5C9420FA63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0813AC-3669-4E6C-BA89-DAFEECDF7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030E2-AFB8-403E-A2EC-823065917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937C-6FC5-46A4-B440-D14538093CEE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FA0BF9-88D2-4EED-AF23-639E65916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A452CB-915C-4908-9238-8E214D72D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DE53-C5D0-416B-82E6-79F310446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101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998EF-EACC-4EDF-A8B0-0EB844B49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8D00C-C55F-4297-904C-F94E472CB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9B1AB-2DF5-4DEF-8F21-176DFD4B8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937C-6FC5-46A4-B440-D14538093CEE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C99D9B-9A35-41BD-A3D8-E4AF75F54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AA006-FF4D-470D-9A84-27F2548E7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DE53-C5D0-416B-82E6-79F310446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611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E732D-F8FB-4DF5-AEA0-83B43254A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1902E8-1F19-4846-B5D8-FB80DB634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12DB0-5514-498C-8692-E92EA206D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937C-6FC5-46A4-B440-D14538093CEE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3C1FD-77EF-4C55-A59B-B907463BA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5070D-B59C-4A36-AF41-BB7E9A3A8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DE53-C5D0-416B-82E6-79F310446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180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7F4A7-2185-499F-8E05-D526EE03D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BAF46-1761-4596-9CF4-74CF9F45FF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779DF-E8AE-437A-A29E-0AD5E112AD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91BA03-48B4-489D-B2D4-F23B5DBC8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937C-6FC5-46A4-B440-D14538093CEE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C5B461-EA71-4EC5-A909-A6826B42E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5A7CE9-3E57-4702-953D-4C06D26D0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DE53-C5D0-416B-82E6-79F310446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65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9297F-EC27-4A46-BD04-8AD1E825E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B9BAE8-DCFC-48B2-9C3A-4498FE525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E5DE36-8C53-4BA9-963D-7A47EC37F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BF8495-291D-4F74-9DA3-B0CCF2FEE1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35ADB2-C904-4BBC-9DFE-B117E52103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DEE900-30CC-46BE-8395-5CAD1C181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937C-6FC5-46A4-B440-D14538093CEE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051EE2-D247-4AF7-91DE-1A5E68526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0CF2B9-620E-48B3-8D4D-34C4460FA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DE53-C5D0-416B-82E6-79F310446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41B44-DB0B-4D3C-85D6-287617555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FDB6C2-13CD-4150-BEBA-E452B53D8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937C-6FC5-46A4-B440-D14538093CEE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4DFC30-2F7A-4E05-8ED4-20521E289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C53287-81EF-4858-BEC8-61EA7ADCD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DE53-C5D0-416B-82E6-79F310446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799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B6444-81C7-4B91-B0C5-1ABEF3B17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937C-6FC5-46A4-B440-D14538093CEE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43D19D-346C-4E73-BA08-98E6B3F67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218DFD-F038-4B09-A009-370E70C85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DE53-C5D0-416B-82E6-79F310446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483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25BBC-E528-4B33-B378-54D83501F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7CABF-4C15-4194-9F76-2B0A7BB5E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4DF023-75A3-4BA7-9273-1B854419E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4AA012-1666-4A50-BB90-F004B7573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937C-6FC5-46A4-B440-D14538093CEE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790C4D-20F2-47DF-84D9-5340E227C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E6DAA5-A3A0-470D-BD3A-6A80FEE31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DE53-C5D0-416B-82E6-79F310446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48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819A8-4DFE-4411-BD93-49E9BCDB6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94A45D-873F-4631-A261-EAF7CD92AC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05EF58-25B5-4C63-9A98-634EB89685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15AF6D-8156-47DF-86A8-1E5742F87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937C-6FC5-46A4-B440-D14538093CEE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FDDEE4-7BBD-4CCE-BC0A-D8C207DF5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18E763-05E6-4FDE-B00F-ED7A40193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DE53-C5D0-416B-82E6-79F310446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8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EC664C-6F38-4C52-98A8-6B8CDD087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B76B59-9997-4444-8930-C9258801B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99060-8279-4F70-A739-BF12F6C028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5937C-6FC5-46A4-B440-D14538093CEE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9C4A0-D74E-48C0-8CBA-4F735D1861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B7A3D-F76A-4A1B-81EC-694FA5822A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DE53-C5D0-416B-82E6-79F310446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15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70963-E6B3-4FEF-A9C0-C9FA8C7007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Year 8 Transition Book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0CA3EB-39B8-427C-AF3A-CD47F87DB3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716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41A14-B5D8-4CB8-B648-967C5ADEC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Well done!  You’ve completed Year 7!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E2230-D0DD-431C-9605-C2DA0CE1F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ighlight>
                  <a:srgbClr val="FFFF00"/>
                </a:highlight>
              </a:rPr>
              <a:t>List achievements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5595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85462-B748-4415-896D-F0AD2BE3D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229" y="365125"/>
            <a:ext cx="11065079" cy="1325563"/>
          </a:xfrm>
        </p:spPr>
        <p:txBody>
          <a:bodyPr/>
          <a:lstStyle/>
          <a:p>
            <a:r>
              <a:rPr lang="en-GB" dirty="0"/>
              <a:t>After the Summer Holidays, you will be in Year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6BA67-61D9-4849-9A83-AE247582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Insert relevant photo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538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41A14-B5D8-4CB8-B648-967C5ADEC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Things that will stay the same as Year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E2230-D0DD-431C-9605-C2DA0CE1F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Start time</a:t>
            </a:r>
          </a:p>
          <a:p>
            <a:r>
              <a:rPr lang="en-GB" dirty="0"/>
              <a:t>The way I get to school and go home</a:t>
            </a:r>
          </a:p>
          <a:p>
            <a:r>
              <a:rPr lang="en-GB" dirty="0"/>
              <a:t>My classrooms </a:t>
            </a:r>
          </a:p>
          <a:p>
            <a:r>
              <a:rPr lang="en-GB" dirty="0">
                <a:highlight>
                  <a:srgbClr val="FFFF00"/>
                </a:highlight>
              </a:rPr>
              <a:t>Add any others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2456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6DDA1-D637-4008-9806-5190C5A8E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Things I can look forward to: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18925-5874-40D4-95F4-411B7FAE8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highlight>
                  <a:srgbClr val="FFFF00"/>
                </a:highlight>
              </a:rPr>
              <a:t>Is there a role of responsibility they could have? E.g. Y7 buddy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439848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9D3F6-5E55-4134-BBA0-42A616875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My Support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3A082-1AC4-4874-97AF-D941A3718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highlight>
                  <a:srgbClr val="FFFF00"/>
                </a:highlight>
              </a:rPr>
              <a:t>Mrs </a:t>
            </a:r>
            <a:r>
              <a:rPr lang="en-GB" dirty="0" err="1">
                <a:highlight>
                  <a:srgbClr val="FFFF00"/>
                </a:highlight>
              </a:rPr>
              <a:t>xxxxxx</a:t>
            </a:r>
            <a:r>
              <a:rPr lang="en-GB" dirty="0">
                <a:highlight>
                  <a:srgbClr val="FFFF00"/>
                </a:highlight>
              </a:rPr>
              <a:t> (I can go to during my free periods and at break times)</a:t>
            </a:r>
          </a:p>
          <a:p>
            <a:r>
              <a:rPr lang="en-GB" dirty="0">
                <a:highlight>
                  <a:srgbClr val="FFFF00"/>
                </a:highlight>
              </a:rPr>
              <a:t>Mrs </a:t>
            </a:r>
            <a:r>
              <a:rPr lang="en-GB" dirty="0" err="1">
                <a:highlight>
                  <a:srgbClr val="FFFF00"/>
                </a:highlight>
              </a:rPr>
              <a:t>xxxx</a:t>
            </a:r>
            <a:r>
              <a:rPr lang="en-GB" dirty="0">
                <a:highlight>
                  <a:srgbClr val="FFFF00"/>
                </a:highlight>
              </a:rPr>
              <a:t> (I can use my time out card when I need to regulate)</a:t>
            </a:r>
            <a:endParaRPr lang="en-GB" dirty="0">
              <a:highlight>
                <a:srgbClr val="FFFF00"/>
              </a:highlight>
              <a:cs typeface="Calibri"/>
            </a:endParaRPr>
          </a:p>
          <a:p>
            <a:r>
              <a:rPr lang="en-GB" dirty="0" err="1">
                <a:highlight>
                  <a:srgbClr val="FFFF00"/>
                </a:highlight>
              </a:rPr>
              <a:t>xxxx</a:t>
            </a:r>
            <a:r>
              <a:rPr lang="en-GB" dirty="0">
                <a:highlight>
                  <a:srgbClr val="FFFF00"/>
                </a:highlight>
              </a:rPr>
              <a:t> (I will see once a fortnight, usually on Fridays)</a:t>
            </a:r>
            <a:endParaRPr lang="en-GB" dirty="0">
              <a:highlight>
                <a:srgbClr val="FFFF00"/>
              </a:highlight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91255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BEE36-78AB-4BA0-BF86-CB3996B06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Things I can do in the Summer Holidays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8A01F-B608-4D75-BBFF-1087021BD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highlight>
                  <a:srgbClr val="FFFF00"/>
                </a:highlight>
              </a:rPr>
              <a:t>Go for a walk </a:t>
            </a:r>
          </a:p>
          <a:p>
            <a:r>
              <a:rPr lang="en-GB" dirty="0">
                <a:highlight>
                  <a:srgbClr val="FFFF00"/>
                </a:highlight>
              </a:rPr>
              <a:t>Keep a train spotting journal</a:t>
            </a:r>
          </a:p>
          <a:p>
            <a:r>
              <a:rPr lang="en-GB" dirty="0">
                <a:highlight>
                  <a:srgbClr val="FFFF00"/>
                </a:highlight>
              </a:rPr>
              <a:t>Go to the shops and buy some milk</a:t>
            </a:r>
          </a:p>
          <a:p>
            <a:r>
              <a:rPr lang="en-GB" dirty="0">
                <a:highlight>
                  <a:srgbClr val="FFFF00"/>
                </a:highlight>
              </a:rPr>
              <a:t>Plant some tomato plants (or other) and water them every day</a:t>
            </a:r>
          </a:p>
          <a:p>
            <a:r>
              <a:rPr lang="en-GB" dirty="0">
                <a:highlight>
                  <a:srgbClr val="FFFF00"/>
                </a:highlight>
              </a:rPr>
              <a:t>Listen to a podcast on the computer</a:t>
            </a:r>
          </a:p>
          <a:p>
            <a:r>
              <a:rPr lang="en-GB" dirty="0">
                <a:highlight>
                  <a:srgbClr val="FFFF00"/>
                </a:highlight>
              </a:rPr>
              <a:t>Listen to the radio </a:t>
            </a:r>
            <a:endParaRPr lang="en-GB" dirty="0">
              <a:highlight>
                <a:srgbClr val="FFFF00"/>
              </a:highlight>
              <a:cs typeface="Calibri" panose="020F0502020204030204"/>
            </a:endParaRP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1756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34D67-059D-462F-BD11-848E2785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Summer Holidays: </a:t>
            </a:r>
            <a:r>
              <a:rPr lang="en-GB" sz="3200" dirty="0"/>
              <a:t>At home I can add in things I can do</a:t>
            </a:r>
            <a:endParaRPr lang="en-GB" dirty="0">
              <a:highlight>
                <a:srgbClr val="FFFF00"/>
              </a:highlight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6F2AA56-5DC0-4027-970E-2D32F9CD29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9812366"/>
              </p:ext>
            </p:extLst>
          </p:nvPr>
        </p:nvGraphicFramePr>
        <p:xfrm>
          <a:off x="276137" y="1690688"/>
          <a:ext cx="11283892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603">
                  <a:extLst>
                    <a:ext uri="{9D8B030D-6E8A-4147-A177-3AD203B41FA5}">
                      <a16:colId xmlns:a16="http://schemas.microsoft.com/office/drawing/2014/main" val="4164021288"/>
                    </a:ext>
                  </a:extLst>
                </a:gridCol>
                <a:gridCol w="1392572">
                  <a:extLst>
                    <a:ext uri="{9D8B030D-6E8A-4147-A177-3AD203B41FA5}">
                      <a16:colId xmlns:a16="http://schemas.microsoft.com/office/drawing/2014/main" val="191015875"/>
                    </a:ext>
                  </a:extLst>
                </a:gridCol>
                <a:gridCol w="1551963">
                  <a:extLst>
                    <a:ext uri="{9D8B030D-6E8A-4147-A177-3AD203B41FA5}">
                      <a16:colId xmlns:a16="http://schemas.microsoft.com/office/drawing/2014/main" val="237418480"/>
                    </a:ext>
                  </a:extLst>
                </a:gridCol>
                <a:gridCol w="1476463">
                  <a:extLst>
                    <a:ext uri="{9D8B030D-6E8A-4147-A177-3AD203B41FA5}">
                      <a16:colId xmlns:a16="http://schemas.microsoft.com/office/drawing/2014/main" val="3880500077"/>
                    </a:ext>
                  </a:extLst>
                </a:gridCol>
                <a:gridCol w="1451295">
                  <a:extLst>
                    <a:ext uri="{9D8B030D-6E8A-4147-A177-3AD203B41FA5}">
                      <a16:colId xmlns:a16="http://schemas.microsoft.com/office/drawing/2014/main" val="1099663483"/>
                    </a:ext>
                  </a:extLst>
                </a:gridCol>
                <a:gridCol w="1459684">
                  <a:extLst>
                    <a:ext uri="{9D8B030D-6E8A-4147-A177-3AD203B41FA5}">
                      <a16:colId xmlns:a16="http://schemas.microsoft.com/office/drawing/2014/main" val="1979733912"/>
                    </a:ext>
                  </a:extLst>
                </a:gridCol>
                <a:gridCol w="1442907">
                  <a:extLst>
                    <a:ext uri="{9D8B030D-6E8A-4147-A177-3AD203B41FA5}">
                      <a16:colId xmlns:a16="http://schemas.microsoft.com/office/drawing/2014/main" val="2521858557"/>
                    </a:ext>
                  </a:extLst>
                </a:gridCol>
                <a:gridCol w="1367405">
                  <a:extLst>
                    <a:ext uri="{9D8B030D-6E8A-4147-A177-3AD203B41FA5}">
                      <a16:colId xmlns:a16="http://schemas.microsoft.com/office/drawing/2014/main" val="34850490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Friday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Saturday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Sunday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351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Week 1 </a:t>
                      </a:r>
                    </a:p>
                    <a:p>
                      <a:r>
                        <a:rPr lang="en-GB" dirty="0"/>
                        <a:t>25.7.22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568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Week 2</a:t>
                      </a:r>
                    </a:p>
                    <a:p>
                      <a:r>
                        <a:rPr lang="en-GB" dirty="0"/>
                        <a:t>1.8.22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946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Week 3</a:t>
                      </a:r>
                    </a:p>
                    <a:p>
                      <a:r>
                        <a:rPr lang="en-GB" dirty="0"/>
                        <a:t>8.8.22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111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Week 4</a:t>
                      </a:r>
                    </a:p>
                    <a:p>
                      <a:r>
                        <a:rPr lang="en-GB" dirty="0"/>
                        <a:t>15.8.22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571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Week 5</a:t>
                      </a:r>
                    </a:p>
                    <a:p>
                      <a:r>
                        <a:rPr lang="en-GB" dirty="0"/>
                        <a:t>22.8.22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057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Week 6</a:t>
                      </a:r>
                    </a:p>
                    <a:p>
                      <a:r>
                        <a:rPr lang="en-GB" dirty="0"/>
                        <a:t>29.8.22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908156"/>
                  </a:ext>
                </a:extLst>
              </a:tr>
              <a:tr h="414110">
                <a:tc>
                  <a:txBody>
                    <a:bodyPr/>
                    <a:lstStyle/>
                    <a:p>
                      <a:r>
                        <a:rPr lang="en-GB" dirty="0"/>
                        <a:t>Week 7</a:t>
                      </a:r>
                    </a:p>
                    <a:p>
                      <a:r>
                        <a:rPr lang="en-GB" dirty="0"/>
                        <a:t>5.9.22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Back to school!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134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805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14A80AF10BB34F93DD7CBA8019DDEB" ma:contentTypeVersion="12" ma:contentTypeDescription="Create a new document." ma:contentTypeScope="" ma:versionID="c15b22169c8500b77d9660f7136610e8">
  <xsd:schema xmlns:xsd="http://www.w3.org/2001/XMLSchema" xmlns:xs="http://www.w3.org/2001/XMLSchema" xmlns:p="http://schemas.microsoft.com/office/2006/metadata/properties" xmlns:ns2="f5ccd3f6-0afc-4af2-8f22-037e5f5483dc" xmlns:ns3="00ce72f2-4fe4-4f6d-9dd5-3b4321586f6e" targetNamespace="http://schemas.microsoft.com/office/2006/metadata/properties" ma:root="true" ma:fieldsID="d8fb25724d4136fa704346ce770a497b" ns2:_="" ns3:_="">
    <xsd:import namespace="f5ccd3f6-0afc-4af2-8f22-037e5f5483dc"/>
    <xsd:import namespace="00ce72f2-4fe4-4f6d-9dd5-3b4321586f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ccd3f6-0afc-4af2-8f22-037e5f5483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ce72f2-4fe4-4f6d-9dd5-3b4321586f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F50A8F-1958-474C-95AB-488A9DE5B13C}">
  <ds:schemaRefs>
    <ds:schemaRef ds:uri="http://purl.org/dc/dcmitype/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00ce72f2-4fe4-4f6d-9dd5-3b4321586f6e"/>
    <ds:schemaRef ds:uri="http://schemas.microsoft.com/office/2006/metadata/properties"/>
    <ds:schemaRef ds:uri="f5ccd3f6-0afc-4af2-8f22-037e5f5483dc"/>
  </ds:schemaRefs>
</ds:datastoreItem>
</file>

<file path=customXml/itemProps2.xml><?xml version="1.0" encoding="utf-8"?>
<ds:datastoreItem xmlns:ds="http://schemas.openxmlformats.org/officeDocument/2006/customXml" ds:itemID="{5BB9F7AE-0456-4FF8-8782-0C2D64D032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ccd3f6-0afc-4af2-8f22-037e5f5483dc"/>
    <ds:schemaRef ds:uri="00ce72f2-4fe4-4f6d-9dd5-3b4321586f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27288E8-ED3B-42AE-925F-9CB0382D898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218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Year 8 Transition Book</vt:lpstr>
      <vt:lpstr>Well done!  You’ve completed Year 7!</vt:lpstr>
      <vt:lpstr>After the Summer Holidays, you will be in Year 8</vt:lpstr>
      <vt:lpstr>Things that will stay the same as Year 7</vt:lpstr>
      <vt:lpstr>Things I can look forward to:</vt:lpstr>
      <vt:lpstr>My Support Network</vt:lpstr>
      <vt:lpstr>Things I can do in the Summer Holidays </vt:lpstr>
      <vt:lpstr>Summer Holidays: At home I can add in things I can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10 Transition Book</dc:title>
  <dc:creator>Rebecca Duffus</dc:creator>
  <cp:lastModifiedBy>Rebecca Duffus</cp:lastModifiedBy>
  <cp:revision>35</cp:revision>
  <dcterms:created xsi:type="dcterms:W3CDTF">2019-07-15T16:37:30Z</dcterms:created>
  <dcterms:modified xsi:type="dcterms:W3CDTF">2022-07-18T10:23:20Z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0x0101002214A80AF10BB34F93DD7CBA8019DDEB</vt:lpwstr>
  </property>
</Properties>
</file>