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11" r:id="rId2"/>
    <p:sldMasterId id="2147483715" r:id="rId3"/>
    <p:sldMasterId id="2147483721" r:id="rId4"/>
  </p:sldMasterIdLst>
  <p:notesMasterIdLst>
    <p:notesMasterId r:id="rId41"/>
  </p:notesMasterIdLst>
  <p:handoutMasterIdLst>
    <p:handoutMasterId r:id="rId42"/>
  </p:handoutMasterIdLst>
  <p:sldIdLst>
    <p:sldId id="256" r:id="rId5"/>
    <p:sldId id="504" r:id="rId6"/>
    <p:sldId id="1010" r:id="rId7"/>
    <p:sldId id="1030" r:id="rId8"/>
    <p:sldId id="1011" r:id="rId9"/>
    <p:sldId id="1031" r:id="rId10"/>
    <p:sldId id="1024" r:id="rId11"/>
    <p:sldId id="1033" r:id="rId12"/>
    <p:sldId id="1025" r:id="rId13"/>
    <p:sldId id="1026" r:id="rId14"/>
    <p:sldId id="1027" r:id="rId15"/>
    <p:sldId id="1028" r:id="rId16"/>
    <p:sldId id="1035" r:id="rId17"/>
    <p:sldId id="1029" r:id="rId18"/>
    <p:sldId id="1012" r:id="rId19"/>
    <p:sldId id="1013" r:id="rId20"/>
    <p:sldId id="1036" r:id="rId21"/>
    <p:sldId id="1037" r:id="rId22"/>
    <p:sldId id="1038" r:id="rId23"/>
    <p:sldId id="1014" r:id="rId24"/>
    <p:sldId id="1039" r:id="rId25"/>
    <p:sldId id="1022" r:id="rId26"/>
    <p:sldId id="1017" r:id="rId27"/>
    <p:sldId id="1023" r:id="rId28"/>
    <p:sldId id="1018" r:id="rId29"/>
    <p:sldId id="1021" r:id="rId30"/>
    <p:sldId id="1019" r:id="rId31"/>
    <p:sldId id="1020" r:id="rId32"/>
    <p:sldId id="1015" r:id="rId33"/>
    <p:sldId id="1016" r:id="rId34"/>
    <p:sldId id="1034" r:id="rId35"/>
    <p:sldId id="1032" r:id="rId36"/>
    <p:sldId id="1009" r:id="rId37"/>
    <p:sldId id="997" r:id="rId38"/>
    <p:sldId id="1005" r:id="rId39"/>
    <p:sldId id="692" r:id="rId4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BBB79C-24FA-4E7B-943E-D6EA95625678}" v="3" dt="2024-01-30T10:34:37.8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711" autoAdjust="0"/>
    <p:restoredTop sz="99271" autoAdjust="0"/>
  </p:normalViewPr>
  <p:slideViewPr>
    <p:cSldViewPr>
      <p:cViewPr varScale="1">
        <p:scale>
          <a:sx n="110" d="100"/>
          <a:sy n="110" d="100"/>
        </p:scale>
        <p:origin x="1164" y="78"/>
      </p:cViewPr>
      <p:guideLst>
        <p:guide orient="horz" pos="2160"/>
        <p:guide pos="2880"/>
      </p:guideLst>
    </p:cSldViewPr>
  </p:slideViewPr>
  <p:notesTextViewPr>
    <p:cViewPr>
      <p:scale>
        <a:sx n="100" d="100"/>
        <a:sy n="100" d="100"/>
      </p:scale>
      <p:origin x="0" y="0"/>
    </p:cViewPr>
  </p:notesTextViewPr>
  <p:sorterViewPr>
    <p:cViewPr>
      <p:scale>
        <a:sx n="128" d="100"/>
        <a:sy n="128"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47"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4BC0389E-F664-4285-8A5D-D5957CCE04F9}" type="datetimeFigureOut">
              <a:rPr lang="en-GB" smtClean="0"/>
              <a:pPr/>
              <a:t>05/02/2024</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8FDB7B13-7403-4226-9AC7-05AC0C3BF73F}" type="slidenum">
              <a:rPr lang="en-GB" smtClean="0"/>
              <a:pPr/>
              <a:t>‹#›</a:t>
            </a:fld>
            <a:endParaRPr lang="en-GB"/>
          </a:p>
        </p:txBody>
      </p:sp>
    </p:spTree>
    <p:extLst>
      <p:ext uri="{BB962C8B-B14F-4D97-AF65-F5344CB8AC3E}">
        <p14:creationId xmlns:p14="http://schemas.microsoft.com/office/powerpoint/2010/main" val="35505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A929514-6F63-49A9-AF55-AB428043EBEC}" type="datetimeFigureOut">
              <a:rPr lang="en-GB" smtClean="0"/>
              <a:pPr/>
              <a:t>05/02/2024</a:t>
            </a:fld>
            <a:endParaRPr lang="en-GB"/>
          </a:p>
        </p:txBody>
      </p:sp>
      <p:sp>
        <p:nvSpPr>
          <p:cNvPr id="4" name="Slide Image Placeholder 3"/>
          <p:cNvSpPr>
            <a:spLocks noGrp="1" noRot="1" noChangeAspect="1"/>
          </p:cNvSpPr>
          <p:nvPr>
            <p:ph type="sldImg" idx="2"/>
          </p:nvPr>
        </p:nvSpPr>
        <p:spPr>
          <a:xfrm>
            <a:off x="917575" y="744538"/>
            <a:ext cx="4964113"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6E92257-BCCF-4004-A4F9-03366628B5AD}" type="slidenum">
              <a:rPr lang="en-GB" smtClean="0"/>
              <a:pPr/>
              <a:t>‹#›</a:t>
            </a:fld>
            <a:endParaRPr lang="en-GB"/>
          </a:p>
        </p:txBody>
      </p:sp>
    </p:spTree>
    <p:extLst>
      <p:ext uri="{BB962C8B-B14F-4D97-AF65-F5344CB8AC3E}">
        <p14:creationId xmlns:p14="http://schemas.microsoft.com/office/powerpoint/2010/main" val="2849412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477700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Closing Slide">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58" name="Body Level One…"/>
          <p:cNvSpPr>
            <a:spLocks noGrp="1"/>
          </p:cNvSpPr>
          <p:nvPr>
            <p:ph type="body" sz="quarter" idx="1"/>
          </p:nvPr>
        </p:nvSpPr>
        <p:spPr>
          <a:xfrm>
            <a:off x="383977" y="4160050"/>
            <a:ext cx="2525497" cy="2430061"/>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9" name="Slide Number"/>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377001911"/>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mp; Text">
    <p:spTree>
      <p:nvGrpSpPr>
        <p:cNvPr id="1" name=""/>
        <p:cNvGrpSpPr/>
        <p:nvPr/>
      </p:nvGrpSpPr>
      <p:grpSpPr>
        <a:xfrm>
          <a:off x="0" y="0"/>
          <a:ext cx="0" cy="0"/>
          <a:chOff x="0" y="0"/>
          <a:chExt cx="0" cy="0"/>
        </a:xfrm>
      </p:grpSpPr>
      <p:sp>
        <p:nvSpPr>
          <p:cNvPr id="20" name="Title Text"/>
          <p:cNvSpPr>
            <a:spLocks noGrp="1"/>
          </p:cNvSpPr>
          <p:nvPr>
            <p:ph type="title"/>
          </p:nvPr>
        </p:nvSpPr>
        <p:spPr>
          <a:prstGeom prst="rect">
            <a:avLst/>
          </a:prstGeom>
        </p:spPr>
        <p:txBody>
          <a:bodyPr/>
          <a:lstStyle/>
          <a:p>
            <a:r>
              <a:t>Title Text</a:t>
            </a:r>
          </a:p>
        </p:txBody>
      </p:sp>
      <p:sp>
        <p:nvSpPr>
          <p:cNvPr id="21" name="Body Level One…"/>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4079239228"/>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29888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6" name="Shape 66"/>
          <p:cNvSpPr>
            <a:spLocks noGrp="1"/>
          </p:cNvSpPr>
          <p:nvPr>
            <p:ph type="sldNum" sz="quarter" idx="2"/>
          </p:nvPr>
        </p:nvSpPr>
        <p:spPr>
          <a:xfrm>
            <a:off x="4415250" y="6505278"/>
            <a:ext cx="304571" cy="297389"/>
          </a:xfrm>
          <a:prstGeom prst="rect">
            <a:avLst/>
          </a:prstGeom>
        </p:spPr>
        <p:txBody>
          <a:bodyPr/>
          <a:lstStyle/>
          <a:p>
            <a:pPr defTabSz="410751" hangingPunct="0"/>
            <a:fld id="{86CB4B4D-7CA3-9044-876B-883B54F8677D}" type="slidenum">
              <a:rPr lang="en-GB" kern="0" smtClean="0"/>
              <a:pPr defTabSz="410751" hangingPunct="0"/>
              <a:t>‹#›</a:t>
            </a:fld>
            <a:endParaRPr lang="en-GB" kern="0"/>
          </a:p>
        </p:txBody>
      </p:sp>
    </p:spTree>
    <p:extLst>
      <p:ext uri="{BB962C8B-B14F-4D97-AF65-F5344CB8AC3E}">
        <p14:creationId xmlns:p14="http://schemas.microsoft.com/office/powerpoint/2010/main" val="1503311863"/>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457200" y="1600202"/>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11899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1" name="Title Text"/>
          <p:cNvSpPr>
            <a:spLocks noGrp="1"/>
          </p:cNvSpPr>
          <p:nvPr>
            <p:ph type="title"/>
          </p:nvPr>
        </p:nvSpPr>
        <p:spPr>
          <a:xfrm>
            <a:off x="531351" y="3071812"/>
            <a:ext cx="2730393" cy="506551"/>
          </a:xfrm>
          <a:prstGeom prst="rect">
            <a:avLst/>
          </a:prstGeom>
        </p:spPr>
        <p:txBody>
          <a:bodyPr anchor="ctr"/>
          <a:lstStyle>
            <a:lvl1pPr>
              <a:defRPr>
                <a:solidFill>
                  <a:srgbClr val="314764"/>
                </a:solidFill>
              </a:defRPr>
            </a:lvl1pPr>
          </a:lstStyle>
          <a:p>
            <a:r>
              <a:t>Title Text</a:t>
            </a:r>
          </a:p>
        </p:txBody>
      </p:sp>
      <p:sp>
        <p:nvSpPr>
          <p:cNvPr id="12" name="Body Level One…"/>
          <p:cNvSpPr>
            <a:spLocks noGrp="1"/>
          </p:cNvSpPr>
          <p:nvPr>
            <p:ph type="body" sz="quarter" idx="1"/>
          </p:nvPr>
        </p:nvSpPr>
        <p:spPr>
          <a:xfrm>
            <a:off x="597557" y="4171228"/>
            <a:ext cx="2359112" cy="2444607"/>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3" name="Slide Number"/>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36442643"/>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losing Slide">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58" name="Body Level One…"/>
          <p:cNvSpPr>
            <a:spLocks noGrp="1"/>
          </p:cNvSpPr>
          <p:nvPr>
            <p:ph type="body" sz="quarter" idx="1"/>
          </p:nvPr>
        </p:nvSpPr>
        <p:spPr>
          <a:xfrm>
            <a:off x="383977" y="4160049"/>
            <a:ext cx="2525497" cy="2430061"/>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9" name="Slide Number"/>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878056176"/>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1" name="Title Text"/>
          <p:cNvSpPr>
            <a:spLocks noGrp="1"/>
          </p:cNvSpPr>
          <p:nvPr>
            <p:ph type="title"/>
          </p:nvPr>
        </p:nvSpPr>
        <p:spPr>
          <a:xfrm>
            <a:off x="531352" y="3071812"/>
            <a:ext cx="2730393" cy="506551"/>
          </a:xfrm>
          <a:prstGeom prst="rect">
            <a:avLst/>
          </a:prstGeom>
        </p:spPr>
        <p:txBody>
          <a:bodyPr anchor="ctr"/>
          <a:lstStyle>
            <a:lvl1pPr>
              <a:defRPr>
                <a:solidFill>
                  <a:srgbClr val="314764"/>
                </a:solidFill>
              </a:defRPr>
            </a:lvl1pPr>
          </a:lstStyle>
          <a:p>
            <a:r>
              <a:t>Title Text</a:t>
            </a:r>
          </a:p>
        </p:txBody>
      </p:sp>
      <p:sp>
        <p:nvSpPr>
          <p:cNvPr id="12" name="Body Level One…"/>
          <p:cNvSpPr>
            <a:spLocks noGrp="1"/>
          </p:cNvSpPr>
          <p:nvPr>
            <p:ph type="body" sz="quarter" idx="1"/>
          </p:nvPr>
        </p:nvSpPr>
        <p:spPr>
          <a:xfrm>
            <a:off x="597557" y="4171228"/>
            <a:ext cx="2359112" cy="2444607"/>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3" name="Slide Number"/>
          <p:cNvSpPr>
            <a:spLocks noGrp="1"/>
          </p:cNvSpPr>
          <p:nvPr>
            <p:ph type="sldNum" sz="quarter" idx="2"/>
          </p:nvPr>
        </p:nvSpPr>
        <p:spPr>
          <a:prstGeom prst="rect">
            <a:avLst/>
          </a:prstGeom>
        </p:spPr>
        <p:txBody>
          <a:bodyPr/>
          <a:lstStyle/>
          <a:p>
            <a:fld id="{86CB4B4D-7CA3-9044-876B-883B54F8677D}" type="slidenum">
              <a:t>‹#›</a:t>
            </a:fld>
            <a:endParaRPr dirty="0"/>
          </a:p>
        </p:txBody>
      </p:sp>
    </p:spTree>
    <p:extLst>
      <p:ext uri="{BB962C8B-B14F-4D97-AF65-F5344CB8AC3E}">
        <p14:creationId xmlns:p14="http://schemas.microsoft.com/office/powerpoint/2010/main" val="3423561314"/>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Closing Slide">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58" name="Body Level One…"/>
          <p:cNvSpPr>
            <a:spLocks noGrp="1"/>
          </p:cNvSpPr>
          <p:nvPr>
            <p:ph type="body" sz="quarter" idx="1"/>
          </p:nvPr>
        </p:nvSpPr>
        <p:spPr>
          <a:xfrm>
            <a:off x="383977" y="4160050"/>
            <a:ext cx="2525497" cy="2430061"/>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9" name="Slide Number"/>
          <p:cNvSpPr>
            <a:spLocks noGrp="1"/>
          </p:cNvSpPr>
          <p:nvPr>
            <p:ph type="sldNum" sz="quarter" idx="2"/>
          </p:nvPr>
        </p:nvSpPr>
        <p:spPr>
          <a:prstGeom prst="rect">
            <a:avLst/>
          </a:prstGeom>
        </p:spPr>
        <p:txBody>
          <a:bodyPr/>
          <a:lstStyle/>
          <a:p>
            <a:fld id="{86CB4B4D-7CA3-9044-876B-883B54F8677D}" type="slidenum">
              <a:t>‹#›</a:t>
            </a:fld>
            <a:endParaRPr dirty="0"/>
          </a:p>
        </p:txBody>
      </p:sp>
    </p:spTree>
    <p:extLst>
      <p:ext uri="{BB962C8B-B14F-4D97-AF65-F5344CB8AC3E}">
        <p14:creationId xmlns:p14="http://schemas.microsoft.com/office/powerpoint/2010/main" val="2584389259"/>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620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amp; Text">
    <p:spTree>
      <p:nvGrpSpPr>
        <p:cNvPr id="1" name=""/>
        <p:cNvGrpSpPr/>
        <p:nvPr/>
      </p:nvGrpSpPr>
      <p:grpSpPr>
        <a:xfrm>
          <a:off x="0" y="0"/>
          <a:ext cx="0" cy="0"/>
          <a:chOff x="0" y="0"/>
          <a:chExt cx="0" cy="0"/>
        </a:xfrm>
      </p:grpSpPr>
      <p:sp>
        <p:nvSpPr>
          <p:cNvPr id="20" name="Title Text"/>
          <p:cNvSpPr>
            <a:spLocks noGrp="1"/>
          </p:cNvSpPr>
          <p:nvPr>
            <p:ph type="title"/>
          </p:nvPr>
        </p:nvSpPr>
        <p:spPr>
          <a:prstGeom prst="rect">
            <a:avLst/>
          </a:prstGeom>
        </p:spPr>
        <p:txBody>
          <a:bodyPr/>
          <a:lstStyle/>
          <a:p>
            <a:r>
              <a:t>Title Text</a:t>
            </a:r>
          </a:p>
        </p:txBody>
      </p:sp>
      <p:sp>
        <p:nvSpPr>
          <p:cNvPr id="21" name="Body Level One…"/>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a:spLocks noGrp="1"/>
          </p:cNvSpPr>
          <p:nvPr>
            <p:ph type="sldNum" sz="quarter" idx="2"/>
          </p:nvPr>
        </p:nvSpPr>
        <p:spPr>
          <a:prstGeom prst="rect">
            <a:avLst/>
          </a:prstGeom>
        </p:spPr>
        <p:txBody>
          <a:bodyPr/>
          <a:lstStyle/>
          <a:p>
            <a:fld id="{86CB4B4D-7CA3-9044-876B-883B54F8677D}" type="slidenum">
              <a:t>‹#›</a:t>
            </a:fld>
            <a:endParaRPr dirty="0"/>
          </a:p>
        </p:txBody>
      </p:sp>
    </p:spTree>
    <p:extLst>
      <p:ext uri="{BB962C8B-B14F-4D97-AF65-F5344CB8AC3E}">
        <p14:creationId xmlns:p14="http://schemas.microsoft.com/office/powerpoint/2010/main" val="1487175537"/>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Title">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1" name="Title Text"/>
          <p:cNvSpPr>
            <a:spLocks noGrp="1"/>
          </p:cNvSpPr>
          <p:nvPr>
            <p:ph type="title"/>
          </p:nvPr>
        </p:nvSpPr>
        <p:spPr>
          <a:xfrm>
            <a:off x="531351" y="3071812"/>
            <a:ext cx="2730393" cy="506551"/>
          </a:xfrm>
          <a:prstGeom prst="rect">
            <a:avLst/>
          </a:prstGeom>
        </p:spPr>
        <p:txBody>
          <a:bodyPr anchor="ctr"/>
          <a:lstStyle>
            <a:lvl1pPr>
              <a:defRPr>
                <a:solidFill>
                  <a:srgbClr val="314764"/>
                </a:solidFill>
              </a:defRPr>
            </a:lvl1pPr>
          </a:lstStyle>
          <a:p>
            <a:r>
              <a:t>Title Text</a:t>
            </a:r>
          </a:p>
        </p:txBody>
      </p:sp>
      <p:sp>
        <p:nvSpPr>
          <p:cNvPr id="12" name="Body Level One…"/>
          <p:cNvSpPr>
            <a:spLocks noGrp="1"/>
          </p:cNvSpPr>
          <p:nvPr>
            <p:ph type="body" sz="quarter" idx="1"/>
          </p:nvPr>
        </p:nvSpPr>
        <p:spPr>
          <a:xfrm>
            <a:off x="597557" y="4171228"/>
            <a:ext cx="2359112" cy="2444607"/>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3" name="Slide Number"/>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778541987"/>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2.png"/><Relationship Id="rId5" Type="http://schemas.openxmlformats.org/officeDocument/2006/relationships/theme" Target="../theme/theme3.xml"/><Relationship Id="rId4" Type="http://schemas.openxmlformats.org/officeDocument/2006/relationships/slideLayout" Target="../slideLayouts/slideLayout8.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2.png"/><Relationship Id="rId5" Type="http://schemas.openxmlformats.org/officeDocument/2006/relationships/theme" Target="../theme/theme4.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Title Text"/>
          <p:cNvSpPr>
            <a:spLocks noGrp="1"/>
          </p:cNvSpPr>
          <p:nvPr>
            <p:ph type="title"/>
          </p:nvPr>
        </p:nvSpPr>
        <p:spPr>
          <a:xfrm>
            <a:off x="271588" y="230359"/>
            <a:ext cx="8600825" cy="537595"/>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normAutofit/>
          </a:bodyPr>
          <a:lstStyle/>
          <a:p>
            <a:r>
              <a:t>Title Text</a:t>
            </a:r>
          </a:p>
        </p:txBody>
      </p:sp>
      <p:sp>
        <p:nvSpPr>
          <p:cNvPr id="3" name="Body Level One…"/>
          <p:cNvSpPr>
            <a:spLocks noGrp="1"/>
          </p:cNvSpPr>
          <p:nvPr>
            <p:ph type="body" idx="1"/>
          </p:nvPr>
        </p:nvSpPr>
        <p:spPr>
          <a:xfrm>
            <a:off x="482343" y="1608042"/>
            <a:ext cx="7648627" cy="4769047"/>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a:spLocks noGrp="1"/>
          </p:cNvSpPr>
          <p:nvPr>
            <p:ph type="sldNum" sz="quarter" idx="2"/>
          </p:nvPr>
        </p:nvSpPr>
        <p:spPr>
          <a:xfrm>
            <a:off x="4442501" y="6505278"/>
            <a:ext cx="250069" cy="248658"/>
          </a:xfrm>
          <a:prstGeom prst="rect">
            <a:avLst/>
          </a:prstGeom>
          <a:ln w="12700">
            <a:miter lim="400000"/>
          </a:ln>
        </p:spPr>
        <p:txBody>
          <a:bodyPr wrap="none" lIns="50800" tIns="50800" rIns="50800" bIns="50800">
            <a:spAutoFit/>
          </a:bodyPr>
          <a:lstStyle>
            <a:lvl1pPr algn="ctr">
              <a:defRPr sz="949">
                <a:solidFill>
                  <a:srgbClr val="000000"/>
                </a:solidFill>
                <a:latin typeface="Helvetica Light"/>
                <a:ea typeface="Helvetica Light"/>
                <a:cs typeface="Helvetica Light"/>
                <a:sym typeface="Helvetica Light"/>
              </a:defRPr>
            </a:lvl1pPr>
          </a:lstStyle>
          <a:p>
            <a:pPr defTabSz="308063" hangingPunct="0"/>
            <a:fld id="{86CB4B4D-7CA3-9044-876B-883B54F8677D}" type="slidenum">
              <a:rPr lang="en-GB" kern="0" smtClean="0"/>
              <a:pPr defTabSz="308063" hangingPunct="0"/>
              <a:t>‹#›</a:t>
            </a:fld>
            <a:endParaRPr lang="en-GB" kern="0"/>
          </a:p>
        </p:txBody>
      </p:sp>
    </p:spTree>
    <p:extLst>
      <p:ext uri="{BB962C8B-B14F-4D97-AF65-F5344CB8AC3E}">
        <p14:creationId xmlns:p14="http://schemas.microsoft.com/office/powerpoint/2010/main" val="2530114005"/>
      </p:ext>
    </p:extLst>
  </p:cSld>
  <p:clrMap bg1="lt1" tx1="dk1" bg2="lt2" tx2="dk2" accent1="accent1" accent2="accent2" accent3="accent3" accent4="accent4" accent5="accent5" accent6="accent6" hlink="hlink" folHlink="folHlink"/>
  <p:sldLayoutIdLst>
    <p:sldLayoutId id="2147483709" r:id="rId1"/>
    <p:sldLayoutId id="2147483710" r:id="rId2"/>
  </p:sldLayoutIdLst>
  <p:transition spd="med"/>
  <p:txStyles>
    <p:titleStyle>
      <a:lvl1pPr marL="0" marR="0" indent="0" algn="l" defTabSz="308063" rtl="0" latinLnBrk="0">
        <a:lnSpc>
          <a:spcPct val="100000"/>
        </a:lnSpc>
        <a:spcBef>
          <a:spcPts val="0"/>
        </a:spcBef>
        <a:spcAft>
          <a:spcPts val="0"/>
        </a:spcAft>
        <a:buClrTx/>
        <a:buSzTx/>
        <a:buFontTx/>
        <a:buNone/>
        <a:tabLst/>
        <a:defRPr sz="2267" b="0" i="0" u="none" strike="noStrike" cap="none" spc="0" baseline="0">
          <a:ln>
            <a:noFill/>
          </a:ln>
          <a:solidFill>
            <a:srgbClr val="FFFFFF"/>
          </a:solidFill>
          <a:uFillTx/>
          <a:latin typeface="+mn-lt"/>
          <a:ea typeface="+mn-ea"/>
          <a:cs typeface="+mn-cs"/>
          <a:sym typeface="Avenir Heavy"/>
        </a:defRPr>
      </a:lvl1pPr>
      <a:lvl2pPr marL="0" marR="0" indent="120547" algn="l" defTabSz="308063" rtl="0" latinLnBrk="0">
        <a:lnSpc>
          <a:spcPct val="100000"/>
        </a:lnSpc>
        <a:spcBef>
          <a:spcPts val="0"/>
        </a:spcBef>
        <a:spcAft>
          <a:spcPts val="0"/>
        </a:spcAft>
        <a:buClrTx/>
        <a:buSzTx/>
        <a:buFontTx/>
        <a:buNone/>
        <a:tabLst/>
        <a:defRPr sz="2267" b="0" i="0" u="none" strike="noStrike" cap="none" spc="0" baseline="0">
          <a:ln>
            <a:noFill/>
          </a:ln>
          <a:solidFill>
            <a:srgbClr val="FFFFFF"/>
          </a:solidFill>
          <a:uFillTx/>
          <a:latin typeface="+mn-lt"/>
          <a:ea typeface="+mn-ea"/>
          <a:cs typeface="+mn-cs"/>
          <a:sym typeface="Avenir Heavy"/>
        </a:defRPr>
      </a:lvl2pPr>
      <a:lvl3pPr marL="0" marR="0" indent="241093" algn="l" defTabSz="308063" rtl="0" latinLnBrk="0">
        <a:lnSpc>
          <a:spcPct val="100000"/>
        </a:lnSpc>
        <a:spcBef>
          <a:spcPts val="0"/>
        </a:spcBef>
        <a:spcAft>
          <a:spcPts val="0"/>
        </a:spcAft>
        <a:buClrTx/>
        <a:buSzTx/>
        <a:buFontTx/>
        <a:buNone/>
        <a:tabLst/>
        <a:defRPr sz="2267" b="0" i="0" u="none" strike="noStrike" cap="none" spc="0" baseline="0">
          <a:ln>
            <a:noFill/>
          </a:ln>
          <a:solidFill>
            <a:srgbClr val="FFFFFF"/>
          </a:solidFill>
          <a:uFillTx/>
          <a:latin typeface="+mn-lt"/>
          <a:ea typeface="+mn-ea"/>
          <a:cs typeface="+mn-cs"/>
          <a:sym typeface="Avenir Heavy"/>
        </a:defRPr>
      </a:lvl3pPr>
      <a:lvl4pPr marL="0" marR="0" indent="361640" algn="l" defTabSz="308063" rtl="0" latinLnBrk="0">
        <a:lnSpc>
          <a:spcPct val="100000"/>
        </a:lnSpc>
        <a:spcBef>
          <a:spcPts val="0"/>
        </a:spcBef>
        <a:spcAft>
          <a:spcPts val="0"/>
        </a:spcAft>
        <a:buClrTx/>
        <a:buSzTx/>
        <a:buFontTx/>
        <a:buNone/>
        <a:tabLst/>
        <a:defRPr sz="2267" b="0" i="0" u="none" strike="noStrike" cap="none" spc="0" baseline="0">
          <a:ln>
            <a:noFill/>
          </a:ln>
          <a:solidFill>
            <a:srgbClr val="FFFFFF"/>
          </a:solidFill>
          <a:uFillTx/>
          <a:latin typeface="+mn-lt"/>
          <a:ea typeface="+mn-ea"/>
          <a:cs typeface="+mn-cs"/>
          <a:sym typeface="Avenir Heavy"/>
        </a:defRPr>
      </a:lvl4pPr>
      <a:lvl5pPr marL="0" marR="0" indent="482186" algn="l" defTabSz="308063" rtl="0" latinLnBrk="0">
        <a:lnSpc>
          <a:spcPct val="100000"/>
        </a:lnSpc>
        <a:spcBef>
          <a:spcPts val="0"/>
        </a:spcBef>
        <a:spcAft>
          <a:spcPts val="0"/>
        </a:spcAft>
        <a:buClrTx/>
        <a:buSzTx/>
        <a:buFontTx/>
        <a:buNone/>
        <a:tabLst/>
        <a:defRPr sz="2267" b="0" i="0" u="none" strike="noStrike" cap="none" spc="0" baseline="0">
          <a:ln>
            <a:noFill/>
          </a:ln>
          <a:solidFill>
            <a:srgbClr val="FFFFFF"/>
          </a:solidFill>
          <a:uFillTx/>
          <a:latin typeface="+mn-lt"/>
          <a:ea typeface="+mn-ea"/>
          <a:cs typeface="+mn-cs"/>
          <a:sym typeface="Avenir Heavy"/>
        </a:defRPr>
      </a:lvl5pPr>
      <a:lvl6pPr marL="0" marR="0" indent="602732" algn="l" defTabSz="308063" rtl="0" latinLnBrk="0">
        <a:lnSpc>
          <a:spcPct val="100000"/>
        </a:lnSpc>
        <a:spcBef>
          <a:spcPts val="0"/>
        </a:spcBef>
        <a:spcAft>
          <a:spcPts val="0"/>
        </a:spcAft>
        <a:buClrTx/>
        <a:buSzTx/>
        <a:buFontTx/>
        <a:buNone/>
        <a:tabLst/>
        <a:defRPr sz="2267" b="0" i="0" u="none" strike="noStrike" cap="none" spc="0" baseline="0">
          <a:ln>
            <a:noFill/>
          </a:ln>
          <a:solidFill>
            <a:srgbClr val="FFFFFF"/>
          </a:solidFill>
          <a:uFillTx/>
          <a:latin typeface="+mn-lt"/>
          <a:ea typeface="+mn-ea"/>
          <a:cs typeface="+mn-cs"/>
          <a:sym typeface="Avenir Heavy"/>
        </a:defRPr>
      </a:lvl6pPr>
      <a:lvl7pPr marL="0" marR="0" indent="723279" algn="l" defTabSz="308063" rtl="0" latinLnBrk="0">
        <a:lnSpc>
          <a:spcPct val="100000"/>
        </a:lnSpc>
        <a:spcBef>
          <a:spcPts val="0"/>
        </a:spcBef>
        <a:spcAft>
          <a:spcPts val="0"/>
        </a:spcAft>
        <a:buClrTx/>
        <a:buSzTx/>
        <a:buFontTx/>
        <a:buNone/>
        <a:tabLst/>
        <a:defRPr sz="2267" b="0" i="0" u="none" strike="noStrike" cap="none" spc="0" baseline="0">
          <a:ln>
            <a:noFill/>
          </a:ln>
          <a:solidFill>
            <a:srgbClr val="FFFFFF"/>
          </a:solidFill>
          <a:uFillTx/>
          <a:latin typeface="+mn-lt"/>
          <a:ea typeface="+mn-ea"/>
          <a:cs typeface="+mn-cs"/>
          <a:sym typeface="Avenir Heavy"/>
        </a:defRPr>
      </a:lvl7pPr>
      <a:lvl8pPr marL="0" marR="0" indent="843826" algn="l" defTabSz="308063" rtl="0" latinLnBrk="0">
        <a:lnSpc>
          <a:spcPct val="100000"/>
        </a:lnSpc>
        <a:spcBef>
          <a:spcPts val="0"/>
        </a:spcBef>
        <a:spcAft>
          <a:spcPts val="0"/>
        </a:spcAft>
        <a:buClrTx/>
        <a:buSzTx/>
        <a:buFontTx/>
        <a:buNone/>
        <a:tabLst/>
        <a:defRPr sz="2267" b="0" i="0" u="none" strike="noStrike" cap="none" spc="0" baseline="0">
          <a:ln>
            <a:noFill/>
          </a:ln>
          <a:solidFill>
            <a:srgbClr val="FFFFFF"/>
          </a:solidFill>
          <a:uFillTx/>
          <a:latin typeface="+mn-lt"/>
          <a:ea typeface="+mn-ea"/>
          <a:cs typeface="+mn-cs"/>
          <a:sym typeface="Avenir Heavy"/>
        </a:defRPr>
      </a:lvl8pPr>
      <a:lvl9pPr marL="0" marR="0" indent="964372" algn="l" defTabSz="308063" rtl="0" latinLnBrk="0">
        <a:lnSpc>
          <a:spcPct val="100000"/>
        </a:lnSpc>
        <a:spcBef>
          <a:spcPts val="0"/>
        </a:spcBef>
        <a:spcAft>
          <a:spcPts val="0"/>
        </a:spcAft>
        <a:buClrTx/>
        <a:buSzTx/>
        <a:buFontTx/>
        <a:buNone/>
        <a:tabLst/>
        <a:defRPr sz="2267" b="0" i="0" u="none" strike="noStrike" cap="none" spc="0" baseline="0">
          <a:ln>
            <a:noFill/>
          </a:ln>
          <a:solidFill>
            <a:srgbClr val="FFFFFF"/>
          </a:solidFill>
          <a:uFillTx/>
          <a:latin typeface="+mn-lt"/>
          <a:ea typeface="+mn-ea"/>
          <a:cs typeface="+mn-cs"/>
          <a:sym typeface="Avenir Heavy"/>
        </a:defRPr>
      </a:lvl9pPr>
    </p:titleStyle>
    <p:bodyStyle>
      <a:lvl1pPr marL="0" marR="0" indent="0" algn="l" defTabSz="308063" rtl="0" latinLnBrk="0">
        <a:lnSpc>
          <a:spcPct val="100000"/>
        </a:lnSpc>
        <a:spcBef>
          <a:spcPts val="0"/>
        </a:spcBef>
        <a:spcAft>
          <a:spcPts val="0"/>
        </a:spcAft>
        <a:buClrTx/>
        <a:buSzTx/>
        <a:buFontTx/>
        <a:buNone/>
        <a:tabLst/>
        <a:defRPr sz="1055" b="0" i="0" u="none" strike="noStrike" cap="none" spc="0" baseline="0">
          <a:ln>
            <a:noFill/>
          </a:ln>
          <a:solidFill>
            <a:srgbClr val="314764"/>
          </a:solidFill>
          <a:uFillTx/>
          <a:latin typeface="Avenir Book"/>
          <a:ea typeface="Avenir Book"/>
          <a:cs typeface="Avenir Book"/>
          <a:sym typeface="Avenir Book"/>
        </a:defRPr>
      </a:lvl1pPr>
      <a:lvl2pPr marL="0" marR="0" indent="120547" algn="l" defTabSz="308063" rtl="0" latinLnBrk="0">
        <a:lnSpc>
          <a:spcPct val="100000"/>
        </a:lnSpc>
        <a:spcBef>
          <a:spcPts val="0"/>
        </a:spcBef>
        <a:spcAft>
          <a:spcPts val="0"/>
        </a:spcAft>
        <a:buClrTx/>
        <a:buSzTx/>
        <a:buFontTx/>
        <a:buNone/>
        <a:tabLst/>
        <a:defRPr sz="1055" b="0" i="0" u="none" strike="noStrike" cap="none" spc="0" baseline="0">
          <a:ln>
            <a:noFill/>
          </a:ln>
          <a:solidFill>
            <a:srgbClr val="314764"/>
          </a:solidFill>
          <a:uFillTx/>
          <a:latin typeface="Avenir Book"/>
          <a:ea typeface="Avenir Book"/>
          <a:cs typeface="Avenir Book"/>
          <a:sym typeface="Avenir Book"/>
        </a:defRPr>
      </a:lvl2pPr>
      <a:lvl3pPr marL="0" marR="0" indent="241093" algn="l" defTabSz="308063" rtl="0" latinLnBrk="0">
        <a:lnSpc>
          <a:spcPct val="100000"/>
        </a:lnSpc>
        <a:spcBef>
          <a:spcPts val="0"/>
        </a:spcBef>
        <a:spcAft>
          <a:spcPts val="0"/>
        </a:spcAft>
        <a:buClrTx/>
        <a:buSzTx/>
        <a:buFontTx/>
        <a:buNone/>
        <a:tabLst/>
        <a:defRPr sz="1055" b="0" i="0" u="none" strike="noStrike" cap="none" spc="0" baseline="0">
          <a:ln>
            <a:noFill/>
          </a:ln>
          <a:solidFill>
            <a:srgbClr val="314764"/>
          </a:solidFill>
          <a:uFillTx/>
          <a:latin typeface="Avenir Book"/>
          <a:ea typeface="Avenir Book"/>
          <a:cs typeface="Avenir Book"/>
          <a:sym typeface="Avenir Book"/>
        </a:defRPr>
      </a:lvl3pPr>
      <a:lvl4pPr marL="0" marR="0" indent="361640" algn="l" defTabSz="308063" rtl="0" latinLnBrk="0">
        <a:lnSpc>
          <a:spcPct val="100000"/>
        </a:lnSpc>
        <a:spcBef>
          <a:spcPts val="0"/>
        </a:spcBef>
        <a:spcAft>
          <a:spcPts val="0"/>
        </a:spcAft>
        <a:buClrTx/>
        <a:buSzTx/>
        <a:buFontTx/>
        <a:buNone/>
        <a:tabLst/>
        <a:defRPr sz="1055" b="0" i="0" u="none" strike="noStrike" cap="none" spc="0" baseline="0">
          <a:ln>
            <a:noFill/>
          </a:ln>
          <a:solidFill>
            <a:srgbClr val="314764"/>
          </a:solidFill>
          <a:uFillTx/>
          <a:latin typeface="Avenir Book"/>
          <a:ea typeface="Avenir Book"/>
          <a:cs typeface="Avenir Book"/>
          <a:sym typeface="Avenir Book"/>
        </a:defRPr>
      </a:lvl4pPr>
      <a:lvl5pPr marL="0" marR="0" indent="482186" algn="l" defTabSz="308063" rtl="0" latinLnBrk="0">
        <a:lnSpc>
          <a:spcPct val="100000"/>
        </a:lnSpc>
        <a:spcBef>
          <a:spcPts val="0"/>
        </a:spcBef>
        <a:spcAft>
          <a:spcPts val="0"/>
        </a:spcAft>
        <a:buClrTx/>
        <a:buSzTx/>
        <a:buFontTx/>
        <a:buNone/>
        <a:tabLst/>
        <a:defRPr sz="1055" b="0" i="0" u="none" strike="noStrike" cap="none" spc="0" baseline="0">
          <a:ln>
            <a:noFill/>
          </a:ln>
          <a:solidFill>
            <a:srgbClr val="314764"/>
          </a:solidFill>
          <a:uFillTx/>
          <a:latin typeface="Avenir Book"/>
          <a:ea typeface="Avenir Book"/>
          <a:cs typeface="Avenir Book"/>
          <a:sym typeface="Avenir Book"/>
        </a:defRPr>
      </a:lvl5pPr>
      <a:lvl6pPr marL="0" marR="0" indent="602732" algn="l" defTabSz="308063" rtl="0" latinLnBrk="0">
        <a:lnSpc>
          <a:spcPct val="100000"/>
        </a:lnSpc>
        <a:spcBef>
          <a:spcPts val="0"/>
        </a:spcBef>
        <a:spcAft>
          <a:spcPts val="0"/>
        </a:spcAft>
        <a:buClrTx/>
        <a:buSzTx/>
        <a:buFontTx/>
        <a:buNone/>
        <a:tabLst/>
        <a:defRPr sz="1055" b="0" i="0" u="none" strike="noStrike" cap="none" spc="0" baseline="0">
          <a:ln>
            <a:noFill/>
          </a:ln>
          <a:solidFill>
            <a:srgbClr val="314764"/>
          </a:solidFill>
          <a:uFillTx/>
          <a:latin typeface="Avenir Book"/>
          <a:ea typeface="Avenir Book"/>
          <a:cs typeface="Avenir Book"/>
          <a:sym typeface="Avenir Book"/>
        </a:defRPr>
      </a:lvl6pPr>
      <a:lvl7pPr marL="0" marR="0" indent="723279" algn="l" defTabSz="308063" rtl="0" latinLnBrk="0">
        <a:lnSpc>
          <a:spcPct val="100000"/>
        </a:lnSpc>
        <a:spcBef>
          <a:spcPts val="0"/>
        </a:spcBef>
        <a:spcAft>
          <a:spcPts val="0"/>
        </a:spcAft>
        <a:buClrTx/>
        <a:buSzTx/>
        <a:buFontTx/>
        <a:buNone/>
        <a:tabLst/>
        <a:defRPr sz="1055" b="0" i="0" u="none" strike="noStrike" cap="none" spc="0" baseline="0">
          <a:ln>
            <a:noFill/>
          </a:ln>
          <a:solidFill>
            <a:srgbClr val="314764"/>
          </a:solidFill>
          <a:uFillTx/>
          <a:latin typeface="Avenir Book"/>
          <a:ea typeface="Avenir Book"/>
          <a:cs typeface="Avenir Book"/>
          <a:sym typeface="Avenir Book"/>
        </a:defRPr>
      </a:lvl7pPr>
      <a:lvl8pPr marL="0" marR="0" indent="843826" algn="l" defTabSz="308063" rtl="0" latinLnBrk="0">
        <a:lnSpc>
          <a:spcPct val="100000"/>
        </a:lnSpc>
        <a:spcBef>
          <a:spcPts val="0"/>
        </a:spcBef>
        <a:spcAft>
          <a:spcPts val="0"/>
        </a:spcAft>
        <a:buClrTx/>
        <a:buSzTx/>
        <a:buFontTx/>
        <a:buNone/>
        <a:tabLst/>
        <a:defRPr sz="1055" b="0" i="0" u="none" strike="noStrike" cap="none" spc="0" baseline="0">
          <a:ln>
            <a:noFill/>
          </a:ln>
          <a:solidFill>
            <a:srgbClr val="314764"/>
          </a:solidFill>
          <a:uFillTx/>
          <a:latin typeface="Avenir Book"/>
          <a:ea typeface="Avenir Book"/>
          <a:cs typeface="Avenir Book"/>
          <a:sym typeface="Avenir Book"/>
        </a:defRPr>
      </a:lvl8pPr>
      <a:lvl9pPr marL="0" marR="0" indent="964372" algn="l" defTabSz="308063" rtl="0" latinLnBrk="0">
        <a:lnSpc>
          <a:spcPct val="100000"/>
        </a:lnSpc>
        <a:spcBef>
          <a:spcPts val="0"/>
        </a:spcBef>
        <a:spcAft>
          <a:spcPts val="0"/>
        </a:spcAft>
        <a:buClrTx/>
        <a:buSzTx/>
        <a:buFontTx/>
        <a:buNone/>
        <a:tabLst/>
        <a:defRPr sz="1055" b="0" i="0" u="none" strike="noStrike" cap="none" spc="0" baseline="0">
          <a:ln>
            <a:noFill/>
          </a:ln>
          <a:solidFill>
            <a:srgbClr val="314764"/>
          </a:solidFill>
          <a:uFillTx/>
          <a:latin typeface="Avenir Book"/>
          <a:ea typeface="Avenir Book"/>
          <a:cs typeface="Avenir Book"/>
          <a:sym typeface="Avenir Book"/>
        </a:defRPr>
      </a:lvl9pPr>
    </p:bodyStyle>
    <p:otherStyle>
      <a:lvl1pPr marL="0" marR="0" indent="0" algn="ctr" defTabSz="308063" rtl="0" latinLnBrk="0">
        <a:lnSpc>
          <a:spcPct val="100000"/>
        </a:lnSpc>
        <a:spcBef>
          <a:spcPts val="0"/>
        </a:spcBef>
        <a:spcAft>
          <a:spcPts val="0"/>
        </a:spcAft>
        <a:buClrTx/>
        <a:buSzTx/>
        <a:buFontTx/>
        <a:buNone/>
        <a:tabLst/>
        <a:defRPr sz="949" b="0" i="0" u="none" strike="noStrike" cap="none" spc="0" baseline="0">
          <a:ln>
            <a:noFill/>
          </a:ln>
          <a:solidFill>
            <a:schemeClr val="tx1"/>
          </a:solidFill>
          <a:uFillTx/>
          <a:latin typeface="+mn-lt"/>
          <a:ea typeface="+mn-ea"/>
          <a:cs typeface="+mn-cs"/>
          <a:sym typeface="Helvetica Light"/>
        </a:defRPr>
      </a:lvl1pPr>
      <a:lvl2pPr marL="0" marR="0" indent="120547" algn="ctr" defTabSz="308063" rtl="0" latinLnBrk="0">
        <a:lnSpc>
          <a:spcPct val="100000"/>
        </a:lnSpc>
        <a:spcBef>
          <a:spcPts val="0"/>
        </a:spcBef>
        <a:spcAft>
          <a:spcPts val="0"/>
        </a:spcAft>
        <a:buClrTx/>
        <a:buSzTx/>
        <a:buFontTx/>
        <a:buNone/>
        <a:tabLst/>
        <a:defRPr sz="949" b="0" i="0" u="none" strike="noStrike" cap="none" spc="0" baseline="0">
          <a:ln>
            <a:noFill/>
          </a:ln>
          <a:solidFill>
            <a:schemeClr val="tx1"/>
          </a:solidFill>
          <a:uFillTx/>
          <a:latin typeface="+mn-lt"/>
          <a:ea typeface="+mn-ea"/>
          <a:cs typeface="+mn-cs"/>
          <a:sym typeface="Helvetica Light"/>
        </a:defRPr>
      </a:lvl2pPr>
      <a:lvl3pPr marL="0" marR="0" indent="241093" algn="ctr" defTabSz="308063" rtl="0" latinLnBrk="0">
        <a:lnSpc>
          <a:spcPct val="100000"/>
        </a:lnSpc>
        <a:spcBef>
          <a:spcPts val="0"/>
        </a:spcBef>
        <a:spcAft>
          <a:spcPts val="0"/>
        </a:spcAft>
        <a:buClrTx/>
        <a:buSzTx/>
        <a:buFontTx/>
        <a:buNone/>
        <a:tabLst/>
        <a:defRPr sz="949" b="0" i="0" u="none" strike="noStrike" cap="none" spc="0" baseline="0">
          <a:ln>
            <a:noFill/>
          </a:ln>
          <a:solidFill>
            <a:schemeClr val="tx1"/>
          </a:solidFill>
          <a:uFillTx/>
          <a:latin typeface="+mn-lt"/>
          <a:ea typeface="+mn-ea"/>
          <a:cs typeface="+mn-cs"/>
          <a:sym typeface="Helvetica Light"/>
        </a:defRPr>
      </a:lvl3pPr>
      <a:lvl4pPr marL="0" marR="0" indent="361640" algn="ctr" defTabSz="308063" rtl="0" latinLnBrk="0">
        <a:lnSpc>
          <a:spcPct val="100000"/>
        </a:lnSpc>
        <a:spcBef>
          <a:spcPts val="0"/>
        </a:spcBef>
        <a:spcAft>
          <a:spcPts val="0"/>
        </a:spcAft>
        <a:buClrTx/>
        <a:buSzTx/>
        <a:buFontTx/>
        <a:buNone/>
        <a:tabLst/>
        <a:defRPr sz="949" b="0" i="0" u="none" strike="noStrike" cap="none" spc="0" baseline="0">
          <a:ln>
            <a:noFill/>
          </a:ln>
          <a:solidFill>
            <a:schemeClr val="tx1"/>
          </a:solidFill>
          <a:uFillTx/>
          <a:latin typeface="+mn-lt"/>
          <a:ea typeface="+mn-ea"/>
          <a:cs typeface="+mn-cs"/>
          <a:sym typeface="Helvetica Light"/>
        </a:defRPr>
      </a:lvl4pPr>
      <a:lvl5pPr marL="0" marR="0" indent="482186" algn="ctr" defTabSz="308063" rtl="0" latinLnBrk="0">
        <a:lnSpc>
          <a:spcPct val="100000"/>
        </a:lnSpc>
        <a:spcBef>
          <a:spcPts val="0"/>
        </a:spcBef>
        <a:spcAft>
          <a:spcPts val="0"/>
        </a:spcAft>
        <a:buClrTx/>
        <a:buSzTx/>
        <a:buFontTx/>
        <a:buNone/>
        <a:tabLst/>
        <a:defRPr sz="949" b="0" i="0" u="none" strike="noStrike" cap="none" spc="0" baseline="0">
          <a:ln>
            <a:noFill/>
          </a:ln>
          <a:solidFill>
            <a:schemeClr val="tx1"/>
          </a:solidFill>
          <a:uFillTx/>
          <a:latin typeface="+mn-lt"/>
          <a:ea typeface="+mn-ea"/>
          <a:cs typeface="+mn-cs"/>
          <a:sym typeface="Helvetica Light"/>
        </a:defRPr>
      </a:lvl5pPr>
      <a:lvl6pPr marL="0" marR="0" indent="602732" algn="ctr" defTabSz="308063" rtl="0" latinLnBrk="0">
        <a:lnSpc>
          <a:spcPct val="100000"/>
        </a:lnSpc>
        <a:spcBef>
          <a:spcPts val="0"/>
        </a:spcBef>
        <a:spcAft>
          <a:spcPts val="0"/>
        </a:spcAft>
        <a:buClrTx/>
        <a:buSzTx/>
        <a:buFontTx/>
        <a:buNone/>
        <a:tabLst/>
        <a:defRPr sz="949" b="0" i="0" u="none" strike="noStrike" cap="none" spc="0" baseline="0">
          <a:ln>
            <a:noFill/>
          </a:ln>
          <a:solidFill>
            <a:schemeClr val="tx1"/>
          </a:solidFill>
          <a:uFillTx/>
          <a:latin typeface="+mn-lt"/>
          <a:ea typeface="+mn-ea"/>
          <a:cs typeface="+mn-cs"/>
          <a:sym typeface="Helvetica Light"/>
        </a:defRPr>
      </a:lvl6pPr>
      <a:lvl7pPr marL="0" marR="0" indent="723279" algn="ctr" defTabSz="308063" rtl="0" latinLnBrk="0">
        <a:lnSpc>
          <a:spcPct val="100000"/>
        </a:lnSpc>
        <a:spcBef>
          <a:spcPts val="0"/>
        </a:spcBef>
        <a:spcAft>
          <a:spcPts val="0"/>
        </a:spcAft>
        <a:buClrTx/>
        <a:buSzTx/>
        <a:buFontTx/>
        <a:buNone/>
        <a:tabLst/>
        <a:defRPr sz="949" b="0" i="0" u="none" strike="noStrike" cap="none" spc="0" baseline="0">
          <a:ln>
            <a:noFill/>
          </a:ln>
          <a:solidFill>
            <a:schemeClr val="tx1"/>
          </a:solidFill>
          <a:uFillTx/>
          <a:latin typeface="+mn-lt"/>
          <a:ea typeface="+mn-ea"/>
          <a:cs typeface="+mn-cs"/>
          <a:sym typeface="Helvetica Light"/>
        </a:defRPr>
      </a:lvl7pPr>
      <a:lvl8pPr marL="0" marR="0" indent="843826" algn="ctr" defTabSz="308063" rtl="0" latinLnBrk="0">
        <a:lnSpc>
          <a:spcPct val="100000"/>
        </a:lnSpc>
        <a:spcBef>
          <a:spcPts val="0"/>
        </a:spcBef>
        <a:spcAft>
          <a:spcPts val="0"/>
        </a:spcAft>
        <a:buClrTx/>
        <a:buSzTx/>
        <a:buFontTx/>
        <a:buNone/>
        <a:tabLst/>
        <a:defRPr sz="949" b="0" i="0" u="none" strike="noStrike" cap="none" spc="0" baseline="0">
          <a:ln>
            <a:noFill/>
          </a:ln>
          <a:solidFill>
            <a:schemeClr val="tx1"/>
          </a:solidFill>
          <a:uFillTx/>
          <a:latin typeface="+mn-lt"/>
          <a:ea typeface="+mn-ea"/>
          <a:cs typeface="+mn-cs"/>
          <a:sym typeface="Helvetica Light"/>
        </a:defRPr>
      </a:lvl8pPr>
      <a:lvl9pPr marL="0" marR="0" indent="964372" algn="ctr" defTabSz="308063" rtl="0" latinLnBrk="0">
        <a:lnSpc>
          <a:spcPct val="100000"/>
        </a:lnSpc>
        <a:spcBef>
          <a:spcPts val="0"/>
        </a:spcBef>
        <a:spcAft>
          <a:spcPts val="0"/>
        </a:spcAft>
        <a:buClrTx/>
        <a:buSzTx/>
        <a:buFontTx/>
        <a:buNone/>
        <a:tabLst/>
        <a:defRPr sz="949" b="0" i="0" u="none" strike="noStrike" cap="none" spc="0" baseline="0">
          <a:ln>
            <a:noFill/>
          </a:ln>
          <a:solidFill>
            <a:schemeClr val="tx1"/>
          </a:solidFill>
          <a:uFillTx/>
          <a:latin typeface="+mn-lt"/>
          <a:ea typeface="+mn-ea"/>
          <a:cs typeface="+mn-cs"/>
          <a:sym typeface="Helvetica Light"/>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Title Text"/>
          <p:cNvSpPr>
            <a:spLocks noGrp="1"/>
          </p:cNvSpPr>
          <p:nvPr>
            <p:ph type="title"/>
          </p:nvPr>
        </p:nvSpPr>
        <p:spPr>
          <a:xfrm>
            <a:off x="271588" y="230358"/>
            <a:ext cx="8600825" cy="537595"/>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normAutofit/>
          </a:bodyPr>
          <a:lstStyle/>
          <a:p>
            <a:r>
              <a:t>Title Text</a:t>
            </a:r>
          </a:p>
        </p:txBody>
      </p:sp>
      <p:sp>
        <p:nvSpPr>
          <p:cNvPr id="3" name="Body Level One…"/>
          <p:cNvSpPr>
            <a:spLocks noGrp="1"/>
          </p:cNvSpPr>
          <p:nvPr>
            <p:ph type="body" idx="1"/>
          </p:nvPr>
        </p:nvSpPr>
        <p:spPr>
          <a:xfrm>
            <a:off x="482343" y="1608041"/>
            <a:ext cx="7648627" cy="4769047"/>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a:spLocks noGrp="1"/>
          </p:cNvSpPr>
          <p:nvPr>
            <p:ph type="sldNum" sz="quarter" idx="2"/>
          </p:nvPr>
        </p:nvSpPr>
        <p:spPr>
          <a:xfrm>
            <a:off x="4415249" y="6505277"/>
            <a:ext cx="304572" cy="297389"/>
          </a:xfrm>
          <a:prstGeom prst="rect">
            <a:avLst/>
          </a:prstGeom>
          <a:ln w="12700">
            <a:miter lim="400000"/>
          </a:ln>
        </p:spPr>
        <p:txBody>
          <a:bodyPr wrap="none" lIns="50800" tIns="50800" rIns="50800" bIns="50800">
            <a:spAutoFit/>
          </a:bodyPr>
          <a:lstStyle>
            <a:lvl1pPr algn="ctr">
              <a:defRPr sz="1266">
                <a:solidFill>
                  <a:srgbClr val="000000"/>
                </a:solidFill>
                <a:latin typeface="Helvetica Light"/>
                <a:ea typeface="Helvetica Light"/>
                <a:cs typeface="Helvetica Light"/>
                <a:sym typeface="Helvetica Light"/>
              </a:defRPr>
            </a:lvl1pPr>
          </a:lstStyle>
          <a:p>
            <a:fld id="{86CB4B4D-7CA3-9044-876B-883B54F8677D}" type="slidenum">
              <a:t>‹#›</a:t>
            </a:fld>
            <a:endParaRPr/>
          </a:p>
        </p:txBody>
      </p:sp>
    </p:spTree>
    <p:extLst>
      <p:ext uri="{BB962C8B-B14F-4D97-AF65-F5344CB8AC3E}">
        <p14:creationId xmlns:p14="http://schemas.microsoft.com/office/powerpoint/2010/main" val="285136743"/>
      </p:ext>
    </p:extLst>
  </p:cSld>
  <p:clrMap bg1="lt1" tx1="dk1" bg2="lt2" tx2="dk2" accent1="accent1" accent2="accent2" accent3="accent3" accent4="accent4" accent5="accent5" accent6="accent6" hlink="hlink" folHlink="folHlink"/>
  <p:sldLayoutIdLst>
    <p:sldLayoutId id="2147483712" r:id="rId1"/>
    <p:sldLayoutId id="2147483713" r:id="rId2"/>
  </p:sldLayoutIdLst>
  <p:transition spd="med"/>
  <p:txStyles>
    <p:titleStyle>
      <a:lvl1pPr marL="0" marR="0" indent="0" algn="l" defTabSz="410751" rtl="0" latinLnBrk="0">
        <a:lnSpc>
          <a:spcPct val="100000"/>
        </a:lnSpc>
        <a:spcBef>
          <a:spcPts val="0"/>
        </a:spcBef>
        <a:spcAft>
          <a:spcPts val="0"/>
        </a:spcAft>
        <a:buClrTx/>
        <a:buSzTx/>
        <a:buFontTx/>
        <a:buNone/>
        <a:tabLst/>
        <a:defRPr sz="3023" b="0" i="0" u="none" strike="noStrike" cap="none" spc="0" baseline="0">
          <a:ln>
            <a:noFill/>
          </a:ln>
          <a:solidFill>
            <a:srgbClr val="FFFFFF"/>
          </a:solidFill>
          <a:uFillTx/>
          <a:latin typeface="+mn-lt"/>
          <a:ea typeface="+mn-ea"/>
          <a:cs typeface="+mn-cs"/>
          <a:sym typeface="Avenir Heavy"/>
        </a:defRPr>
      </a:lvl1pPr>
      <a:lvl2pPr marL="0" marR="0" indent="160729" algn="l" defTabSz="410751" rtl="0" latinLnBrk="0">
        <a:lnSpc>
          <a:spcPct val="100000"/>
        </a:lnSpc>
        <a:spcBef>
          <a:spcPts val="0"/>
        </a:spcBef>
        <a:spcAft>
          <a:spcPts val="0"/>
        </a:spcAft>
        <a:buClrTx/>
        <a:buSzTx/>
        <a:buFontTx/>
        <a:buNone/>
        <a:tabLst/>
        <a:defRPr sz="3023" b="0" i="0" u="none" strike="noStrike" cap="none" spc="0" baseline="0">
          <a:ln>
            <a:noFill/>
          </a:ln>
          <a:solidFill>
            <a:srgbClr val="FFFFFF"/>
          </a:solidFill>
          <a:uFillTx/>
          <a:latin typeface="+mn-lt"/>
          <a:ea typeface="+mn-ea"/>
          <a:cs typeface="+mn-cs"/>
          <a:sym typeface="Avenir Heavy"/>
        </a:defRPr>
      </a:lvl2pPr>
      <a:lvl3pPr marL="0" marR="0" indent="321457" algn="l" defTabSz="410751" rtl="0" latinLnBrk="0">
        <a:lnSpc>
          <a:spcPct val="100000"/>
        </a:lnSpc>
        <a:spcBef>
          <a:spcPts val="0"/>
        </a:spcBef>
        <a:spcAft>
          <a:spcPts val="0"/>
        </a:spcAft>
        <a:buClrTx/>
        <a:buSzTx/>
        <a:buFontTx/>
        <a:buNone/>
        <a:tabLst/>
        <a:defRPr sz="3023" b="0" i="0" u="none" strike="noStrike" cap="none" spc="0" baseline="0">
          <a:ln>
            <a:noFill/>
          </a:ln>
          <a:solidFill>
            <a:srgbClr val="FFFFFF"/>
          </a:solidFill>
          <a:uFillTx/>
          <a:latin typeface="+mn-lt"/>
          <a:ea typeface="+mn-ea"/>
          <a:cs typeface="+mn-cs"/>
          <a:sym typeface="Avenir Heavy"/>
        </a:defRPr>
      </a:lvl3pPr>
      <a:lvl4pPr marL="0" marR="0" indent="482186" algn="l" defTabSz="410751" rtl="0" latinLnBrk="0">
        <a:lnSpc>
          <a:spcPct val="100000"/>
        </a:lnSpc>
        <a:spcBef>
          <a:spcPts val="0"/>
        </a:spcBef>
        <a:spcAft>
          <a:spcPts val="0"/>
        </a:spcAft>
        <a:buClrTx/>
        <a:buSzTx/>
        <a:buFontTx/>
        <a:buNone/>
        <a:tabLst/>
        <a:defRPr sz="3023" b="0" i="0" u="none" strike="noStrike" cap="none" spc="0" baseline="0">
          <a:ln>
            <a:noFill/>
          </a:ln>
          <a:solidFill>
            <a:srgbClr val="FFFFFF"/>
          </a:solidFill>
          <a:uFillTx/>
          <a:latin typeface="+mn-lt"/>
          <a:ea typeface="+mn-ea"/>
          <a:cs typeface="+mn-cs"/>
          <a:sym typeface="Avenir Heavy"/>
        </a:defRPr>
      </a:lvl4pPr>
      <a:lvl5pPr marL="0" marR="0" indent="642915" algn="l" defTabSz="410751" rtl="0" latinLnBrk="0">
        <a:lnSpc>
          <a:spcPct val="100000"/>
        </a:lnSpc>
        <a:spcBef>
          <a:spcPts val="0"/>
        </a:spcBef>
        <a:spcAft>
          <a:spcPts val="0"/>
        </a:spcAft>
        <a:buClrTx/>
        <a:buSzTx/>
        <a:buFontTx/>
        <a:buNone/>
        <a:tabLst/>
        <a:defRPr sz="3023" b="0" i="0" u="none" strike="noStrike" cap="none" spc="0" baseline="0">
          <a:ln>
            <a:noFill/>
          </a:ln>
          <a:solidFill>
            <a:srgbClr val="FFFFFF"/>
          </a:solidFill>
          <a:uFillTx/>
          <a:latin typeface="+mn-lt"/>
          <a:ea typeface="+mn-ea"/>
          <a:cs typeface="+mn-cs"/>
          <a:sym typeface="Avenir Heavy"/>
        </a:defRPr>
      </a:lvl5pPr>
      <a:lvl6pPr marL="0" marR="0" indent="803643" algn="l" defTabSz="410751" rtl="0" latinLnBrk="0">
        <a:lnSpc>
          <a:spcPct val="100000"/>
        </a:lnSpc>
        <a:spcBef>
          <a:spcPts val="0"/>
        </a:spcBef>
        <a:spcAft>
          <a:spcPts val="0"/>
        </a:spcAft>
        <a:buClrTx/>
        <a:buSzTx/>
        <a:buFontTx/>
        <a:buNone/>
        <a:tabLst/>
        <a:defRPr sz="3023" b="0" i="0" u="none" strike="noStrike" cap="none" spc="0" baseline="0">
          <a:ln>
            <a:noFill/>
          </a:ln>
          <a:solidFill>
            <a:srgbClr val="FFFFFF"/>
          </a:solidFill>
          <a:uFillTx/>
          <a:latin typeface="+mn-lt"/>
          <a:ea typeface="+mn-ea"/>
          <a:cs typeface="+mn-cs"/>
          <a:sym typeface="Avenir Heavy"/>
        </a:defRPr>
      </a:lvl6pPr>
      <a:lvl7pPr marL="0" marR="0" indent="964372" algn="l" defTabSz="410751" rtl="0" latinLnBrk="0">
        <a:lnSpc>
          <a:spcPct val="100000"/>
        </a:lnSpc>
        <a:spcBef>
          <a:spcPts val="0"/>
        </a:spcBef>
        <a:spcAft>
          <a:spcPts val="0"/>
        </a:spcAft>
        <a:buClrTx/>
        <a:buSzTx/>
        <a:buFontTx/>
        <a:buNone/>
        <a:tabLst/>
        <a:defRPr sz="3023" b="0" i="0" u="none" strike="noStrike" cap="none" spc="0" baseline="0">
          <a:ln>
            <a:noFill/>
          </a:ln>
          <a:solidFill>
            <a:srgbClr val="FFFFFF"/>
          </a:solidFill>
          <a:uFillTx/>
          <a:latin typeface="+mn-lt"/>
          <a:ea typeface="+mn-ea"/>
          <a:cs typeface="+mn-cs"/>
          <a:sym typeface="Avenir Heavy"/>
        </a:defRPr>
      </a:lvl7pPr>
      <a:lvl8pPr marL="0" marR="0" indent="1125101" algn="l" defTabSz="410751" rtl="0" latinLnBrk="0">
        <a:lnSpc>
          <a:spcPct val="100000"/>
        </a:lnSpc>
        <a:spcBef>
          <a:spcPts val="0"/>
        </a:spcBef>
        <a:spcAft>
          <a:spcPts val="0"/>
        </a:spcAft>
        <a:buClrTx/>
        <a:buSzTx/>
        <a:buFontTx/>
        <a:buNone/>
        <a:tabLst/>
        <a:defRPr sz="3023" b="0" i="0" u="none" strike="noStrike" cap="none" spc="0" baseline="0">
          <a:ln>
            <a:noFill/>
          </a:ln>
          <a:solidFill>
            <a:srgbClr val="FFFFFF"/>
          </a:solidFill>
          <a:uFillTx/>
          <a:latin typeface="+mn-lt"/>
          <a:ea typeface="+mn-ea"/>
          <a:cs typeface="+mn-cs"/>
          <a:sym typeface="Avenir Heavy"/>
        </a:defRPr>
      </a:lvl8pPr>
      <a:lvl9pPr marL="0" marR="0" indent="1285829" algn="l" defTabSz="410751" rtl="0" latinLnBrk="0">
        <a:lnSpc>
          <a:spcPct val="100000"/>
        </a:lnSpc>
        <a:spcBef>
          <a:spcPts val="0"/>
        </a:spcBef>
        <a:spcAft>
          <a:spcPts val="0"/>
        </a:spcAft>
        <a:buClrTx/>
        <a:buSzTx/>
        <a:buFontTx/>
        <a:buNone/>
        <a:tabLst/>
        <a:defRPr sz="3023" b="0" i="0" u="none" strike="noStrike" cap="none" spc="0" baseline="0">
          <a:ln>
            <a:noFill/>
          </a:ln>
          <a:solidFill>
            <a:srgbClr val="FFFFFF"/>
          </a:solidFill>
          <a:uFillTx/>
          <a:latin typeface="+mn-lt"/>
          <a:ea typeface="+mn-ea"/>
          <a:cs typeface="+mn-cs"/>
          <a:sym typeface="Avenir Heavy"/>
        </a:defRPr>
      </a:lvl9pPr>
    </p:titleStyle>
    <p:bodyStyle>
      <a:lvl1pPr marL="0" marR="0" indent="0" algn="l" defTabSz="410751" rtl="0" latinLnBrk="0">
        <a:lnSpc>
          <a:spcPct val="100000"/>
        </a:lnSpc>
        <a:spcBef>
          <a:spcPts val="0"/>
        </a:spcBef>
        <a:spcAft>
          <a:spcPts val="0"/>
        </a:spcAft>
        <a:buClrTx/>
        <a:buSzTx/>
        <a:buFontTx/>
        <a:buNone/>
        <a:tabLst/>
        <a:defRPr sz="1406" b="0" i="0" u="none" strike="noStrike" cap="none" spc="0" baseline="0">
          <a:ln>
            <a:noFill/>
          </a:ln>
          <a:solidFill>
            <a:srgbClr val="314764"/>
          </a:solidFill>
          <a:uFillTx/>
          <a:latin typeface="Avenir Book"/>
          <a:ea typeface="Avenir Book"/>
          <a:cs typeface="Avenir Book"/>
          <a:sym typeface="Avenir Book"/>
        </a:defRPr>
      </a:lvl1pPr>
      <a:lvl2pPr marL="0" marR="0" indent="160729" algn="l" defTabSz="410751" rtl="0" latinLnBrk="0">
        <a:lnSpc>
          <a:spcPct val="100000"/>
        </a:lnSpc>
        <a:spcBef>
          <a:spcPts val="0"/>
        </a:spcBef>
        <a:spcAft>
          <a:spcPts val="0"/>
        </a:spcAft>
        <a:buClrTx/>
        <a:buSzTx/>
        <a:buFontTx/>
        <a:buNone/>
        <a:tabLst/>
        <a:defRPr sz="1406" b="0" i="0" u="none" strike="noStrike" cap="none" spc="0" baseline="0">
          <a:ln>
            <a:noFill/>
          </a:ln>
          <a:solidFill>
            <a:srgbClr val="314764"/>
          </a:solidFill>
          <a:uFillTx/>
          <a:latin typeface="Avenir Book"/>
          <a:ea typeface="Avenir Book"/>
          <a:cs typeface="Avenir Book"/>
          <a:sym typeface="Avenir Book"/>
        </a:defRPr>
      </a:lvl2pPr>
      <a:lvl3pPr marL="0" marR="0" indent="321457" algn="l" defTabSz="410751" rtl="0" latinLnBrk="0">
        <a:lnSpc>
          <a:spcPct val="100000"/>
        </a:lnSpc>
        <a:spcBef>
          <a:spcPts val="0"/>
        </a:spcBef>
        <a:spcAft>
          <a:spcPts val="0"/>
        </a:spcAft>
        <a:buClrTx/>
        <a:buSzTx/>
        <a:buFontTx/>
        <a:buNone/>
        <a:tabLst/>
        <a:defRPr sz="1406" b="0" i="0" u="none" strike="noStrike" cap="none" spc="0" baseline="0">
          <a:ln>
            <a:noFill/>
          </a:ln>
          <a:solidFill>
            <a:srgbClr val="314764"/>
          </a:solidFill>
          <a:uFillTx/>
          <a:latin typeface="Avenir Book"/>
          <a:ea typeface="Avenir Book"/>
          <a:cs typeface="Avenir Book"/>
          <a:sym typeface="Avenir Book"/>
        </a:defRPr>
      </a:lvl3pPr>
      <a:lvl4pPr marL="0" marR="0" indent="482186" algn="l" defTabSz="410751" rtl="0" latinLnBrk="0">
        <a:lnSpc>
          <a:spcPct val="100000"/>
        </a:lnSpc>
        <a:spcBef>
          <a:spcPts val="0"/>
        </a:spcBef>
        <a:spcAft>
          <a:spcPts val="0"/>
        </a:spcAft>
        <a:buClrTx/>
        <a:buSzTx/>
        <a:buFontTx/>
        <a:buNone/>
        <a:tabLst/>
        <a:defRPr sz="1406" b="0" i="0" u="none" strike="noStrike" cap="none" spc="0" baseline="0">
          <a:ln>
            <a:noFill/>
          </a:ln>
          <a:solidFill>
            <a:srgbClr val="314764"/>
          </a:solidFill>
          <a:uFillTx/>
          <a:latin typeface="Avenir Book"/>
          <a:ea typeface="Avenir Book"/>
          <a:cs typeface="Avenir Book"/>
          <a:sym typeface="Avenir Book"/>
        </a:defRPr>
      </a:lvl4pPr>
      <a:lvl5pPr marL="0" marR="0" indent="642915" algn="l" defTabSz="410751" rtl="0" latinLnBrk="0">
        <a:lnSpc>
          <a:spcPct val="100000"/>
        </a:lnSpc>
        <a:spcBef>
          <a:spcPts val="0"/>
        </a:spcBef>
        <a:spcAft>
          <a:spcPts val="0"/>
        </a:spcAft>
        <a:buClrTx/>
        <a:buSzTx/>
        <a:buFontTx/>
        <a:buNone/>
        <a:tabLst/>
        <a:defRPr sz="1406" b="0" i="0" u="none" strike="noStrike" cap="none" spc="0" baseline="0">
          <a:ln>
            <a:noFill/>
          </a:ln>
          <a:solidFill>
            <a:srgbClr val="314764"/>
          </a:solidFill>
          <a:uFillTx/>
          <a:latin typeface="Avenir Book"/>
          <a:ea typeface="Avenir Book"/>
          <a:cs typeface="Avenir Book"/>
          <a:sym typeface="Avenir Book"/>
        </a:defRPr>
      </a:lvl5pPr>
      <a:lvl6pPr marL="0" marR="0" indent="803643" algn="l" defTabSz="410751" rtl="0" latinLnBrk="0">
        <a:lnSpc>
          <a:spcPct val="100000"/>
        </a:lnSpc>
        <a:spcBef>
          <a:spcPts val="0"/>
        </a:spcBef>
        <a:spcAft>
          <a:spcPts val="0"/>
        </a:spcAft>
        <a:buClrTx/>
        <a:buSzTx/>
        <a:buFontTx/>
        <a:buNone/>
        <a:tabLst/>
        <a:defRPr sz="1406" b="0" i="0" u="none" strike="noStrike" cap="none" spc="0" baseline="0">
          <a:ln>
            <a:noFill/>
          </a:ln>
          <a:solidFill>
            <a:srgbClr val="314764"/>
          </a:solidFill>
          <a:uFillTx/>
          <a:latin typeface="Avenir Book"/>
          <a:ea typeface="Avenir Book"/>
          <a:cs typeface="Avenir Book"/>
          <a:sym typeface="Avenir Book"/>
        </a:defRPr>
      </a:lvl6pPr>
      <a:lvl7pPr marL="0" marR="0" indent="964372" algn="l" defTabSz="410751" rtl="0" latinLnBrk="0">
        <a:lnSpc>
          <a:spcPct val="100000"/>
        </a:lnSpc>
        <a:spcBef>
          <a:spcPts val="0"/>
        </a:spcBef>
        <a:spcAft>
          <a:spcPts val="0"/>
        </a:spcAft>
        <a:buClrTx/>
        <a:buSzTx/>
        <a:buFontTx/>
        <a:buNone/>
        <a:tabLst/>
        <a:defRPr sz="1406" b="0" i="0" u="none" strike="noStrike" cap="none" spc="0" baseline="0">
          <a:ln>
            <a:noFill/>
          </a:ln>
          <a:solidFill>
            <a:srgbClr val="314764"/>
          </a:solidFill>
          <a:uFillTx/>
          <a:latin typeface="Avenir Book"/>
          <a:ea typeface="Avenir Book"/>
          <a:cs typeface="Avenir Book"/>
          <a:sym typeface="Avenir Book"/>
        </a:defRPr>
      </a:lvl7pPr>
      <a:lvl8pPr marL="0" marR="0" indent="1125101" algn="l" defTabSz="410751" rtl="0" latinLnBrk="0">
        <a:lnSpc>
          <a:spcPct val="100000"/>
        </a:lnSpc>
        <a:spcBef>
          <a:spcPts val="0"/>
        </a:spcBef>
        <a:spcAft>
          <a:spcPts val="0"/>
        </a:spcAft>
        <a:buClrTx/>
        <a:buSzTx/>
        <a:buFontTx/>
        <a:buNone/>
        <a:tabLst/>
        <a:defRPr sz="1406" b="0" i="0" u="none" strike="noStrike" cap="none" spc="0" baseline="0">
          <a:ln>
            <a:noFill/>
          </a:ln>
          <a:solidFill>
            <a:srgbClr val="314764"/>
          </a:solidFill>
          <a:uFillTx/>
          <a:latin typeface="Avenir Book"/>
          <a:ea typeface="Avenir Book"/>
          <a:cs typeface="Avenir Book"/>
          <a:sym typeface="Avenir Book"/>
        </a:defRPr>
      </a:lvl8pPr>
      <a:lvl9pPr marL="0" marR="0" indent="1285829" algn="l" defTabSz="410751" rtl="0" latinLnBrk="0">
        <a:lnSpc>
          <a:spcPct val="100000"/>
        </a:lnSpc>
        <a:spcBef>
          <a:spcPts val="0"/>
        </a:spcBef>
        <a:spcAft>
          <a:spcPts val="0"/>
        </a:spcAft>
        <a:buClrTx/>
        <a:buSzTx/>
        <a:buFontTx/>
        <a:buNone/>
        <a:tabLst/>
        <a:defRPr sz="1406" b="0" i="0" u="none" strike="noStrike" cap="none" spc="0" baseline="0">
          <a:ln>
            <a:noFill/>
          </a:ln>
          <a:solidFill>
            <a:srgbClr val="314764"/>
          </a:solidFill>
          <a:uFillTx/>
          <a:latin typeface="Avenir Book"/>
          <a:ea typeface="Avenir Book"/>
          <a:cs typeface="Avenir Book"/>
          <a:sym typeface="Avenir Book"/>
        </a:defRPr>
      </a:lvl9pPr>
    </p:bodyStyle>
    <p:otherStyle>
      <a:lvl1pPr marL="0" marR="0" indent="0" algn="ctr" defTabSz="410751" rtl="0" latinLnBrk="0">
        <a:lnSpc>
          <a:spcPct val="100000"/>
        </a:lnSpc>
        <a:spcBef>
          <a:spcPts val="0"/>
        </a:spcBef>
        <a:spcAft>
          <a:spcPts val="0"/>
        </a:spcAft>
        <a:buClrTx/>
        <a:buSzTx/>
        <a:buFontTx/>
        <a:buNone/>
        <a:tabLst/>
        <a:defRPr sz="1266" b="0" i="0" u="none" strike="noStrike" cap="none" spc="0" baseline="0">
          <a:ln>
            <a:noFill/>
          </a:ln>
          <a:solidFill>
            <a:schemeClr val="tx1"/>
          </a:solidFill>
          <a:uFillTx/>
          <a:latin typeface="+mn-lt"/>
          <a:ea typeface="+mn-ea"/>
          <a:cs typeface="+mn-cs"/>
          <a:sym typeface="Helvetica Light"/>
        </a:defRPr>
      </a:lvl1pPr>
      <a:lvl2pPr marL="0" marR="0" indent="160729" algn="ctr" defTabSz="410751" rtl="0" latinLnBrk="0">
        <a:lnSpc>
          <a:spcPct val="100000"/>
        </a:lnSpc>
        <a:spcBef>
          <a:spcPts val="0"/>
        </a:spcBef>
        <a:spcAft>
          <a:spcPts val="0"/>
        </a:spcAft>
        <a:buClrTx/>
        <a:buSzTx/>
        <a:buFontTx/>
        <a:buNone/>
        <a:tabLst/>
        <a:defRPr sz="1266" b="0" i="0" u="none" strike="noStrike" cap="none" spc="0" baseline="0">
          <a:ln>
            <a:noFill/>
          </a:ln>
          <a:solidFill>
            <a:schemeClr val="tx1"/>
          </a:solidFill>
          <a:uFillTx/>
          <a:latin typeface="+mn-lt"/>
          <a:ea typeface="+mn-ea"/>
          <a:cs typeface="+mn-cs"/>
          <a:sym typeface="Helvetica Light"/>
        </a:defRPr>
      </a:lvl2pPr>
      <a:lvl3pPr marL="0" marR="0" indent="321457" algn="ctr" defTabSz="410751" rtl="0" latinLnBrk="0">
        <a:lnSpc>
          <a:spcPct val="100000"/>
        </a:lnSpc>
        <a:spcBef>
          <a:spcPts val="0"/>
        </a:spcBef>
        <a:spcAft>
          <a:spcPts val="0"/>
        </a:spcAft>
        <a:buClrTx/>
        <a:buSzTx/>
        <a:buFontTx/>
        <a:buNone/>
        <a:tabLst/>
        <a:defRPr sz="1266" b="0" i="0" u="none" strike="noStrike" cap="none" spc="0" baseline="0">
          <a:ln>
            <a:noFill/>
          </a:ln>
          <a:solidFill>
            <a:schemeClr val="tx1"/>
          </a:solidFill>
          <a:uFillTx/>
          <a:latin typeface="+mn-lt"/>
          <a:ea typeface="+mn-ea"/>
          <a:cs typeface="+mn-cs"/>
          <a:sym typeface="Helvetica Light"/>
        </a:defRPr>
      </a:lvl3pPr>
      <a:lvl4pPr marL="0" marR="0" indent="482186" algn="ctr" defTabSz="410751" rtl="0" latinLnBrk="0">
        <a:lnSpc>
          <a:spcPct val="100000"/>
        </a:lnSpc>
        <a:spcBef>
          <a:spcPts val="0"/>
        </a:spcBef>
        <a:spcAft>
          <a:spcPts val="0"/>
        </a:spcAft>
        <a:buClrTx/>
        <a:buSzTx/>
        <a:buFontTx/>
        <a:buNone/>
        <a:tabLst/>
        <a:defRPr sz="1266" b="0" i="0" u="none" strike="noStrike" cap="none" spc="0" baseline="0">
          <a:ln>
            <a:noFill/>
          </a:ln>
          <a:solidFill>
            <a:schemeClr val="tx1"/>
          </a:solidFill>
          <a:uFillTx/>
          <a:latin typeface="+mn-lt"/>
          <a:ea typeface="+mn-ea"/>
          <a:cs typeface="+mn-cs"/>
          <a:sym typeface="Helvetica Light"/>
        </a:defRPr>
      </a:lvl4pPr>
      <a:lvl5pPr marL="0" marR="0" indent="642915" algn="ctr" defTabSz="410751" rtl="0" latinLnBrk="0">
        <a:lnSpc>
          <a:spcPct val="100000"/>
        </a:lnSpc>
        <a:spcBef>
          <a:spcPts val="0"/>
        </a:spcBef>
        <a:spcAft>
          <a:spcPts val="0"/>
        </a:spcAft>
        <a:buClrTx/>
        <a:buSzTx/>
        <a:buFontTx/>
        <a:buNone/>
        <a:tabLst/>
        <a:defRPr sz="1266" b="0" i="0" u="none" strike="noStrike" cap="none" spc="0" baseline="0">
          <a:ln>
            <a:noFill/>
          </a:ln>
          <a:solidFill>
            <a:schemeClr val="tx1"/>
          </a:solidFill>
          <a:uFillTx/>
          <a:latin typeface="+mn-lt"/>
          <a:ea typeface="+mn-ea"/>
          <a:cs typeface="+mn-cs"/>
          <a:sym typeface="Helvetica Light"/>
        </a:defRPr>
      </a:lvl5pPr>
      <a:lvl6pPr marL="0" marR="0" indent="803643" algn="ctr" defTabSz="410751" rtl="0" latinLnBrk="0">
        <a:lnSpc>
          <a:spcPct val="100000"/>
        </a:lnSpc>
        <a:spcBef>
          <a:spcPts val="0"/>
        </a:spcBef>
        <a:spcAft>
          <a:spcPts val="0"/>
        </a:spcAft>
        <a:buClrTx/>
        <a:buSzTx/>
        <a:buFontTx/>
        <a:buNone/>
        <a:tabLst/>
        <a:defRPr sz="1266" b="0" i="0" u="none" strike="noStrike" cap="none" spc="0" baseline="0">
          <a:ln>
            <a:noFill/>
          </a:ln>
          <a:solidFill>
            <a:schemeClr val="tx1"/>
          </a:solidFill>
          <a:uFillTx/>
          <a:latin typeface="+mn-lt"/>
          <a:ea typeface="+mn-ea"/>
          <a:cs typeface="+mn-cs"/>
          <a:sym typeface="Helvetica Light"/>
        </a:defRPr>
      </a:lvl6pPr>
      <a:lvl7pPr marL="0" marR="0" indent="964372" algn="ctr" defTabSz="410751" rtl="0" latinLnBrk="0">
        <a:lnSpc>
          <a:spcPct val="100000"/>
        </a:lnSpc>
        <a:spcBef>
          <a:spcPts val="0"/>
        </a:spcBef>
        <a:spcAft>
          <a:spcPts val="0"/>
        </a:spcAft>
        <a:buClrTx/>
        <a:buSzTx/>
        <a:buFontTx/>
        <a:buNone/>
        <a:tabLst/>
        <a:defRPr sz="1266" b="0" i="0" u="none" strike="noStrike" cap="none" spc="0" baseline="0">
          <a:ln>
            <a:noFill/>
          </a:ln>
          <a:solidFill>
            <a:schemeClr val="tx1"/>
          </a:solidFill>
          <a:uFillTx/>
          <a:latin typeface="+mn-lt"/>
          <a:ea typeface="+mn-ea"/>
          <a:cs typeface="+mn-cs"/>
          <a:sym typeface="Helvetica Light"/>
        </a:defRPr>
      </a:lvl7pPr>
      <a:lvl8pPr marL="0" marR="0" indent="1125101" algn="ctr" defTabSz="410751" rtl="0" latinLnBrk="0">
        <a:lnSpc>
          <a:spcPct val="100000"/>
        </a:lnSpc>
        <a:spcBef>
          <a:spcPts val="0"/>
        </a:spcBef>
        <a:spcAft>
          <a:spcPts val="0"/>
        </a:spcAft>
        <a:buClrTx/>
        <a:buSzTx/>
        <a:buFontTx/>
        <a:buNone/>
        <a:tabLst/>
        <a:defRPr sz="1266" b="0" i="0" u="none" strike="noStrike" cap="none" spc="0" baseline="0">
          <a:ln>
            <a:noFill/>
          </a:ln>
          <a:solidFill>
            <a:schemeClr val="tx1"/>
          </a:solidFill>
          <a:uFillTx/>
          <a:latin typeface="+mn-lt"/>
          <a:ea typeface="+mn-ea"/>
          <a:cs typeface="+mn-cs"/>
          <a:sym typeface="Helvetica Light"/>
        </a:defRPr>
      </a:lvl8pPr>
      <a:lvl9pPr marL="0" marR="0" indent="1285829" algn="ctr" defTabSz="410751" rtl="0" latinLnBrk="0">
        <a:lnSpc>
          <a:spcPct val="100000"/>
        </a:lnSpc>
        <a:spcBef>
          <a:spcPts val="0"/>
        </a:spcBef>
        <a:spcAft>
          <a:spcPts val="0"/>
        </a:spcAft>
        <a:buClrTx/>
        <a:buSzTx/>
        <a:buFontTx/>
        <a:buNone/>
        <a:tabLst/>
        <a:defRPr sz="1266" b="0" i="0" u="none" strike="noStrike" cap="none" spc="0" baseline="0">
          <a:ln>
            <a:noFill/>
          </a:ln>
          <a:solidFill>
            <a:schemeClr val="tx1"/>
          </a:solidFill>
          <a:uFillTx/>
          <a:latin typeface="+mn-lt"/>
          <a:ea typeface="+mn-ea"/>
          <a:cs typeface="+mn-cs"/>
          <a:sym typeface="Helvetica Light"/>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1">
          <a:blip r:embed="rId6"/>
          <a:srcRect/>
          <a:stretch>
            <a:fillRect/>
          </a:stretch>
        </a:blipFill>
        <a:effectLst/>
      </p:bgPr>
    </p:bg>
    <p:spTree>
      <p:nvGrpSpPr>
        <p:cNvPr id="1" name=""/>
        <p:cNvGrpSpPr/>
        <p:nvPr/>
      </p:nvGrpSpPr>
      <p:grpSpPr>
        <a:xfrm>
          <a:off x="0" y="0"/>
          <a:ext cx="0" cy="0"/>
          <a:chOff x="0" y="0"/>
          <a:chExt cx="0" cy="0"/>
        </a:xfrm>
      </p:grpSpPr>
      <p:sp>
        <p:nvSpPr>
          <p:cNvPr id="2" name="Title Text"/>
          <p:cNvSpPr>
            <a:spLocks noGrp="1"/>
          </p:cNvSpPr>
          <p:nvPr>
            <p:ph type="title"/>
          </p:nvPr>
        </p:nvSpPr>
        <p:spPr>
          <a:xfrm>
            <a:off x="271588" y="230359"/>
            <a:ext cx="8600825" cy="537595"/>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normAutofit/>
          </a:bodyPr>
          <a:lstStyle/>
          <a:p>
            <a:r>
              <a:t>Title Text</a:t>
            </a:r>
          </a:p>
        </p:txBody>
      </p:sp>
      <p:sp>
        <p:nvSpPr>
          <p:cNvPr id="3" name="Body Level One…"/>
          <p:cNvSpPr>
            <a:spLocks noGrp="1"/>
          </p:cNvSpPr>
          <p:nvPr>
            <p:ph type="body" idx="1"/>
          </p:nvPr>
        </p:nvSpPr>
        <p:spPr>
          <a:xfrm>
            <a:off x="482343" y="1608042"/>
            <a:ext cx="7648627" cy="4769047"/>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a:spLocks noGrp="1"/>
          </p:cNvSpPr>
          <p:nvPr>
            <p:ph type="sldNum" sz="quarter" idx="2"/>
          </p:nvPr>
        </p:nvSpPr>
        <p:spPr>
          <a:xfrm>
            <a:off x="4439295" y="6505277"/>
            <a:ext cx="256481" cy="248658"/>
          </a:xfrm>
          <a:prstGeom prst="rect">
            <a:avLst/>
          </a:prstGeom>
          <a:ln w="12700">
            <a:miter lim="400000"/>
          </a:ln>
        </p:spPr>
        <p:txBody>
          <a:bodyPr wrap="none" lIns="50800" tIns="50800" rIns="50800" bIns="50800">
            <a:spAutoFit/>
          </a:bodyPr>
          <a:lstStyle>
            <a:lvl1pPr algn="ctr">
              <a:defRPr sz="949">
                <a:solidFill>
                  <a:srgbClr val="000000"/>
                </a:solidFill>
                <a:latin typeface="Helvetica Light"/>
                <a:ea typeface="Helvetica Light"/>
                <a:cs typeface="Helvetica Light"/>
                <a:sym typeface="Helvetica Light"/>
              </a:defRPr>
            </a:lvl1pPr>
          </a:lstStyle>
          <a:p>
            <a:fld id="{86CB4B4D-7CA3-9044-876B-883B54F8677D}" type="slidenum">
              <a:t>‹#›</a:t>
            </a:fld>
            <a:endParaRPr dirty="0"/>
          </a:p>
        </p:txBody>
      </p:sp>
    </p:spTree>
    <p:extLst>
      <p:ext uri="{BB962C8B-B14F-4D97-AF65-F5344CB8AC3E}">
        <p14:creationId xmlns:p14="http://schemas.microsoft.com/office/powerpoint/2010/main" val="3936503445"/>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9" r:id="rId3"/>
    <p:sldLayoutId id="2147483720" r:id="rId4"/>
  </p:sldLayoutIdLst>
  <p:transition spd="med"/>
  <p:txStyles>
    <p:titleStyle>
      <a:lvl1pPr marL="0" marR="0" indent="0" algn="l" defTabSz="308062" rtl="0" latinLnBrk="0">
        <a:lnSpc>
          <a:spcPct val="100000"/>
        </a:lnSpc>
        <a:spcBef>
          <a:spcPts val="0"/>
        </a:spcBef>
        <a:spcAft>
          <a:spcPts val="0"/>
        </a:spcAft>
        <a:buClrTx/>
        <a:buSzTx/>
        <a:buFontTx/>
        <a:buNone/>
        <a:tabLst/>
        <a:defRPr sz="2267" b="0" i="0" u="none" strike="noStrike" cap="none" spc="0" baseline="0">
          <a:ln>
            <a:noFill/>
          </a:ln>
          <a:solidFill>
            <a:srgbClr val="FFFFFF"/>
          </a:solidFill>
          <a:uFillTx/>
          <a:latin typeface="+mn-lt"/>
          <a:ea typeface="+mn-ea"/>
          <a:cs typeface="+mn-cs"/>
          <a:sym typeface="Avenir Heavy"/>
        </a:defRPr>
      </a:lvl1pPr>
      <a:lvl2pPr marL="0" marR="0" indent="120546" algn="l" defTabSz="308062" rtl="0" latinLnBrk="0">
        <a:lnSpc>
          <a:spcPct val="100000"/>
        </a:lnSpc>
        <a:spcBef>
          <a:spcPts val="0"/>
        </a:spcBef>
        <a:spcAft>
          <a:spcPts val="0"/>
        </a:spcAft>
        <a:buClrTx/>
        <a:buSzTx/>
        <a:buFontTx/>
        <a:buNone/>
        <a:tabLst/>
        <a:defRPr sz="2267" b="0" i="0" u="none" strike="noStrike" cap="none" spc="0" baseline="0">
          <a:ln>
            <a:noFill/>
          </a:ln>
          <a:solidFill>
            <a:srgbClr val="FFFFFF"/>
          </a:solidFill>
          <a:uFillTx/>
          <a:latin typeface="+mn-lt"/>
          <a:ea typeface="+mn-ea"/>
          <a:cs typeface="+mn-cs"/>
          <a:sym typeface="Avenir Heavy"/>
        </a:defRPr>
      </a:lvl2pPr>
      <a:lvl3pPr marL="0" marR="0" indent="241092" algn="l" defTabSz="308062" rtl="0" latinLnBrk="0">
        <a:lnSpc>
          <a:spcPct val="100000"/>
        </a:lnSpc>
        <a:spcBef>
          <a:spcPts val="0"/>
        </a:spcBef>
        <a:spcAft>
          <a:spcPts val="0"/>
        </a:spcAft>
        <a:buClrTx/>
        <a:buSzTx/>
        <a:buFontTx/>
        <a:buNone/>
        <a:tabLst/>
        <a:defRPr sz="2267" b="0" i="0" u="none" strike="noStrike" cap="none" spc="0" baseline="0">
          <a:ln>
            <a:noFill/>
          </a:ln>
          <a:solidFill>
            <a:srgbClr val="FFFFFF"/>
          </a:solidFill>
          <a:uFillTx/>
          <a:latin typeface="+mn-lt"/>
          <a:ea typeface="+mn-ea"/>
          <a:cs typeface="+mn-cs"/>
          <a:sym typeface="Avenir Heavy"/>
        </a:defRPr>
      </a:lvl3pPr>
      <a:lvl4pPr marL="0" marR="0" indent="361638" algn="l" defTabSz="308062" rtl="0" latinLnBrk="0">
        <a:lnSpc>
          <a:spcPct val="100000"/>
        </a:lnSpc>
        <a:spcBef>
          <a:spcPts val="0"/>
        </a:spcBef>
        <a:spcAft>
          <a:spcPts val="0"/>
        </a:spcAft>
        <a:buClrTx/>
        <a:buSzTx/>
        <a:buFontTx/>
        <a:buNone/>
        <a:tabLst/>
        <a:defRPr sz="2267" b="0" i="0" u="none" strike="noStrike" cap="none" spc="0" baseline="0">
          <a:ln>
            <a:noFill/>
          </a:ln>
          <a:solidFill>
            <a:srgbClr val="FFFFFF"/>
          </a:solidFill>
          <a:uFillTx/>
          <a:latin typeface="+mn-lt"/>
          <a:ea typeface="+mn-ea"/>
          <a:cs typeface="+mn-cs"/>
          <a:sym typeface="Avenir Heavy"/>
        </a:defRPr>
      </a:lvl4pPr>
      <a:lvl5pPr marL="0" marR="0" indent="482184" algn="l" defTabSz="308062" rtl="0" latinLnBrk="0">
        <a:lnSpc>
          <a:spcPct val="100000"/>
        </a:lnSpc>
        <a:spcBef>
          <a:spcPts val="0"/>
        </a:spcBef>
        <a:spcAft>
          <a:spcPts val="0"/>
        </a:spcAft>
        <a:buClrTx/>
        <a:buSzTx/>
        <a:buFontTx/>
        <a:buNone/>
        <a:tabLst/>
        <a:defRPr sz="2267" b="0" i="0" u="none" strike="noStrike" cap="none" spc="0" baseline="0">
          <a:ln>
            <a:noFill/>
          </a:ln>
          <a:solidFill>
            <a:srgbClr val="FFFFFF"/>
          </a:solidFill>
          <a:uFillTx/>
          <a:latin typeface="+mn-lt"/>
          <a:ea typeface="+mn-ea"/>
          <a:cs typeface="+mn-cs"/>
          <a:sym typeface="Avenir Heavy"/>
        </a:defRPr>
      </a:lvl5pPr>
      <a:lvl6pPr marL="0" marR="0" indent="602730" algn="l" defTabSz="308062" rtl="0" latinLnBrk="0">
        <a:lnSpc>
          <a:spcPct val="100000"/>
        </a:lnSpc>
        <a:spcBef>
          <a:spcPts val="0"/>
        </a:spcBef>
        <a:spcAft>
          <a:spcPts val="0"/>
        </a:spcAft>
        <a:buClrTx/>
        <a:buSzTx/>
        <a:buFontTx/>
        <a:buNone/>
        <a:tabLst/>
        <a:defRPr sz="2267" b="0" i="0" u="none" strike="noStrike" cap="none" spc="0" baseline="0">
          <a:ln>
            <a:noFill/>
          </a:ln>
          <a:solidFill>
            <a:srgbClr val="FFFFFF"/>
          </a:solidFill>
          <a:uFillTx/>
          <a:latin typeface="+mn-lt"/>
          <a:ea typeface="+mn-ea"/>
          <a:cs typeface="+mn-cs"/>
          <a:sym typeface="Avenir Heavy"/>
        </a:defRPr>
      </a:lvl6pPr>
      <a:lvl7pPr marL="0" marR="0" indent="723276" algn="l" defTabSz="308062" rtl="0" latinLnBrk="0">
        <a:lnSpc>
          <a:spcPct val="100000"/>
        </a:lnSpc>
        <a:spcBef>
          <a:spcPts val="0"/>
        </a:spcBef>
        <a:spcAft>
          <a:spcPts val="0"/>
        </a:spcAft>
        <a:buClrTx/>
        <a:buSzTx/>
        <a:buFontTx/>
        <a:buNone/>
        <a:tabLst/>
        <a:defRPr sz="2267" b="0" i="0" u="none" strike="noStrike" cap="none" spc="0" baseline="0">
          <a:ln>
            <a:noFill/>
          </a:ln>
          <a:solidFill>
            <a:srgbClr val="FFFFFF"/>
          </a:solidFill>
          <a:uFillTx/>
          <a:latin typeface="+mn-lt"/>
          <a:ea typeface="+mn-ea"/>
          <a:cs typeface="+mn-cs"/>
          <a:sym typeface="Avenir Heavy"/>
        </a:defRPr>
      </a:lvl7pPr>
      <a:lvl8pPr marL="0" marR="0" indent="843822" algn="l" defTabSz="308062" rtl="0" latinLnBrk="0">
        <a:lnSpc>
          <a:spcPct val="100000"/>
        </a:lnSpc>
        <a:spcBef>
          <a:spcPts val="0"/>
        </a:spcBef>
        <a:spcAft>
          <a:spcPts val="0"/>
        </a:spcAft>
        <a:buClrTx/>
        <a:buSzTx/>
        <a:buFontTx/>
        <a:buNone/>
        <a:tabLst/>
        <a:defRPr sz="2267" b="0" i="0" u="none" strike="noStrike" cap="none" spc="0" baseline="0">
          <a:ln>
            <a:noFill/>
          </a:ln>
          <a:solidFill>
            <a:srgbClr val="FFFFFF"/>
          </a:solidFill>
          <a:uFillTx/>
          <a:latin typeface="+mn-lt"/>
          <a:ea typeface="+mn-ea"/>
          <a:cs typeface="+mn-cs"/>
          <a:sym typeface="Avenir Heavy"/>
        </a:defRPr>
      </a:lvl8pPr>
      <a:lvl9pPr marL="0" marR="0" indent="964368" algn="l" defTabSz="308062" rtl="0" latinLnBrk="0">
        <a:lnSpc>
          <a:spcPct val="100000"/>
        </a:lnSpc>
        <a:spcBef>
          <a:spcPts val="0"/>
        </a:spcBef>
        <a:spcAft>
          <a:spcPts val="0"/>
        </a:spcAft>
        <a:buClrTx/>
        <a:buSzTx/>
        <a:buFontTx/>
        <a:buNone/>
        <a:tabLst/>
        <a:defRPr sz="2267" b="0" i="0" u="none" strike="noStrike" cap="none" spc="0" baseline="0">
          <a:ln>
            <a:noFill/>
          </a:ln>
          <a:solidFill>
            <a:srgbClr val="FFFFFF"/>
          </a:solidFill>
          <a:uFillTx/>
          <a:latin typeface="+mn-lt"/>
          <a:ea typeface="+mn-ea"/>
          <a:cs typeface="+mn-cs"/>
          <a:sym typeface="Avenir Heavy"/>
        </a:defRPr>
      </a:lvl9pPr>
    </p:titleStyle>
    <p:bodyStyle>
      <a:lvl1pPr marL="0" marR="0" indent="0" algn="l" defTabSz="308062" rtl="0" latinLnBrk="0">
        <a:lnSpc>
          <a:spcPct val="100000"/>
        </a:lnSpc>
        <a:spcBef>
          <a:spcPts val="0"/>
        </a:spcBef>
        <a:spcAft>
          <a:spcPts val="0"/>
        </a:spcAft>
        <a:buClrTx/>
        <a:buSzTx/>
        <a:buFontTx/>
        <a:buNone/>
        <a:tabLst/>
        <a:defRPr sz="1055" b="0" i="0" u="none" strike="noStrike" cap="none" spc="0" baseline="0">
          <a:ln>
            <a:noFill/>
          </a:ln>
          <a:solidFill>
            <a:srgbClr val="314764"/>
          </a:solidFill>
          <a:uFillTx/>
          <a:latin typeface="Avenir Book"/>
          <a:ea typeface="Avenir Book"/>
          <a:cs typeface="Avenir Book"/>
          <a:sym typeface="Avenir Book"/>
        </a:defRPr>
      </a:lvl1pPr>
      <a:lvl2pPr marL="0" marR="0" indent="120546" algn="l" defTabSz="308062" rtl="0" latinLnBrk="0">
        <a:lnSpc>
          <a:spcPct val="100000"/>
        </a:lnSpc>
        <a:spcBef>
          <a:spcPts val="0"/>
        </a:spcBef>
        <a:spcAft>
          <a:spcPts val="0"/>
        </a:spcAft>
        <a:buClrTx/>
        <a:buSzTx/>
        <a:buFontTx/>
        <a:buNone/>
        <a:tabLst/>
        <a:defRPr sz="1055" b="0" i="0" u="none" strike="noStrike" cap="none" spc="0" baseline="0">
          <a:ln>
            <a:noFill/>
          </a:ln>
          <a:solidFill>
            <a:srgbClr val="314764"/>
          </a:solidFill>
          <a:uFillTx/>
          <a:latin typeface="Avenir Book"/>
          <a:ea typeface="Avenir Book"/>
          <a:cs typeface="Avenir Book"/>
          <a:sym typeface="Avenir Book"/>
        </a:defRPr>
      </a:lvl2pPr>
      <a:lvl3pPr marL="0" marR="0" indent="241092" algn="l" defTabSz="308062" rtl="0" latinLnBrk="0">
        <a:lnSpc>
          <a:spcPct val="100000"/>
        </a:lnSpc>
        <a:spcBef>
          <a:spcPts val="0"/>
        </a:spcBef>
        <a:spcAft>
          <a:spcPts val="0"/>
        </a:spcAft>
        <a:buClrTx/>
        <a:buSzTx/>
        <a:buFontTx/>
        <a:buNone/>
        <a:tabLst/>
        <a:defRPr sz="1055" b="0" i="0" u="none" strike="noStrike" cap="none" spc="0" baseline="0">
          <a:ln>
            <a:noFill/>
          </a:ln>
          <a:solidFill>
            <a:srgbClr val="314764"/>
          </a:solidFill>
          <a:uFillTx/>
          <a:latin typeface="Avenir Book"/>
          <a:ea typeface="Avenir Book"/>
          <a:cs typeface="Avenir Book"/>
          <a:sym typeface="Avenir Book"/>
        </a:defRPr>
      </a:lvl3pPr>
      <a:lvl4pPr marL="0" marR="0" indent="361638" algn="l" defTabSz="308062" rtl="0" latinLnBrk="0">
        <a:lnSpc>
          <a:spcPct val="100000"/>
        </a:lnSpc>
        <a:spcBef>
          <a:spcPts val="0"/>
        </a:spcBef>
        <a:spcAft>
          <a:spcPts val="0"/>
        </a:spcAft>
        <a:buClrTx/>
        <a:buSzTx/>
        <a:buFontTx/>
        <a:buNone/>
        <a:tabLst/>
        <a:defRPr sz="1055" b="0" i="0" u="none" strike="noStrike" cap="none" spc="0" baseline="0">
          <a:ln>
            <a:noFill/>
          </a:ln>
          <a:solidFill>
            <a:srgbClr val="314764"/>
          </a:solidFill>
          <a:uFillTx/>
          <a:latin typeface="Avenir Book"/>
          <a:ea typeface="Avenir Book"/>
          <a:cs typeface="Avenir Book"/>
          <a:sym typeface="Avenir Book"/>
        </a:defRPr>
      </a:lvl4pPr>
      <a:lvl5pPr marL="0" marR="0" indent="482184" algn="l" defTabSz="308062" rtl="0" latinLnBrk="0">
        <a:lnSpc>
          <a:spcPct val="100000"/>
        </a:lnSpc>
        <a:spcBef>
          <a:spcPts val="0"/>
        </a:spcBef>
        <a:spcAft>
          <a:spcPts val="0"/>
        </a:spcAft>
        <a:buClrTx/>
        <a:buSzTx/>
        <a:buFontTx/>
        <a:buNone/>
        <a:tabLst/>
        <a:defRPr sz="1055" b="0" i="0" u="none" strike="noStrike" cap="none" spc="0" baseline="0">
          <a:ln>
            <a:noFill/>
          </a:ln>
          <a:solidFill>
            <a:srgbClr val="314764"/>
          </a:solidFill>
          <a:uFillTx/>
          <a:latin typeface="Avenir Book"/>
          <a:ea typeface="Avenir Book"/>
          <a:cs typeface="Avenir Book"/>
          <a:sym typeface="Avenir Book"/>
        </a:defRPr>
      </a:lvl5pPr>
      <a:lvl6pPr marL="0" marR="0" indent="602730" algn="l" defTabSz="308062" rtl="0" latinLnBrk="0">
        <a:lnSpc>
          <a:spcPct val="100000"/>
        </a:lnSpc>
        <a:spcBef>
          <a:spcPts val="0"/>
        </a:spcBef>
        <a:spcAft>
          <a:spcPts val="0"/>
        </a:spcAft>
        <a:buClrTx/>
        <a:buSzTx/>
        <a:buFontTx/>
        <a:buNone/>
        <a:tabLst/>
        <a:defRPr sz="1055" b="0" i="0" u="none" strike="noStrike" cap="none" spc="0" baseline="0">
          <a:ln>
            <a:noFill/>
          </a:ln>
          <a:solidFill>
            <a:srgbClr val="314764"/>
          </a:solidFill>
          <a:uFillTx/>
          <a:latin typeface="Avenir Book"/>
          <a:ea typeface="Avenir Book"/>
          <a:cs typeface="Avenir Book"/>
          <a:sym typeface="Avenir Book"/>
        </a:defRPr>
      </a:lvl6pPr>
      <a:lvl7pPr marL="0" marR="0" indent="723276" algn="l" defTabSz="308062" rtl="0" latinLnBrk="0">
        <a:lnSpc>
          <a:spcPct val="100000"/>
        </a:lnSpc>
        <a:spcBef>
          <a:spcPts val="0"/>
        </a:spcBef>
        <a:spcAft>
          <a:spcPts val="0"/>
        </a:spcAft>
        <a:buClrTx/>
        <a:buSzTx/>
        <a:buFontTx/>
        <a:buNone/>
        <a:tabLst/>
        <a:defRPr sz="1055" b="0" i="0" u="none" strike="noStrike" cap="none" spc="0" baseline="0">
          <a:ln>
            <a:noFill/>
          </a:ln>
          <a:solidFill>
            <a:srgbClr val="314764"/>
          </a:solidFill>
          <a:uFillTx/>
          <a:latin typeface="Avenir Book"/>
          <a:ea typeface="Avenir Book"/>
          <a:cs typeface="Avenir Book"/>
          <a:sym typeface="Avenir Book"/>
        </a:defRPr>
      </a:lvl7pPr>
      <a:lvl8pPr marL="0" marR="0" indent="843822" algn="l" defTabSz="308062" rtl="0" latinLnBrk="0">
        <a:lnSpc>
          <a:spcPct val="100000"/>
        </a:lnSpc>
        <a:spcBef>
          <a:spcPts val="0"/>
        </a:spcBef>
        <a:spcAft>
          <a:spcPts val="0"/>
        </a:spcAft>
        <a:buClrTx/>
        <a:buSzTx/>
        <a:buFontTx/>
        <a:buNone/>
        <a:tabLst/>
        <a:defRPr sz="1055" b="0" i="0" u="none" strike="noStrike" cap="none" spc="0" baseline="0">
          <a:ln>
            <a:noFill/>
          </a:ln>
          <a:solidFill>
            <a:srgbClr val="314764"/>
          </a:solidFill>
          <a:uFillTx/>
          <a:latin typeface="Avenir Book"/>
          <a:ea typeface="Avenir Book"/>
          <a:cs typeface="Avenir Book"/>
          <a:sym typeface="Avenir Book"/>
        </a:defRPr>
      </a:lvl8pPr>
      <a:lvl9pPr marL="0" marR="0" indent="964368" algn="l" defTabSz="308062" rtl="0" latinLnBrk="0">
        <a:lnSpc>
          <a:spcPct val="100000"/>
        </a:lnSpc>
        <a:spcBef>
          <a:spcPts val="0"/>
        </a:spcBef>
        <a:spcAft>
          <a:spcPts val="0"/>
        </a:spcAft>
        <a:buClrTx/>
        <a:buSzTx/>
        <a:buFontTx/>
        <a:buNone/>
        <a:tabLst/>
        <a:defRPr sz="1055" b="0" i="0" u="none" strike="noStrike" cap="none" spc="0" baseline="0">
          <a:ln>
            <a:noFill/>
          </a:ln>
          <a:solidFill>
            <a:srgbClr val="314764"/>
          </a:solidFill>
          <a:uFillTx/>
          <a:latin typeface="Avenir Book"/>
          <a:ea typeface="Avenir Book"/>
          <a:cs typeface="Avenir Book"/>
          <a:sym typeface="Avenir Book"/>
        </a:defRPr>
      </a:lvl9pPr>
    </p:bodyStyle>
    <p:otherStyle>
      <a:lvl1pPr marL="0" marR="0" indent="0" algn="ctr" defTabSz="308062" rtl="0" latinLnBrk="0">
        <a:lnSpc>
          <a:spcPct val="100000"/>
        </a:lnSpc>
        <a:spcBef>
          <a:spcPts val="0"/>
        </a:spcBef>
        <a:spcAft>
          <a:spcPts val="0"/>
        </a:spcAft>
        <a:buClrTx/>
        <a:buSzTx/>
        <a:buFontTx/>
        <a:buNone/>
        <a:tabLst/>
        <a:defRPr sz="949" b="0" i="0" u="none" strike="noStrike" cap="none" spc="0" baseline="0">
          <a:ln>
            <a:noFill/>
          </a:ln>
          <a:solidFill>
            <a:schemeClr val="tx1"/>
          </a:solidFill>
          <a:uFillTx/>
          <a:latin typeface="+mn-lt"/>
          <a:ea typeface="+mn-ea"/>
          <a:cs typeface="+mn-cs"/>
          <a:sym typeface="Helvetica Light"/>
        </a:defRPr>
      </a:lvl1pPr>
      <a:lvl2pPr marL="0" marR="0" indent="120546" algn="ctr" defTabSz="308062" rtl="0" latinLnBrk="0">
        <a:lnSpc>
          <a:spcPct val="100000"/>
        </a:lnSpc>
        <a:spcBef>
          <a:spcPts val="0"/>
        </a:spcBef>
        <a:spcAft>
          <a:spcPts val="0"/>
        </a:spcAft>
        <a:buClrTx/>
        <a:buSzTx/>
        <a:buFontTx/>
        <a:buNone/>
        <a:tabLst/>
        <a:defRPr sz="949" b="0" i="0" u="none" strike="noStrike" cap="none" spc="0" baseline="0">
          <a:ln>
            <a:noFill/>
          </a:ln>
          <a:solidFill>
            <a:schemeClr val="tx1"/>
          </a:solidFill>
          <a:uFillTx/>
          <a:latin typeface="+mn-lt"/>
          <a:ea typeface="+mn-ea"/>
          <a:cs typeface="+mn-cs"/>
          <a:sym typeface="Helvetica Light"/>
        </a:defRPr>
      </a:lvl2pPr>
      <a:lvl3pPr marL="0" marR="0" indent="241092" algn="ctr" defTabSz="308062" rtl="0" latinLnBrk="0">
        <a:lnSpc>
          <a:spcPct val="100000"/>
        </a:lnSpc>
        <a:spcBef>
          <a:spcPts val="0"/>
        </a:spcBef>
        <a:spcAft>
          <a:spcPts val="0"/>
        </a:spcAft>
        <a:buClrTx/>
        <a:buSzTx/>
        <a:buFontTx/>
        <a:buNone/>
        <a:tabLst/>
        <a:defRPr sz="949" b="0" i="0" u="none" strike="noStrike" cap="none" spc="0" baseline="0">
          <a:ln>
            <a:noFill/>
          </a:ln>
          <a:solidFill>
            <a:schemeClr val="tx1"/>
          </a:solidFill>
          <a:uFillTx/>
          <a:latin typeface="+mn-lt"/>
          <a:ea typeface="+mn-ea"/>
          <a:cs typeface="+mn-cs"/>
          <a:sym typeface="Helvetica Light"/>
        </a:defRPr>
      </a:lvl3pPr>
      <a:lvl4pPr marL="0" marR="0" indent="361638" algn="ctr" defTabSz="308062" rtl="0" latinLnBrk="0">
        <a:lnSpc>
          <a:spcPct val="100000"/>
        </a:lnSpc>
        <a:spcBef>
          <a:spcPts val="0"/>
        </a:spcBef>
        <a:spcAft>
          <a:spcPts val="0"/>
        </a:spcAft>
        <a:buClrTx/>
        <a:buSzTx/>
        <a:buFontTx/>
        <a:buNone/>
        <a:tabLst/>
        <a:defRPr sz="949" b="0" i="0" u="none" strike="noStrike" cap="none" spc="0" baseline="0">
          <a:ln>
            <a:noFill/>
          </a:ln>
          <a:solidFill>
            <a:schemeClr val="tx1"/>
          </a:solidFill>
          <a:uFillTx/>
          <a:latin typeface="+mn-lt"/>
          <a:ea typeface="+mn-ea"/>
          <a:cs typeface="+mn-cs"/>
          <a:sym typeface="Helvetica Light"/>
        </a:defRPr>
      </a:lvl4pPr>
      <a:lvl5pPr marL="0" marR="0" indent="482184" algn="ctr" defTabSz="308062" rtl="0" latinLnBrk="0">
        <a:lnSpc>
          <a:spcPct val="100000"/>
        </a:lnSpc>
        <a:spcBef>
          <a:spcPts val="0"/>
        </a:spcBef>
        <a:spcAft>
          <a:spcPts val="0"/>
        </a:spcAft>
        <a:buClrTx/>
        <a:buSzTx/>
        <a:buFontTx/>
        <a:buNone/>
        <a:tabLst/>
        <a:defRPr sz="949" b="0" i="0" u="none" strike="noStrike" cap="none" spc="0" baseline="0">
          <a:ln>
            <a:noFill/>
          </a:ln>
          <a:solidFill>
            <a:schemeClr val="tx1"/>
          </a:solidFill>
          <a:uFillTx/>
          <a:latin typeface="+mn-lt"/>
          <a:ea typeface="+mn-ea"/>
          <a:cs typeface="+mn-cs"/>
          <a:sym typeface="Helvetica Light"/>
        </a:defRPr>
      </a:lvl5pPr>
      <a:lvl6pPr marL="0" marR="0" indent="602730" algn="ctr" defTabSz="308062" rtl="0" latinLnBrk="0">
        <a:lnSpc>
          <a:spcPct val="100000"/>
        </a:lnSpc>
        <a:spcBef>
          <a:spcPts val="0"/>
        </a:spcBef>
        <a:spcAft>
          <a:spcPts val="0"/>
        </a:spcAft>
        <a:buClrTx/>
        <a:buSzTx/>
        <a:buFontTx/>
        <a:buNone/>
        <a:tabLst/>
        <a:defRPr sz="949" b="0" i="0" u="none" strike="noStrike" cap="none" spc="0" baseline="0">
          <a:ln>
            <a:noFill/>
          </a:ln>
          <a:solidFill>
            <a:schemeClr val="tx1"/>
          </a:solidFill>
          <a:uFillTx/>
          <a:latin typeface="+mn-lt"/>
          <a:ea typeface="+mn-ea"/>
          <a:cs typeface="+mn-cs"/>
          <a:sym typeface="Helvetica Light"/>
        </a:defRPr>
      </a:lvl6pPr>
      <a:lvl7pPr marL="0" marR="0" indent="723276" algn="ctr" defTabSz="308062" rtl="0" latinLnBrk="0">
        <a:lnSpc>
          <a:spcPct val="100000"/>
        </a:lnSpc>
        <a:spcBef>
          <a:spcPts val="0"/>
        </a:spcBef>
        <a:spcAft>
          <a:spcPts val="0"/>
        </a:spcAft>
        <a:buClrTx/>
        <a:buSzTx/>
        <a:buFontTx/>
        <a:buNone/>
        <a:tabLst/>
        <a:defRPr sz="949" b="0" i="0" u="none" strike="noStrike" cap="none" spc="0" baseline="0">
          <a:ln>
            <a:noFill/>
          </a:ln>
          <a:solidFill>
            <a:schemeClr val="tx1"/>
          </a:solidFill>
          <a:uFillTx/>
          <a:latin typeface="+mn-lt"/>
          <a:ea typeface="+mn-ea"/>
          <a:cs typeface="+mn-cs"/>
          <a:sym typeface="Helvetica Light"/>
        </a:defRPr>
      </a:lvl7pPr>
      <a:lvl8pPr marL="0" marR="0" indent="843822" algn="ctr" defTabSz="308062" rtl="0" latinLnBrk="0">
        <a:lnSpc>
          <a:spcPct val="100000"/>
        </a:lnSpc>
        <a:spcBef>
          <a:spcPts val="0"/>
        </a:spcBef>
        <a:spcAft>
          <a:spcPts val="0"/>
        </a:spcAft>
        <a:buClrTx/>
        <a:buSzTx/>
        <a:buFontTx/>
        <a:buNone/>
        <a:tabLst/>
        <a:defRPr sz="949" b="0" i="0" u="none" strike="noStrike" cap="none" spc="0" baseline="0">
          <a:ln>
            <a:noFill/>
          </a:ln>
          <a:solidFill>
            <a:schemeClr val="tx1"/>
          </a:solidFill>
          <a:uFillTx/>
          <a:latin typeface="+mn-lt"/>
          <a:ea typeface="+mn-ea"/>
          <a:cs typeface="+mn-cs"/>
          <a:sym typeface="Helvetica Light"/>
        </a:defRPr>
      </a:lvl8pPr>
      <a:lvl9pPr marL="0" marR="0" indent="964368" algn="ctr" defTabSz="308062" rtl="0" latinLnBrk="0">
        <a:lnSpc>
          <a:spcPct val="100000"/>
        </a:lnSpc>
        <a:spcBef>
          <a:spcPts val="0"/>
        </a:spcBef>
        <a:spcAft>
          <a:spcPts val="0"/>
        </a:spcAft>
        <a:buClrTx/>
        <a:buSzTx/>
        <a:buFontTx/>
        <a:buNone/>
        <a:tabLst/>
        <a:defRPr sz="949" b="0" i="0" u="none" strike="noStrike" cap="none" spc="0" baseline="0">
          <a:ln>
            <a:noFill/>
          </a:ln>
          <a:solidFill>
            <a:schemeClr val="tx1"/>
          </a:solidFill>
          <a:uFillTx/>
          <a:latin typeface="+mn-lt"/>
          <a:ea typeface="+mn-ea"/>
          <a:cs typeface="+mn-cs"/>
          <a:sym typeface="Helvetica Light"/>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rotWithShape="1">
          <a:blip r:embed="rId6"/>
          <a:srcRect/>
          <a:stretch>
            <a:fillRect/>
          </a:stretch>
        </a:blipFill>
        <a:effectLst/>
      </p:bgPr>
    </p:bg>
    <p:spTree>
      <p:nvGrpSpPr>
        <p:cNvPr id="1" name=""/>
        <p:cNvGrpSpPr/>
        <p:nvPr/>
      </p:nvGrpSpPr>
      <p:grpSpPr>
        <a:xfrm>
          <a:off x="0" y="0"/>
          <a:ext cx="0" cy="0"/>
          <a:chOff x="0" y="0"/>
          <a:chExt cx="0" cy="0"/>
        </a:xfrm>
      </p:grpSpPr>
      <p:sp>
        <p:nvSpPr>
          <p:cNvPr id="2" name="Title Text"/>
          <p:cNvSpPr>
            <a:spLocks noGrp="1"/>
          </p:cNvSpPr>
          <p:nvPr>
            <p:ph type="title"/>
          </p:nvPr>
        </p:nvSpPr>
        <p:spPr>
          <a:xfrm>
            <a:off x="271588" y="230358"/>
            <a:ext cx="8600825" cy="537595"/>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normAutofit/>
          </a:bodyPr>
          <a:lstStyle/>
          <a:p>
            <a:r>
              <a:t>Title Text</a:t>
            </a:r>
          </a:p>
        </p:txBody>
      </p:sp>
      <p:sp>
        <p:nvSpPr>
          <p:cNvPr id="3" name="Body Level One…"/>
          <p:cNvSpPr>
            <a:spLocks noGrp="1"/>
          </p:cNvSpPr>
          <p:nvPr>
            <p:ph type="body" idx="1"/>
          </p:nvPr>
        </p:nvSpPr>
        <p:spPr>
          <a:xfrm>
            <a:off x="482343" y="1608041"/>
            <a:ext cx="7648627" cy="4769047"/>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a:spLocks noGrp="1"/>
          </p:cNvSpPr>
          <p:nvPr>
            <p:ph type="sldNum" sz="quarter" idx="2"/>
          </p:nvPr>
        </p:nvSpPr>
        <p:spPr>
          <a:xfrm>
            <a:off x="4415249" y="6505277"/>
            <a:ext cx="304572" cy="297389"/>
          </a:xfrm>
          <a:prstGeom prst="rect">
            <a:avLst/>
          </a:prstGeom>
          <a:ln w="12700">
            <a:miter lim="400000"/>
          </a:ln>
        </p:spPr>
        <p:txBody>
          <a:bodyPr wrap="none" lIns="50800" tIns="50800" rIns="50800" bIns="50800">
            <a:spAutoFit/>
          </a:bodyPr>
          <a:lstStyle>
            <a:lvl1pPr algn="ctr">
              <a:defRPr sz="1266">
                <a:solidFill>
                  <a:srgbClr val="000000"/>
                </a:solidFill>
                <a:latin typeface="Helvetica Light"/>
                <a:ea typeface="Helvetica Light"/>
                <a:cs typeface="Helvetica Light"/>
                <a:sym typeface="Helvetica Light"/>
              </a:defRPr>
            </a:lvl1pPr>
          </a:lstStyle>
          <a:p>
            <a:fld id="{86CB4B4D-7CA3-9044-876B-883B54F8677D}" type="slidenum">
              <a:t>‹#›</a:t>
            </a:fld>
            <a:endParaRPr/>
          </a:p>
        </p:txBody>
      </p:sp>
    </p:spTree>
    <p:extLst>
      <p:ext uri="{BB962C8B-B14F-4D97-AF65-F5344CB8AC3E}">
        <p14:creationId xmlns:p14="http://schemas.microsoft.com/office/powerpoint/2010/main" val="2152282071"/>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Lst>
  <p:transition spd="med"/>
  <p:txStyles>
    <p:titleStyle>
      <a:lvl1pPr marL="0" marR="0" indent="0" algn="l" defTabSz="410751" rtl="0" latinLnBrk="0">
        <a:lnSpc>
          <a:spcPct val="100000"/>
        </a:lnSpc>
        <a:spcBef>
          <a:spcPts val="0"/>
        </a:spcBef>
        <a:spcAft>
          <a:spcPts val="0"/>
        </a:spcAft>
        <a:buClrTx/>
        <a:buSzTx/>
        <a:buFontTx/>
        <a:buNone/>
        <a:tabLst/>
        <a:defRPr sz="3023" b="0" i="0" u="none" strike="noStrike" cap="none" spc="0" baseline="0">
          <a:ln>
            <a:noFill/>
          </a:ln>
          <a:solidFill>
            <a:srgbClr val="FFFFFF"/>
          </a:solidFill>
          <a:uFillTx/>
          <a:latin typeface="+mn-lt"/>
          <a:ea typeface="+mn-ea"/>
          <a:cs typeface="+mn-cs"/>
          <a:sym typeface="Avenir Heavy"/>
        </a:defRPr>
      </a:lvl1pPr>
      <a:lvl2pPr marL="0" marR="0" indent="160729" algn="l" defTabSz="410751" rtl="0" latinLnBrk="0">
        <a:lnSpc>
          <a:spcPct val="100000"/>
        </a:lnSpc>
        <a:spcBef>
          <a:spcPts val="0"/>
        </a:spcBef>
        <a:spcAft>
          <a:spcPts val="0"/>
        </a:spcAft>
        <a:buClrTx/>
        <a:buSzTx/>
        <a:buFontTx/>
        <a:buNone/>
        <a:tabLst/>
        <a:defRPr sz="3023" b="0" i="0" u="none" strike="noStrike" cap="none" spc="0" baseline="0">
          <a:ln>
            <a:noFill/>
          </a:ln>
          <a:solidFill>
            <a:srgbClr val="FFFFFF"/>
          </a:solidFill>
          <a:uFillTx/>
          <a:latin typeface="+mn-lt"/>
          <a:ea typeface="+mn-ea"/>
          <a:cs typeface="+mn-cs"/>
          <a:sym typeface="Avenir Heavy"/>
        </a:defRPr>
      </a:lvl2pPr>
      <a:lvl3pPr marL="0" marR="0" indent="321457" algn="l" defTabSz="410751" rtl="0" latinLnBrk="0">
        <a:lnSpc>
          <a:spcPct val="100000"/>
        </a:lnSpc>
        <a:spcBef>
          <a:spcPts val="0"/>
        </a:spcBef>
        <a:spcAft>
          <a:spcPts val="0"/>
        </a:spcAft>
        <a:buClrTx/>
        <a:buSzTx/>
        <a:buFontTx/>
        <a:buNone/>
        <a:tabLst/>
        <a:defRPr sz="3023" b="0" i="0" u="none" strike="noStrike" cap="none" spc="0" baseline="0">
          <a:ln>
            <a:noFill/>
          </a:ln>
          <a:solidFill>
            <a:srgbClr val="FFFFFF"/>
          </a:solidFill>
          <a:uFillTx/>
          <a:latin typeface="+mn-lt"/>
          <a:ea typeface="+mn-ea"/>
          <a:cs typeface="+mn-cs"/>
          <a:sym typeface="Avenir Heavy"/>
        </a:defRPr>
      </a:lvl3pPr>
      <a:lvl4pPr marL="0" marR="0" indent="482186" algn="l" defTabSz="410751" rtl="0" latinLnBrk="0">
        <a:lnSpc>
          <a:spcPct val="100000"/>
        </a:lnSpc>
        <a:spcBef>
          <a:spcPts val="0"/>
        </a:spcBef>
        <a:spcAft>
          <a:spcPts val="0"/>
        </a:spcAft>
        <a:buClrTx/>
        <a:buSzTx/>
        <a:buFontTx/>
        <a:buNone/>
        <a:tabLst/>
        <a:defRPr sz="3023" b="0" i="0" u="none" strike="noStrike" cap="none" spc="0" baseline="0">
          <a:ln>
            <a:noFill/>
          </a:ln>
          <a:solidFill>
            <a:srgbClr val="FFFFFF"/>
          </a:solidFill>
          <a:uFillTx/>
          <a:latin typeface="+mn-lt"/>
          <a:ea typeface="+mn-ea"/>
          <a:cs typeface="+mn-cs"/>
          <a:sym typeface="Avenir Heavy"/>
        </a:defRPr>
      </a:lvl4pPr>
      <a:lvl5pPr marL="0" marR="0" indent="642915" algn="l" defTabSz="410751" rtl="0" latinLnBrk="0">
        <a:lnSpc>
          <a:spcPct val="100000"/>
        </a:lnSpc>
        <a:spcBef>
          <a:spcPts val="0"/>
        </a:spcBef>
        <a:spcAft>
          <a:spcPts val="0"/>
        </a:spcAft>
        <a:buClrTx/>
        <a:buSzTx/>
        <a:buFontTx/>
        <a:buNone/>
        <a:tabLst/>
        <a:defRPr sz="3023" b="0" i="0" u="none" strike="noStrike" cap="none" spc="0" baseline="0">
          <a:ln>
            <a:noFill/>
          </a:ln>
          <a:solidFill>
            <a:srgbClr val="FFFFFF"/>
          </a:solidFill>
          <a:uFillTx/>
          <a:latin typeface="+mn-lt"/>
          <a:ea typeface="+mn-ea"/>
          <a:cs typeface="+mn-cs"/>
          <a:sym typeface="Avenir Heavy"/>
        </a:defRPr>
      </a:lvl5pPr>
      <a:lvl6pPr marL="0" marR="0" indent="803643" algn="l" defTabSz="410751" rtl="0" latinLnBrk="0">
        <a:lnSpc>
          <a:spcPct val="100000"/>
        </a:lnSpc>
        <a:spcBef>
          <a:spcPts val="0"/>
        </a:spcBef>
        <a:spcAft>
          <a:spcPts val="0"/>
        </a:spcAft>
        <a:buClrTx/>
        <a:buSzTx/>
        <a:buFontTx/>
        <a:buNone/>
        <a:tabLst/>
        <a:defRPr sz="3023" b="0" i="0" u="none" strike="noStrike" cap="none" spc="0" baseline="0">
          <a:ln>
            <a:noFill/>
          </a:ln>
          <a:solidFill>
            <a:srgbClr val="FFFFFF"/>
          </a:solidFill>
          <a:uFillTx/>
          <a:latin typeface="+mn-lt"/>
          <a:ea typeface="+mn-ea"/>
          <a:cs typeface="+mn-cs"/>
          <a:sym typeface="Avenir Heavy"/>
        </a:defRPr>
      </a:lvl6pPr>
      <a:lvl7pPr marL="0" marR="0" indent="964372" algn="l" defTabSz="410751" rtl="0" latinLnBrk="0">
        <a:lnSpc>
          <a:spcPct val="100000"/>
        </a:lnSpc>
        <a:spcBef>
          <a:spcPts val="0"/>
        </a:spcBef>
        <a:spcAft>
          <a:spcPts val="0"/>
        </a:spcAft>
        <a:buClrTx/>
        <a:buSzTx/>
        <a:buFontTx/>
        <a:buNone/>
        <a:tabLst/>
        <a:defRPr sz="3023" b="0" i="0" u="none" strike="noStrike" cap="none" spc="0" baseline="0">
          <a:ln>
            <a:noFill/>
          </a:ln>
          <a:solidFill>
            <a:srgbClr val="FFFFFF"/>
          </a:solidFill>
          <a:uFillTx/>
          <a:latin typeface="+mn-lt"/>
          <a:ea typeface="+mn-ea"/>
          <a:cs typeface="+mn-cs"/>
          <a:sym typeface="Avenir Heavy"/>
        </a:defRPr>
      </a:lvl7pPr>
      <a:lvl8pPr marL="0" marR="0" indent="1125101" algn="l" defTabSz="410751" rtl="0" latinLnBrk="0">
        <a:lnSpc>
          <a:spcPct val="100000"/>
        </a:lnSpc>
        <a:spcBef>
          <a:spcPts val="0"/>
        </a:spcBef>
        <a:spcAft>
          <a:spcPts val="0"/>
        </a:spcAft>
        <a:buClrTx/>
        <a:buSzTx/>
        <a:buFontTx/>
        <a:buNone/>
        <a:tabLst/>
        <a:defRPr sz="3023" b="0" i="0" u="none" strike="noStrike" cap="none" spc="0" baseline="0">
          <a:ln>
            <a:noFill/>
          </a:ln>
          <a:solidFill>
            <a:srgbClr val="FFFFFF"/>
          </a:solidFill>
          <a:uFillTx/>
          <a:latin typeface="+mn-lt"/>
          <a:ea typeface="+mn-ea"/>
          <a:cs typeface="+mn-cs"/>
          <a:sym typeface="Avenir Heavy"/>
        </a:defRPr>
      </a:lvl8pPr>
      <a:lvl9pPr marL="0" marR="0" indent="1285829" algn="l" defTabSz="410751" rtl="0" latinLnBrk="0">
        <a:lnSpc>
          <a:spcPct val="100000"/>
        </a:lnSpc>
        <a:spcBef>
          <a:spcPts val="0"/>
        </a:spcBef>
        <a:spcAft>
          <a:spcPts val="0"/>
        </a:spcAft>
        <a:buClrTx/>
        <a:buSzTx/>
        <a:buFontTx/>
        <a:buNone/>
        <a:tabLst/>
        <a:defRPr sz="3023" b="0" i="0" u="none" strike="noStrike" cap="none" spc="0" baseline="0">
          <a:ln>
            <a:noFill/>
          </a:ln>
          <a:solidFill>
            <a:srgbClr val="FFFFFF"/>
          </a:solidFill>
          <a:uFillTx/>
          <a:latin typeface="+mn-lt"/>
          <a:ea typeface="+mn-ea"/>
          <a:cs typeface="+mn-cs"/>
          <a:sym typeface="Avenir Heavy"/>
        </a:defRPr>
      </a:lvl9pPr>
    </p:titleStyle>
    <p:bodyStyle>
      <a:lvl1pPr marL="0" marR="0" indent="0" algn="l" defTabSz="410751" rtl="0" latinLnBrk="0">
        <a:lnSpc>
          <a:spcPct val="100000"/>
        </a:lnSpc>
        <a:spcBef>
          <a:spcPts val="0"/>
        </a:spcBef>
        <a:spcAft>
          <a:spcPts val="0"/>
        </a:spcAft>
        <a:buClrTx/>
        <a:buSzTx/>
        <a:buFontTx/>
        <a:buNone/>
        <a:tabLst/>
        <a:defRPr sz="1406" b="0" i="0" u="none" strike="noStrike" cap="none" spc="0" baseline="0">
          <a:ln>
            <a:noFill/>
          </a:ln>
          <a:solidFill>
            <a:srgbClr val="314764"/>
          </a:solidFill>
          <a:uFillTx/>
          <a:latin typeface="Avenir Book"/>
          <a:ea typeface="Avenir Book"/>
          <a:cs typeface="Avenir Book"/>
          <a:sym typeface="Avenir Book"/>
        </a:defRPr>
      </a:lvl1pPr>
      <a:lvl2pPr marL="0" marR="0" indent="160729" algn="l" defTabSz="410751" rtl="0" latinLnBrk="0">
        <a:lnSpc>
          <a:spcPct val="100000"/>
        </a:lnSpc>
        <a:spcBef>
          <a:spcPts val="0"/>
        </a:spcBef>
        <a:spcAft>
          <a:spcPts val="0"/>
        </a:spcAft>
        <a:buClrTx/>
        <a:buSzTx/>
        <a:buFontTx/>
        <a:buNone/>
        <a:tabLst/>
        <a:defRPr sz="1406" b="0" i="0" u="none" strike="noStrike" cap="none" spc="0" baseline="0">
          <a:ln>
            <a:noFill/>
          </a:ln>
          <a:solidFill>
            <a:srgbClr val="314764"/>
          </a:solidFill>
          <a:uFillTx/>
          <a:latin typeface="Avenir Book"/>
          <a:ea typeface="Avenir Book"/>
          <a:cs typeface="Avenir Book"/>
          <a:sym typeface="Avenir Book"/>
        </a:defRPr>
      </a:lvl2pPr>
      <a:lvl3pPr marL="0" marR="0" indent="321457" algn="l" defTabSz="410751" rtl="0" latinLnBrk="0">
        <a:lnSpc>
          <a:spcPct val="100000"/>
        </a:lnSpc>
        <a:spcBef>
          <a:spcPts val="0"/>
        </a:spcBef>
        <a:spcAft>
          <a:spcPts val="0"/>
        </a:spcAft>
        <a:buClrTx/>
        <a:buSzTx/>
        <a:buFontTx/>
        <a:buNone/>
        <a:tabLst/>
        <a:defRPr sz="1406" b="0" i="0" u="none" strike="noStrike" cap="none" spc="0" baseline="0">
          <a:ln>
            <a:noFill/>
          </a:ln>
          <a:solidFill>
            <a:srgbClr val="314764"/>
          </a:solidFill>
          <a:uFillTx/>
          <a:latin typeface="Avenir Book"/>
          <a:ea typeface="Avenir Book"/>
          <a:cs typeface="Avenir Book"/>
          <a:sym typeface="Avenir Book"/>
        </a:defRPr>
      </a:lvl3pPr>
      <a:lvl4pPr marL="0" marR="0" indent="482186" algn="l" defTabSz="410751" rtl="0" latinLnBrk="0">
        <a:lnSpc>
          <a:spcPct val="100000"/>
        </a:lnSpc>
        <a:spcBef>
          <a:spcPts val="0"/>
        </a:spcBef>
        <a:spcAft>
          <a:spcPts val="0"/>
        </a:spcAft>
        <a:buClrTx/>
        <a:buSzTx/>
        <a:buFontTx/>
        <a:buNone/>
        <a:tabLst/>
        <a:defRPr sz="1406" b="0" i="0" u="none" strike="noStrike" cap="none" spc="0" baseline="0">
          <a:ln>
            <a:noFill/>
          </a:ln>
          <a:solidFill>
            <a:srgbClr val="314764"/>
          </a:solidFill>
          <a:uFillTx/>
          <a:latin typeface="Avenir Book"/>
          <a:ea typeface="Avenir Book"/>
          <a:cs typeface="Avenir Book"/>
          <a:sym typeface="Avenir Book"/>
        </a:defRPr>
      </a:lvl4pPr>
      <a:lvl5pPr marL="0" marR="0" indent="642915" algn="l" defTabSz="410751" rtl="0" latinLnBrk="0">
        <a:lnSpc>
          <a:spcPct val="100000"/>
        </a:lnSpc>
        <a:spcBef>
          <a:spcPts val="0"/>
        </a:spcBef>
        <a:spcAft>
          <a:spcPts val="0"/>
        </a:spcAft>
        <a:buClrTx/>
        <a:buSzTx/>
        <a:buFontTx/>
        <a:buNone/>
        <a:tabLst/>
        <a:defRPr sz="1406" b="0" i="0" u="none" strike="noStrike" cap="none" spc="0" baseline="0">
          <a:ln>
            <a:noFill/>
          </a:ln>
          <a:solidFill>
            <a:srgbClr val="314764"/>
          </a:solidFill>
          <a:uFillTx/>
          <a:latin typeface="Avenir Book"/>
          <a:ea typeface="Avenir Book"/>
          <a:cs typeface="Avenir Book"/>
          <a:sym typeface="Avenir Book"/>
        </a:defRPr>
      </a:lvl5pPr>
      <a:lvl6pPr marL="0" marR="0" indent="803643" algn="l" defTabSz="410751" rtl="0" latinLnBrk="0">
        <a:lnSpc>
          <a:spcPct val="100000"/>
        </a:lnSpc>
        <a:spcBef>
          <a:spcPts val="0"/>
        </a:spcBef>
        <a:spcAft>
          <a:spcPts val="0"/>
        </a:spcAft>
        <a:buClrTx/>
        <a:buSzTx/>
        <a:buFontTx/>
        <a:buNone/>
        <a:tabLst/>
        <a:defRPr sz="1406" b="0" i="0" u="none" strike="noStrike" cap="none" spc="0" baseline="0">
          <a:ln>
            <a:noFill/>
          </a:ln>
          <a:solidFill>
            <a:srgbClr val="314764"/>
          </a:solidFill>
          <a:uFillTx/>
          <a:latin typeface="Avenir Book"/>
          <a:ea typeface="Avenir Book"/>
          <a:cs typeface="Avenir Book"/>
          <a:sym typeface="Avenir Book"/>
        </a:defRPr>
      </a:lvl6pPr>
      <a:lvl7pPr marL="0" marR="0" indent="964372" algn="l" defTabSz="410751" rtl="0" latinLnBrk="0">
        <a:lnSpc>
          <a:spcPct val="100000"/>
        </a:lnSpc>
        <a:spcBef>
          <a:spcPts val="0"/>
        </a:spcBef>
        <a:spcAft>
          <a:spcPts val="0"/>
        </a:spcAft>
        <a:buClrTx/>
        <a:buSzTx/>
        <a:buFontTx/>
        <a:buNone/>
        <a:tabLst/>
        <a:defRPr sz="1406" b="0" i="0" u="none" strike="noStrike" cap="none" spc="0" baseline="0">
          <a:ln>
            <a:noFill/>
          </a:ln>
          <a:solidFill>
            <a:srgbClr val="314764"/>
          </a:solidFill>
          <a:uFillTx/>
          <a:latin typeface="Avenir Book"/>
          <a:ea typeface="Avenir Book"/>
          <a:cs typeface="Avenir Book"/>
          <a:sym typeface="Avenir Book"/>
        </a:defRPr>
      </a:lvl7pPr>
      <a:lvl8pPr marL="0" marR="0" indent="1125101" algn="l" defTabSz="410751" rtl="0" latinLnBrk="0">
        <a:lnSpc>
          <a:spcPct val="100000"/>
        </a:lnSpc>
        <a:spcBef>
          <a:spcPts val="0"/>
        </a:spcBef>
        <a:spcAft>
          <a:spcPts val="0"/>
        </a:spcAft>
        <a:buClrTx/>
        <a:buSzTx/>
        <a:buFontTx/>
        <a:buNone/>
        <a:tabLst/>
        <a:defRPr sz="1406" b="0" i="0" u="none" strike="noStrike" cap="none" spc="0" baseline="0">
          <a:ln>
            <a:noFill/>
          </a:ln>
          <a:solidFill>
            <a:srgbClr val="314764"/>
          </a:solidFill>
          <a:uFillTx/>
          <a:latin typeface="Avenir Book"/>
          <a:ea typeface="Avenir Book"/>
          <a:cs typeface="Avenir Book"/>
          <a:sym typeface="Avenir Book"/>
        </a:defRPr>
      </a:lvl8pPr>
      <a:lvl9pPr marL="0" marR="0" indent="1285829" algn="l" defTabSz="410751" rtl="0" latinLnBrk="0">
        <a:lnSpc>
          <a:spcPct val="100000"/>
        </a:lnSpc>
        <a:spcBef>
          <a:spcPts val="0"/>
        </a:spcBef>
        <a:spcAft>
          <a:spcPts val="0"/>
        </a:spcAft>
        <a:buClrTx/>
        <a:buSzTx/>
        <a:buFontTx/>
        <a:buNone/>
        <a:tabLst/>
        <a:defRPr sz="1406" b="0" i="0" u="none" strike="noStrike" cap="none" spc="0" baseline="0">
          <a:ln>
            <a:noFill/>
          </a:ln>
          <a:solidFill>
            <a:srgbClr val="314764"/>
          </a:solidFill>
          <a:uFillTx/>
          <a:latin typeface="Avenir Book"/>
          <a:ea typeface="Avenir Book"/>
          <a:cs typeface="Avenir Book"/>
          <a:sym typeface="Avenir Book"/>
        </a:defRPr>
      </a:lvl9pPr>
    </p:bodyStyle>
    <p:otherStyle>
      <a:lvl1pPr marL="0" marR="0" indent="0" algn="ctr" defTabSz="410751" rtl="0" latinLnBrk="0">
        <a:lnSpc>
          <a:spcPct val="100000"/>
        </a:lnSpc>
        <a:spcBef>
          <a:spcPts val="0"/>
        </a:spcBef>
        <a:spcAft>
          <a:spcPts val="0"/>
        </a:spcAft>
        <a:buClrTx/>
        <a:buSzTx/>
        <a:buFontTx/>
        <a:buNone/>
        <a:tabLst/>
        <a:defRPr sz="1266" b="0" i="0" u="none" strike="noStrike" cap="none" spc="0" baseline="0">
          <a:ln>
            <a:noFill/>
          </a:ln>
          <a:solidFill>
            <a:schemeClr val="tx1"/>
          </a:solidFill>
          <a:uFillTx/>
          <a:latin typeface="+mn-lt"/>
          <a:ea typeface="+mn-ea"/>
          <a:cs typeface="+mn-cs"/>
          <a:sym typeface="Helvetica Light"/>
        </a:defRPr>
      </a:lvl1pPr>
      <a:lvl2pPr marL="0" marR="0" indent="160729" algn="ctr" defTabSz="410751" rtl="0" latinLnBrk="0">
        <a:lnSpc>
          <a:spcPct val="100000"/>
        </a:lnSpc>
        <a:spcBef>
          <a:spcPts val="0"/>
        </a:spcBef>
        <a:spcAft>
          <a:spcPts val="0"/>
        </a:spcAft>
        <a:buClrTx/>
        <a:buSzTx/>
        <a:buFontTx/>
        <a:buNone/>
        <a:tabLst/>
        <a:defRPr sz="1266" b="0" i="0" u="none" strike="noStrike" cap="none" spc="0" baseline="0">
          <a:ln>
            <a:noFill/>
          </a:ln>
          <a:solidFill>
            <a:schemeClr val="tx1"/>
          </a:solidFill>
          <a:uFillTx/>
          <a:latin typeface="+mn-lt"/>
          <a:ea typeface="+mn-ea"/>
          <a:cs typeface="+mn-cs"/>
          <a:sym typeface="Helvetica Light"/>
        </a:defRPr>
      </a:lvl2pPr>
      <a:lvl3pPr marL="0" marR="0" indent="321457" algn="ctr" defTabSz="410751" rtl="0" latinLnBrk="0">
        <a:lnSpc>
          <a:spcPct val="100000"/>
        </a:lnSpc>
        <a:spcBef>
          <a:spcPts val="0"/>
        </a:spcBef>
        <a:spcAft>
          <a:spcPts val="0"/>
        </a:spcAft>
        <a:buClrTx/>
        <a:buSzTx/>
        <a:buFontTx/>
        <a:buNone/>
        <a:tabLst/>
        <a:defRPr sz="1266" b="0" i="0" u="none" strike="noStrike" cap="none" spc="0" baseline="0">
          <a:ln>
            <a:noFill/>
          </a:ln>
          <a:solidFill>
            <a:schemeClr val="tx1"/>
          </a:solidFill>
          <a:uFillTx/>
          <a:latin typeface="+mn-lt"/>
          <a:ea typeface="+mn-ea"/>
          <a:cs typeface="+mn-cs"/>
          <a:sym typeface="Helvetica Light"/>
        </a:defRPr>
      </a:lvl3pPr>
      <a:lvl4pPr marL="0" marR="0" indent="482186" algn="ctr" defTabSz="410751" rtl="0" latinLnBrk="0">
        <a:lnSpc>
          <a:spcPct val="100000"/>
        </a:lnSpc>
        <a:spcBef>
          <a:spcPts val="0"/>
        </a:spcBef>
        <a:spcAft>
          <a:spcPts val="0"/>
        </a:spcAft>
        <a:buClrTx/>
        <a:buSzTx/>
        <a:buFontTx/>
        <a:buNone/>
        <a:tabLst/>
        <a:defRPr sz="1266" b="0" i="0" u="none" strike="noStrike" cap="none" spc="0" baseline="0">
          <a:ln>
            <a:noFill/>
          </a:ln>
          <a:solidFill>
            <a:schemeClr val="tx1"/>
          </a:solidFill>
          <a:uFillTx/>
          <a:latin typeface="+mn-lt"/>
          <a:ea typeface="+mn-ea"/>
          <a:cs typeface="+mn-cs"/>
          <a:sym typeface="Helvetica Light"/>
        </a:defRPr>
      </a:lvl4pPr>
      <a:lvl5pPr marL="0" marR="0" indent="642915" algn="ctr" defTabSz="410751" rtl="0" latinLnBrk="0">
        <a:lnSpc>
          <a:spcPct val="100000"/>
        </a:lnSpc>
        <a:spcBef>
          <a:spcPts val="0"/>
        </a:spcBef>
        <a:spcAft>
          <a:spcPts val="0"/>
        </a:spcAft>
        <a:buClrTx/>
        <a:buSzTx/>
        <a:buFontTx/>
        <a:buNone/>
        <a:tabLst/>
        <a:defRPr sz="1266" b="0" i="0" u="none" strike="noStrike" cap="none" spc="0" baseline="0">
          <a:ln>
            <a:noFill/>
          </a:ln>
          <a:solidFill>
            <a:schemeClr val="tx1"/>
          </a:solidFill>
          <a:uFillTx/>
          <a:latin typeface="+mn-lt"/>
          <a:ea typeface="+mn-ea"/>
          <a:cs typeface="+mn-cs"/>
          <a:sym typeface="Helvetica Light"/>
        </a:defRPr>
      </a:lvl5pPr>
      <a:lvl6pPr marL="0" marR="0" indent="803643" algn="ctr" defTabSz="410751" rtl="0" latinLnBrk="0">
        <a:lnSpc>
          <a:spcPct val="100000"/>
        </a:lnSpc>
        <a:spcBef>
          <a:spcPts val="0"/>
        </a:spcBef>
        <a:spcAft>
          <a:spcPts val="0"/>
        </a:spcAft>
        <a:buClrTx/>
        <a:buSzTx/>
        <a:buFontTx/>
        <a:buNone/>
        <a:tabLst/>
        <a:defRPr sz="1266" b="0" i="0" u="none" strike="noStrike" cap="none" spc="0" baseline="0">
          <a:ln>
            <a:noFill/>
          </a:ln>
          <a:solidFill>
            <a:schemeClr val="tx1"/>
          </a:solidFill>
          <a:uFillTx/>
          <a:latin typeface="+mn-lt"/>
          <a:ea typeface="+mn-ea"/>
          <a:cs typeface="+mn-cs"/>
          <a:sym typeface="Helvetica Light"/>
        </a:defRPr>
      </a:lvl6pPr>
      <a:lvl7pPr marL="0" marR="0" indent="964372" algn="ctr" defTabSz="410751" rtl="0" latinLnBrk="0">
        <a:lnSpc>
          <a:spcPct val="100000"/>
        </a:lnSpc>
        <a:spcBef>
          <a:spcPts val="0"/>
        </a:spcBef>
        <a:spcAft>
          <a:spcPts val="0"/>
        </a:spcAft>
        <a:buClrTx/>
        <a:buSzTx/>
        <a:buFontTx/>
        <a:buNone/>
        <a:tabLst/>
        <a:defRPr sz="1266" b="0" i="0" u="none" strike="noStrike" cap="none" spc="0" baseline="0">
          <a:ln>
            <a:noFill/>
          </a:ln>
          <a:solidFill>
            <a:schemeClr val="tx1"/>
          </a:solidFill>
          <a:uFillTx/>
          <a:latin typeface="+mn-lt"/>
          <a:ea typeface="+mn-ea"/>
          <a:cs typeface="+mn-cs"/>
          <a:sym typeface="Helvetica Light"/>
        </a:defRPr>
      </a:lvl7pPr>
      <a:lvl8pPr marL="0" marR="0" indent="1125101" algn="ctr" defTabSz="410751" rtl="0" latinLnBrk="0">
        <a:lnSpc>
          <a:spcPct val="100000"/>
        </a:lnSpc>
        <a:spcBef>
          <a:spcPts val="0"/>
        </a:spcBef>
        <a:spcAft>
          <a:spcPts val="0"/>
        </a:spcAft>
        <a:buClrTx/>
        <a:buSzTx/>
        <a:buFontTx/>
        <a:buNone/>
        <a:tabLst/>
        <a:defRPr sz="1266" b="0" i="0" u="none" strike="noStrike" cap="none" spc="0" baseline="0">
          <a:ln>
            <a:noFill/>
          </a:ln>
          <a:solidFill>
            <a:schemeClr val="tx1"/>
          </a:solidFill>
          <a:uFillTx/>
          <a:latin typeface="+mn-lt"/>
          <a:ea typeface="+mn-ea"/>
          <a:cs typeface="+mn-cs"/>
          <a:sym typeface="Helvetica Light"/>
        </a:defRPr>
      </a:lvl8pPr>
      <a:lvl9pPr marL="0" marR="0" indent="1285829" algn="ctr" defTabSz="410751" rtl="0" latinLnBrk="0">
        <a:lnSpc>
          <a:spcPct val="100000"/>
        </a:lnSpc>
        <a:spcBef>
          <a:spcPts val="0"/>
        </a:spcBef>
        <a:spcAft>
          <a:spcPts val="0"/>
        </a:spcAft>
        <a:buClrTx/>
        <a:buSzTx/>
        <a:buFontTx/>
        <a:buNone/>
        <a:tabLst/>
        <a:defRPr sz="1266"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suttonlscp@sutton.gov.uk" TargetMode="External"/><Relationship Id="rId2" Type="http://schemas.openxmlformats.org/officeDocument/2006/relationships/hyperlink" Target="mailto:childrensfirstcontactservice@sutton.gov.uk" TargetMode="External"/><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hyperlink" Target="mailto:lado@Sutton.gov.uk" TargetMode="External"/></Relationships>
</file>

<file path=ppt/slides/_rels/slide3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http://www.cognus.org.uk/"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Title"/>
          <p:cNvSpPr>
            <a:spLocks noGrp="1"/>
          </p:cNvSpPr>
          <p:nvPr>
            <p:ph type="ctrTitle"/>
          </p:nvPr>
        </p:nvSpPr>
        <p:spPr>
          <a:xfrm>
            <a:off x="691553" y="3674647"/>
            <a:ext cx="7760894" cy="506551"/>
          </a:xfrm>
          <a:prstGeom prst="rect">
            <a:avLst/>
          </a:prstGeom>
        </p:spPr>
        <p:txBody>
          <a:bodyPr>
            <a:noAutofit/>
          </a:bodyPr>
          <a:lstStyle/>
          <a:p>
            <a:pPr algn="ctr" defTabSz="308063">
              <a:defRPr sz="3225"/>
            </a:pPr>
            <a:r>
              <a:rPr lang="en-GB" sz="2812" b="1" dirty="0">
                <a:solidFill>
                  <a:schemeClr val="bg1"/>
                </a:solidFill>
              </a:rPr>
              <a:t>Safeguarding children, young people</a:t>
            </a:r>
            <a:br>
              <a:rPr lang="en-GB" sz="2812" b="1" dirty="0">
                <a:solidFill>
                  <a:schemeClr val="bg1"/>
                </a:solidFill>
              </a:rPr>
            </a:br>
            <a:br>
              <a:rPr lang="en-GB" sz="2812" b="1" dirty="0">
                <a:solidFill>
                  <a:schemeClr val="bg1"/>
                </a:solidFill>
              </a:rPr>
            </a:br>
            <a:r>
              <a:rPr lang="en-GB" sz="2812" b="1" dirty="0">
                <a:solidFill>
                  <a:schemeClr val="bg1"/>
                </a:solidFill>
              </a:rPr>
              <a:t>Working Together To Safeguard Children</a:t>
            </a:r>
            <a:br>
              <a:rPr lang="en-GB" sz="2812" b="1" dirty="0">
                <a:solidFill>
                  <a:schemeClr val="bg1"/>
                </a:solidFill>
              </a:rPr>
            </a:br>
            <a:r>
              <a:rPr lang="en-GB" sz="2812" b="1" dirty="0">
                <a:solidFill>
                  <a:schemeClr val="bg1"/>
                </a:solidFill>
              </a:rPr>
              <a:t>Key Changes to New Guidance Dec 2023</a:t>
            </a:r>
            <a:endParaRPr sz="4400" b="1" dirty="0">
              <a:solidFill>
                <a:schemeClr val="bg1"/>
              </a:solidFill>
            </a:endParaRPr>
          </a:p>
        </p:txBody>
      </p:sp>
      <p:sp>
        <p:nvSpPr>
          <p:cNvPr id="69" name="Body"/>
          <p:cNvSpPr>
            <a:spLocks noGrp="1"/>
          </p:cNvSpPr>
          <p:nvPr>
            <p:ph type="subTitle" sz="quarter" idx="1"/>
          </p:nvPr>
        </p:nvSpPr>
        <p:spPr>
          <a:xfrm>
            <a:off x="2177748" y="5466502"/>
            <a:ext cx="8485997" cy="2444607"/>
          </a:xfrm>
          <a:prstGeom prst="rect">
            <a:avLst/>
          </a:prstGeom>
        </p:spPr>
        <p:txBody>
          <a:bodyPr>
            <a:normAutofit/>
          </a:bodyPr>
          <a:lstStyle/>
          <a:p>
            <a:r>
              <a:rPr lang="en-GB" sz="1687" b="1" dirty="0">
                <a:solidFill>
                  <a:schemeClr val="bg1"/>
                </a:solidFill>
              </a:rPr>
              <a:t>Hayley Cameron: Education Safeguarding Manager</a:t>
            </a:r>
          </a:p>
          <a:p>
            <a:r>
              <a:rPr lang="en-GB" sz="1687" b="1" dirty="0">
                <a:solidFill>
                  <a:schemeClr val="bg1"/>
                </a:solidFill>
              </a:rPr>
              <a:t>Stephen Welding: </a:t>
            </a:r>
            <a:r>
              <a:rPr lang="en-GB" sz="1687" b="1" dirty="0" err="1">
                <a:solidFill>
                  <a:schemeClr val="bg1"/>
                </a:solidFill>
              </a:rPr>
              <a:t>Esafety</a:t>
            </a:r>
            <a:r>
              <a:rPr lang="en-GB" sz="1687" b="1" dirty="0">
                <a:solidFill>
                  <a:schemeClr val="bg1"/>
                </a:solidFill>
              </a:rPr>
              <a:t> Adviser/Prevent Trainer</a:t>
            </a:r>
          </a:p>
          <a:p>
            <a:r>
              <a:rPr lang="en-GB" sz="1687" b="1" dirty="0">
                <a:solidFill>
                  <a:schemeClr val="bg1"/>
                </a:solidFill>
              </a:rPr>
              <a:t>Gill Bush: Education Lead</a:t>
            </a:r>
            <a:r>
              <a:rPr lang="en-GB" sz="1687" b="1">
                <a:solidFill>
                  <a:schemeClr val="bg1"/>
                </a:solidFill>
              </a:rPr>
              <a:t>, CFCS</a:t>
            </a:r>
            <a:endParaRPr lang="en-GB" sz="1687" b="1" dirty="0">
              <a:solidFill>
                <a:schemeClr val="bg1"/>
              </a:solidFill>
            </a:endParaRPr>
          </a:p>
          <a:p>
            <a:r>
              <a:rPr lang="en-GB" sz="1687" b="1" dirty="0">
                <a:solidFill>
                  <a:schemeClr val="bg1"/>
                </a:solidFill>
              </a:rPr>
              <a:t>Mick Bradshaw: Outdoor Education Adviser</a:t>
            </a:r>
            <a:endParaRPr sz="1687" b="1" dirty="0">
              <a:solidFill>
                <a:schemeClr val="bg1"/>
              </a:solidFill>
            </a:endParaRPr>
          </a:p>
        </p:txBody>
      </p:sp>
      <p:pic>
        <p:nvPicPr>
          <p:cNvPr id="5" name="Picture 4" descr="A picture containing clipart&#10;&#10;Description automatically generated">
            <a:extLst>
              <a:ext uri="{FF2B5EF4-FFF2-40B4-BE49-F238E27FC236}">
                <a16:creationId xmlns:a16="http://schemas.microsoft.com/office/drawing/2014/main" id="{B0E54057-A92E-4CF9-8230-999E980095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2676803"/>
          </a:xfrm>
          <a:prstGeom prst="rect">
            <a:avLst/>
          </a:prstGeom>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92683-C327-472E-39C1-1D90B6BB34E8}"/>
              </a:ext>
            </a:extLst>
          </p:cNvPr>
          <p:cNvSpPr>
            <a:spLocks noGrp="1"/>
          </p:cNvSpPr>
          <p:nvPr>
            <p:ph type="title"/>
          </p:nvPr>
        </p:nvSpPr>
        <p:spPr>
          <a:xfrm>
            <a:off x="435868" y="-408089"/>
            <a:ext cx="8229600" cy="1143000"/>
          </a:xfrm>
        </p:spPr>
        <p:txBody>
          <a:bodyPr>
            <a:normAutofit/>
          </a:bodyPr>
          <a:lstStyle/>
          <a:p>
            <a:r>
              <a:rPr lang="en-GB" sz="3200" dirty="0"/>
              <a:t>The Children Act 2004</a:t>
            </a:r>
          </a:p>
        </p:txBody>
      </p:sp>
      <p:sp>
        <p:nvSpPr>
          <p:cNvPr id="3" name="Content Placeholder 2">
            <a:extLst>
              <a:ext uri="{FF2B5EF4-FFF2-40B4-BE49-F238E27FC236}">
                <a16:creationId xmlns:a16="http://schemas.microsoft.com/office/drawing/2014/main" id="{EC71B282-90A5-36D0-7989-599046FDDEEE}"/>
              </a:ext>
            </a:extLst>
          </p:cNvPr>
          <p:cNvSpPr>
            <a:spLocks noGrp="1"/>
          </p:cNvSpPr>
          <p:nvPr>
            <p:ph idx="1"/>
          </p:nvPr>
        </p:nvSpPr>
        <p:spPr/>
        <p:txBody>
          <a:bodyPr>
            <a:normAutofit/>
          </a:bodyPr>
          <a:lstStyle/>
          <a:p>
            <a:r>
              <a:rPr lang="en-GB" sz="2800" dirty="0"/>
              <a:t>The Children Act 2004 placed a duty on the local authority to promote co-operation with partners and other agencies in order to improve the wellbeing of children in their area. </a:t>
            </a:r>
          </a:p>
          <a:p>
            <a:endParaRPr lang="en-GB" sz="2800" dirty="0"/>
          </a:p>
          <a:p>
            <a:r>
              <a:rPr lang="en-GB" sz="2800" dirty="0"/>
              <a:t>It also placed duties on a range of organisations and individuals to ensure they too give sufficient regard to children in need of help and safeguarding.</a:t>
            </a:r>
          </a:p>
        </p:txBody>
      </p:sp>
    </p:spTree>
    <p:extLst>
      <p:ext uri="{BB962C8B-B14F-4D97-AF65-F5344CB8AC3E}">
        <p14:creationId xmlns:p14="http://schemas.microsoft.com/office/powerpoint/2010/main" val="867466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F5FD1-0A03-01BB-8164-06C33BE8A108}"/>
              </a:ext>
            </a:extLst>
          </p:cNvPr>
          <p:cNvSpPr>
            <a:spLocks noGrp="1"/>
          </p:cNvSpPr>
          <p:nvPr>
            <p:ph type="title"/>
          </p:nvPr>
        </p:nvSpPr>
        <p:spPr>
          <a:xfrm>
            <a:off x="478582" y="-398564"/>
            <a:ext cx="8229600" cy="1143000"/>
          </a:xfrm>
        </p:spPr>
        <p:txBody>
          <a:bodyPr>
            <a:normAutofit/>
          </a:bodyPr>
          <a:lstStyle/>
          <a:p>
            <a:r>
              <a:rPr lang="en-GB" sz="3200" dirty="0"/>
              <a:t>Children and Social Work Act 2017</a:t>
            </a:r>
          </a:p>
        </p:txBody>
      </p:sp>
      <p:sp>
        <p:nvSpPr>
          <p:cNvPr id="3" name="Content Placeholder 2">
            <a:extLst>
              <a:ext uri="{FF2B5EF4-FFF2-40B4-BE49-F238E27FC236}">
                <a16:creationId xmlns:a16="http://schemas.microsoft.com/office/drawing/2014/main" id="{97A220E5-DAE7-9231-EEF8-399AE93D374C}"/>
              </a:ext>
            </a:extLst>
          </p:cNvPr>
          <p:cNvSpPr>
            <a:spLocks noGrp="1"/>
          </p:cNvSpPr>
          <p:nvPr>
            <p:ph idx="1"/>
          </p:nvPr>
        </p:nvSpPr>
        <p:spPr/>
        <p:txBody>
          <a:bodyPr>
            <a:normAutofit/>
          </a:bodyPr>
          <a:lstStyle/>
          <a:p>
            <a:r>
              <a:rPr lang="en-GB" sz="2400" dirty="0"/>
              <a:t>Amendments made by the Children and Social Work Act 2017 to the Children Act 2004 strengthened this already important relationship by placing new duties on the police, integrated care boards (ICBs) and the local authority, as statutory safeguarding partners. </a:t>
            </a:r>
          </a:p>
          <a:p>
            <a:endParaRPr lang="en-GB" sz="2400" dirty="0"/>
          </a:p>
          <a:p>
            <a:r>
              <a:rPr lang="en-GB" sz="2400" dirty="0"/>
              <a:t>Safeguarding partners are under a duty to make arrangements to work together, and with other partners locally including education providers and childcare settings, to safeguard and promote the welfare of all children in their area.</a:t>
            </a:r>
          </a:p>
        </p:txBody>
      </p:sp>
    </p:spTree>
    <p:extLst>
      <p:ext uri="{BB962C8B-B14F-4D97-AF65-F5344CB8AC3E}">
        <p14:creationId xmlns:p14="http://schemas.microsoft.com/office/powerpoint/2010/main" val="2036462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FF58A-90A0-54FB-CC42-6BEC881CD8E9}"/>
              </a:ext>
            </a:extLst>
          </p:cNvPr>
          <p:cNvSpPr>
            <a:spLocks noGrp="1"/>
          </p:cNvSpPr>
          <p:nvPr>
            <p:ph type="title"/>
          </p:nvPr>
        </p:nvSpPr>
        <p:spPr>
          <a:xfrm>
            <a:off x="323528" y="-398564"/>
            <a:ext cx="8229600" cy="1143000"/>
          </a:xfrm>
        </p:spPr>
        <p:txBody>
          <a:bodyPr/>
          <a:lstStyle/>
          <a:p>
            <a:r>
              <a:rPr lang="en-GB" dirty="0"/>
              <a:t>Definition - Safeguarding and promoting the welfare of children</a:t>
            </a:r>
          </a:p>
        </p:txBody>
      </p:sp>
      <p:sp>
        <p:nvSpPr>
          <p:cNvPr id="3" name="Content Placeholder 2">
            <a:extLst>
              <a:ext uri="{FF2B5EF4-FFF2-40B4-BE49-F238E27FC236}">
                <a16:creationId xmlns:a16="http://schemas.microsoft.com/office/drawing/2014/main" id="{05A9E0CA-86AA-E258-0C78-1ABCFA2B6E7C}"/>
              </a:ext>
            </a:extLst>
          </p:cNvPr>
          <p:cNvSpPr>
            <a:spLocks noGrp="1"/>
          </p:cNvSpPr>
          <p:nvPr>
            <p:ph idx="1"/>
          </p:nvPr>
        </p:nvSpPr>
        <p:spPr>
          <a:xfrm>
            <a:off x="179512" y="1600202"/>
            <a:ext cx="8784976" cy="4525963"/>
          </a:xfrm>
        </p:spPr>
        <p:txBody>
          <a:bodyPr>
            <a:normAutofit/>
          </a:bodyPr>
          <a:lstStyle/>
          <a:p>
            <a:pPr marL="342900" indent="-342900">
              <a:buFont typeface="Arial" panose="020B0604020202020204" pitchFamily="34" charset="0"/>
              <a:buChar char="•"/>
            </a:pPr>
            <a:r>
              <a:rPr lang="en-GB" sz="2000" dirty="0">
                <a:highlight>
                  <a:srgbClr val="FFFF00"/>
                </a:highlight>
              </a:rPr>
              <a:t>providing help and support to meet the needs of children as soon as problems </a:t>
            </a:r>
          </a:p>
          <a:p>
            <a:r>
              <a:rPr lang="en-GB" sz="2000" dirty="0">
                <a:highlight>
                  <a:srgbClr val="FFFF00"/>
                </a:highlight>
              </a:rPr>
              <a:t>     Emerge.</a:t>
            </a:r>
          </a:p>
          <a:p>
            <a:pPr marL="342900" indent="-342900">
              <a:buFont typeface="Arial" panose="020B0604020202020204" pitchFamily="34" charset="0"/>
              <a:buChar char="•"/>
            </a:pPr>
            <a:r>
              <a:rPr lang="en-GB" sz="2000" dirty="0"/>
              <a:t>protecting children from maltreatment, </a:t>
            </a:r>
            <a:r>
              <a:rPr lang="en-GB" sz="2000" dirty="0">
                <a:highlight>
                  <a:srgbClr val="FFFF00"/>
                </a:highlight>
              </a:rPr>
              <a:t>whether that is within or outside the home, including online.</a:t>
            </a:r>
          </a:p>
          <a:p>
            <a:pPr marL="342900" indent="-342900">
              <a:buFont typeface="Arial" panose="020B0604020202020204" pitchFamily="34" charset="0"/>
              <a:buChar char="•"/>
            </a:pPr>
            <a:r>
              <a:rPr lang="en-GB" sz="2000" dirty="0"/>
              <a:t>preventing impairment of children’s mental and physical health or development </a:t>
            </a:r>
          </a:p>
          <a:p>
            <a:pPr marL="342900" indent="-342900">
              <a:buFont typeface="Arial" panose="020B0604020202020204" pitchFamily="34" charset="0"/>
              <a:buChar char="•"/>
            </a:pPr>
            <a:r>
              <a:rPr lang="en-GB" sz="2000" dirty="0"/>
              <a:t>ensuring that children grow up in circumstances consistent with the provision of </a:t>
            </a:r>
          </a:p>
          <a:p>
            <a:r>
              <a:rPr lang="en-GB" sz="2000" dirty="0"/>
              <a:t>     safe and effective care.</a:t>
            </a:r>
          </a:p>
          <a:p>
            <a:pPr marL="342900" indent="-342900">
              <a:buFont typeface="Arial" panose="020B0604020202020204" pitchFamily="34" charset="0"/>
              <a:buChar char="•"/>
            </a:pPr>
            <a:r>
              <a:rPr lang="en-GB" sz="2000" dirty="0">
                <a:highlight>
                  <a:srgbClr val="FFFF00"/>
                </a:highlight>
              </a:rPr>
              <a:t>promoting the upbringing of children with their birth parents, or otherwise their </a:t>
            </a:r>
          </a:p>
          <a:p>
            <a:r>
              <a:rPr lang="en-GB" sz="2000" dirty="0">
                <a:highlight>
                  <a:srgbClr val="FFFF00"/>
                </a:highlight>
              </a:rPr>
              <a:t>     family network through a kinship care arrangement, whenever possible and where</a:t>
            </a:r>
          </a:p>
          <a:p>
            <a:r>
              <a:rPr lang="en-GB" sz="2000" dirty="0">
                <a:highlight>
                  <a:srgbClr val="FFFF00"/>
                </a:highlight>
              </a:rPr>
              <a:t>     this is in the best interests of the children.</a:t>
            </a:r>
          </a:p>
          <a:p>
            <a:pPr marL="342900" indent="-342900">
              <a:buFont typeface="Arial" panose="020B0604020202020204" pitchFamily="34" charset="0"/>
              <a:buChar char="•"/>
            </a:pPr>
            <a:r>
              <a:rPr lang="en-GB" sz="2000" dirty="0"/>
              <a:t>taking action to enable all children to have the best outcomes in line with the </a:t>
            </a:r>
          </a:p>
          <a:p>
            <a:r>
              <a:rPr lang="en-GB" sz="2000" dirty="0"/>
              <a:t>     outcomes </a:t>
            </a:r>
            <a:r>
              <a:rPr lang="en-GB" sz="2000" dirty="0">
                <a:highlight>
                  <a:srgbClr val="FFFF00"/>
                </a:highlight>
              </a:rPr>
              <a:t>set out in the </a:t>
            </a:r>
            <a:r>
              <a:rPr lang="en-GB" sz="2000" b="1" dirty="0">
                <a:highlight>
                  <a:srgbClr val="FFFF00"/>
                </a:highlight>
              </a:rPr>
              <a:t>Children’s Social Care National Framework</a:t>
            </a:r>
          </a:p>
        </p:txBody>
      </p:sp>
    </p:spTree>
    <p:extLst>
      <p:ext uri="{BB962C8B-B14F-4D97-AF65-F5344CB8AC3E}">
        <p14:creationId xmlns:p14="http://schemas.microsoft.com/office/powerpoint/2010/main" val="1460255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15F1A-5FD0-31E7-00CB-FBC37A133809}"/>
              </a:ext>
            </a:extLst>
          </p:cNvPr>
          <p:cNvSpPr>
            <a:spLocks noGrp="1"/>
          </p:cNvSpPr>
          <p:nvPr>
            <p:ph type="title"/>
          </p:nvPr>
        </p:nvSpPr>
        <p:spPr>
          <a:xfrm>
            <a:off x="457200" y="-243408"/>
            <a:ext cx="8229600" cy="1143000"/>
          </a:xfrm>
        </p:spPr>
        <p:txBody>
          <a:bodyPr>
            <a:normAutofit/>
          </a:bodyPr>
          <a:lstStyle/>
          <a:p>
            <a:r>
              <a:rPr lang="en-GB" sz="3600" dirty="0"/>
              <a:t>Neglect - </a:t>
            </a:r>
          </a:p>
        </p:txBody>
      </p:sp>
      <p:sp>
        <p:nvSpPr>
          <p:cNvPr id="3" name="Content Placeholder 2">
            <a:extLst>
              <a:ext uri="{FF2B5EF4-FFF2-40B4-BE49-F238E27FC236}">
                <a16:creationId xmlns:a16="http://schemas.microsoft.com/office/drawing/2014/main" id="{CABE57F3-6F9B-9D39-B999-14D3C5D97168}"/>
              </a:ext>
            </a:extLst>
          </p:cNvPr>
          <p:cNvSpPr>
            <a:spLocks noGrp="1"/>
          </p:cNvSpPr>
          <p:nvPr>
            <p:ph idx="1"/>
          </p:nvPr>
        </p:nvSpPr>
        <p:spPr>
          <a:xfrm>
            <a:off x="179512" y="1412776"/>
            <a:ext cx="8784976" cy="4525963"/>
          </a:xfrm>
        </p:spPr>
        <p:txBody>
          <a:bodyPr>
            <a:noAutofit/>
          </a:bodyPr>
          <a:lstStyle/>
          <a:p>
            <a:r>
              <a:rPr lang="en-GB" sz="2400" b="1" dirty="0"/>
              <a:t>Neglect</a:t>
            </a:r>
            <a:r>
              <a:rPr lang="en-GB" sz="2400" dirty="0"/>
              <a:t> - The persistent failure to meet a child’s basic physical and/or psychological needs, likely to result in the serious impairment of the child’s health or development. Neglect may occur during pregnancy as a result of maternal substance abuse. Once a child is born, neglect may involve a parent or carer failing to:</a:t>
            </a:r>
          </a:p>
          <a:p>
            <a:r>
              <a:rPr lang="en-GB" sz="2400" dirty="0"/>
              <a:t>• provide adequate food, clothing, and shelter (including exclusion from home or abandonment)</a:t>
            </a:r>
          </a:p>
          <a:p>
            <a:r>
              <a:rPr lang="en-GB" sz="2400" dirty="0"/>
              <a:t>• protect a child from physical and emotional harm or danger</a:t>
            </a:r>
          </a:p>
          <a:p>
            <a:r>
              <a:rPr lang="en-GB" sz="2400" dirty="0"/>
              <a:t>• ensure adequate supervision (including the use of inadequate caregivers)</a:t>
            </a:r>
          </a:p>
          <a:p>
            <a:r>
              <a:rPr lang="en-GB" sz="2400" dirty="0"/>
              <a:t>• ensure access to appropriate medical care or treatment</a:t>
            </a:r>
          </a:p>
          <a:p>
            <a:r>
              <a:rPr lang="en-GB" sz="2400" dirty="0"/>
              <a:t>• </a:t>
            </a:r>
            <a:r>
              <a:rPr lang="en-GB" sz="2400" b="1" dirty="0">
                <a:highlight>
                  <a:srgbClr val="FFFF00"/>
                </a:highlight>
              </a:rPr>
              <a:t>provide suitable education</a:t>
            </a:r>
          </a:p>
          <a:p>
            <a:r>
              <a:rPr lang="en-GB" sz="2400" dirty="0"/>
              <a:t>It may also include neglect of, or unresponsiveness to, a child’s basic emotional needs</a:t>
            </a:r>
          </a:p>
        </p:txBody>
      </p:sp>
    </p:spTree>
    <p:extLst>
      <p:ext uri="{BB962C8B-B14F-4D97-AF65-F5344CB8AC3E}">
        <p14:creationId xmlns:p14="http://schemas.microsoft.com/office/powerpoint/2010/main" val="35692390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DD24C-953D-9E2D-7756-22985B5F3AC9}"/>
              </a:ext>
            </a:extLst>
          </p:cNvPr>
          <p:cNvSpPr>
            <a:spLocks noGrp="1"/>
          </p:cNvSpPr>
          <p:nvPr>
            <p:ph type="title"/>
          </p:nvPr>
        </p:nvSpPr>
        <p:spPr>
          <a:xfrm>
            <a:off x="453405" y="-243408"/>
            <a:ext cx="8229600" cy="1143000"/>
          </a:xfrm>
        </p:spPr>
        <p:txBody>
          <a:bodyPr>
            <a:normAutofit/>
          </a:bodyPr>
          <a:lstStyle/>
          <a:p>
            <a:r>
              <a:rPr lang="en-GB" sz="3200" dirty="0"/>
              <a:t>Child protection</a:t>
            </a:r>
          </a:p>
        </p:txBody>
      </p:sp>
      <p:sp>
        <p:nvSpPr>
          <p:cNvPr id="3" name="Content Placeholder 2">
            <a:extLst>
              <a:ext uri="{FF2B5EF4-FFF2-40B4-BE49-F238E27FC236}">
                <a16:creationId xmlns:a16="http://schemas.microsoft.com/office/drawing/2014/main" id="{C1EFAC90-9538-E2F2-3141-4660886D3CA6}"/>
              </a:ext>
            </a:extLst>
          </p:cNvPr>
          <p:cNvSpPr>
            <a:spLocks noGrp="1"/>
          </p:cNvSpPr>
          <p:nvPr>
            <p:ph idx="1"/>
          </p:nvPr>
        </p:nvSpPr>
        <p:spPr/>
        <p:txBody>
          <a:bodyPr>
            <a:normAutofit/>
          </a:bodyPr>
          <a:lstStyle/>
          <a:p>
            <a:r>
              <a:rPr lang="en-GB" sz="2400" dirty="0"/>
              <a:t>Child protection is part of safeguarding and promoting the welfare of children and is defined for the purpose of this guidance as activity that is undertaken to protect specific children who are suspected to be suffering, or likely to suffer, significant harm. This </a:t>
            </a:r>
          </a:p>
          <a:p>
            <a:r>
              <a:rPr lang="en-GB" sz="2400" dirty="0"/>
              <a:t>includes harm that occurs inside or outside the home, including online.</a:t>
            </a:r>
          </a:p>
          <a:p>
            <a:endParaRPr lang="en-GB" sz="2400" dirty="0"/>
          </a:p>
          <a:p>
            <a:r>
              <a:rPr lang="en-GB" sz="2400" dirty="0"/>
              <a:t>Effective safeguarding means practitioners should understand and be sensitive to factors, including economic and social circumstances and ethnicity, which can impact children and families’ lives.</a:t>
            </a:r>
          </a:p>
        </p:txBody>
      </p:sp>
    </p:spTree>
    <p:extLst>
      <p:ext uri="{BB962C8B-B14F-4D97-AF65-F5344CB8AC3E}">
        <p14:creationId xmlns:p14="http://schemas.microsoft.com/office/powerpoint/2010/main" val="3174297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95E9C-A3CF-C016-B9DB-10641ED3EB0C}"/>
              </a:ext>
            </a:extLst>
          </p:cNvPr>
          <p:cNvSpPr>
            <a:spLocks noGrp="1"/>
          </p:cNvSpPr>
          <p:nvPr>
            <p:ph type="title"/>
          </p:nvPr>
        </p:nvSpPr>
        <p:spPr>
          <a:xfrm>
            <a:off x="457200" y="-411165"/>
            <a:ext cx="8229600" cy="1143000"/>
          </a:xfrm>
        </p:spPr>
        <p:txBody>
          <a:bodyPr>
            <a:normAutofit/>
          </a:bodyPr>
          <a:lstStyle/>
          <a:p>
            <a:r>
              <a:rPr lang="en-GB" sz="3200" dirty="0"/>
              <a:t>Emphasis on Multi-Agency Collaboration</a:t>
            </a:r>
          </a:p>
        </p:txBody>
      </p:sp>
      <p:sp>
        <p:nvSpPr>
          <p:cNvPr id="3" name="Content Placeholder 2">
            <a:extLst>
              <a:ext uri="{FF2B5EF4-FFF2-40B4-BE49-F238E27FC236}">
                <a16:creationId xmlns:a16="http://schemas.microsoft.com/office/drawing/2014/main" id="{729D68A8-6CB3-2081-1564-67CBAE2FCB7A}"/>
              </a:ext>
            </a:extLst>
          </p:cNvPr>
          <p:cNvSpPr>
            <a:spLocks noGrp="1"/>
          </p:cNvSpPr>
          <p:nvPr>
            <p:ph idx="1"/>
          </p:nvPr>
        </p:nvSpPr>
        <p:spPr>
          <a:xfrm>
            <a:off x="251520" y="1600202"/>
            <a:ext cx="8435280" cy="4525963"/>
          </a:xfrm>
        </p:spPr>
        <p:txBody>
          <a:bodyPr>
            <a:normAutofit/>
          </a:bodyPr>
          <a:lstStyle/>
          <a:p>
            <a:pPr marL="457200" indent="-457200">
              <a:buFont typeface="Arial" panose="020B0604020202020204" pitchFamily="34" charset="0"/>
              <a:buChar char="•"/>
            </a:pPr>
            <a:r>
              <a:rPr lang="en-GB" sz="2800" dirty="0"/>
              <a:t>Introduce the revised roles and responsibilities of Lead and Delegated Safeguarding Partners.</a:t>
            </a:r>
          </a:p>
          <a:p>
            <a:pPr marL="457200" indent="-457200">
              <a:buFont typeface="Arial" panose="020B0604020202020204" pitchFamily="34" charset="0"/>
              <a:buChar char="•"/>
            </a:pPr>
            <a:r>
              <a:rPr lang="en-GB" sz="2800" dirty="0"/>
              <a:t>Explain the new Partnership Chair role and its importance in facilitating coordination.</a:t>
            </a:r>
          </a:p>
          <a:p>
            <a:pPr marL="457200" indent="-457200">
              <a:buFont typeface="Arial" panose="020B0604020202020204" pitchFamily="34" charset="0"/>
              <a:buChar char="•"/>
            </a:pPr>
            <a:r>
              <a:rPr lang="en-GB" sz="2800" dirty="0"/>
              <a:t>Emphasise the strengthened role of education and childcare providers in information-sharing and joint working.</a:t>
            </a:r>
          </a:p>
          <a:p>
            <a:pPr marL="457200" indent="-457200">
              <a:buFont typeface="Arial" panose="020B0604020202020204" pitchFamily="34" charset="0"/>
              <a:buChar char="•"/>
            </a:pPr>
            <a:r>
              <a:rPr lang="en-GB" sz="2800" dirty="0"/>
              <a:t>Illustrate this with an example of how effective multi-agency collaboration can benefit a child in need.</a:t>
            </a:r>
          </a:p>
        </p:txBody>
      </p:sp>
    </p:spTree>
    <p:extLst>
      <p:ext uri="{BB962C8B-B14F-4D97-AF65-F5344CB8AC3E}">
        <p14:creationId xmlns:p14="http://schemas.microsoft.com/office/powerpoint/2010/main" val="2413817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D7064-88C6-B380-157D-A285F0193235}"/>
              </a:ext>
            </a:extLst>
          </p:cNvPr>
          <p:cNvSpPr>
            <a:spLocks noGrp="1"/>
          </p:cNvSpPr>
          <p:nvPr>
            <p:ph type="title"/>
          </p:nvPr>
        </p:nvSpPr>
        <p:spPr>
          <a:xfrm>
            <a:off x="323528" y="-315416"/>
            <a:ext cx="8229600" cy="1143000"/>
          </a:xfrm>
        </p:spPr>
        <p:txBody>
          <a:bodyPr>
            <a:normAutofit/>
          </a:bodyPr>
          <a:lstStyle/>
          <a:p>
            <a:r>
              <a:rPr lang="en-GB" sz="3200" dirty="0"/>
              <a:t>Enhanced Multi-Agency Collaboration:</a:t>
            </a:r>
          </a:p>
        </p:txBody>
      </p:sp>
      <p:sp>
        <p:nvSpPr>
          <p:cNvPr id="3" name="Content Placeholder 2">
            <a:extLst>
              <a:ext uri="{FF2B5EF4-FFF2-40B4-BE49-F238E27FC236}">
                <a16:creationId xmlns:a16="http://schemas.microsoft.com/office/drawing/2014/main" id="{92DCEE41-865A-A576-2BCF-B1695F8E4689}"/>
              </a:ext>
            </a:extLst>
          </p:cNvPr>
          <p:cNvSpPr>
            <a:spLocks noGrp="1"/>
          </p:cNvSpPr>
          <p:nvPr>
            <p:ph idx="1"/>
          </p:nvPr>
        </p:nvSpPr>
        <p:spPr>
          <a:xfrm>
            <a:off x="323528" y="1600202"/>
            <a:ext cx="8363272" cy="4525963"/>
          </a:xfrm>
        </p:spPr>
        <p:txBody>
          <a:bodyPr>
            <a:normAutofit lnSpcReduction="10000"/>
          </a:bodyPr>
          <a:lstStyle/>
          <a:p>
            <a:r>
              <a:rPr lang="en-GB" sz="2800" b="1" dirty="0"/>
              <a:t>Clearer Roles and Responsibilities:</a:t>
            </a:r>
          </a:p>
          <a:p>
            <a:pPr marL="457200" indent="-457200">
              <a:buFont typeface="Arial" panose="020B0604020202020204" pitchFamily="34" charset="0"/>
              <a:buChar char="•"/>
            </a:pPr>
            <a:r>
              <a:rPr lang="en-GB" sz="2800" dirty="0"/>
              <a:t>Lead Safeguarding Partners (LSPs) coordinate overall safeguarding efforts.</a:t>
            </a:r>
          </a:p>
          <a:p>
            <a:pPr marL="457200" indent="-457200">
              <a:buFont typeface="Arial" panose="020B0604020202020204" pitchFamily="34" charset="0"/>
              <a:buChar char="•"/>
            </a:pPr>
            <a:r>
              <a:rPr lang="en-GB" sz="2800" dirty="0"/>
              <a:t>Delegated Safeguarding Partners (DSPs) fulfil specific roles within their areas.</a:t>
            </a:r>
          </a:p>
          <a:p>
            <a:r>
              <a:rPr lang="en-GB" sz="2800" b="1" dirty="0"/>
              <a:t>Partnership Chair: </a:t>
            </a:r>
            <a:r>
              <a:rPr lang="en-GB" sz="2800" dirty="0"/>
              <a:t>Facilitates effective communication and decision-making.</a:t>
            </a:r>
          </a:p>
          <a:p>
            <a:r>
              <a:rPr lang="en-GB" sz="2800" b="1" dirty="0"/>
              <a:t>Education and Childcare Providers: </a:t>
            </a:r>
            <a:r>
              <a:rPr lang="en-GB" sz="2800" dirty="0"/>
              <a:t>Stronger role in information-sharing and joint working.</a:t>
            </a:r>
          </a:p>
          <a:p>
            <a:r>
              <a:rPr lang="en-GB" sz="2800" b="1" dirty="0"/>
              <a:t>National Multi-Agency Child Protection Standards: </a:t>
            </a:r>
            <a:r>
              <a:rPr lang="en-GB" sz="2800" dirty="0"/>
              <a:t>Minimum expectations for effective practice</a:t>
            </a:r>
          </a:p>
        </p:txBody>
      </p:sp>
    </p:spTree>
    <p:extLst>
      <p:ext uri="{BB962C8B-B14F-4D97-AF65-F5344CB8AC3E}">
        <p14:creationId xmlns:p14="http://schemas.microsoft.com/office/powerpoint/2010/main" val="23531816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9348A-D1F7-DF1A-0B59-AB6F2B4F6A31}"/>
              </a:ext>
            </a:extLst>
          </p:cNvPr>
          <p:cNvSpPr>
            <a:spLocks noGrp="1"/>
          </p:cNvSpPr>
          <p:nvPr>
            <p:ph type="title"/>
          </p:nvPr>
        </p:nvSpPr>
        <p:spPr>
          <a:xfrm>
            <a:off x="426715" y="-411165"/>
            <a:ext cx="8229600" cy="1143000"/>
          </a:xfrm>
        </p:spPr>
        <p:txBody>
          <a:bodyPr>
            <a:normAutofit/>
          </a:bodyPr>
          <a:lstStyle/>
          <a:p>
            <a:r>
              <a:rPr lang="en-GB" sz="3200" dirty="0"/>
              <a:t>Lead Safeguarding Partners (LSPs)</a:t>
            </a:r>
          </a:p>
        </p:txBody>
      </p:sp>
      <p:sp>
        <p:nvSpPr>
          <p:cNvPr id="3" name="Content Placeholder 2">
            <a:extLst>
              <a:ext uri="{FF2B5EF4-FFF2-40B4-BE49-F238E27FC236}">
                <a16:creationId xmlns:a16="http://schemas.microsoft.com/office/drawing/2014/main" id="{FE67A0B0-7F1A-779A-345E-DFEC9F92B5C1}"/>
              </a:ext>
            </a:extLst>
          </p:cNvPr>
          <p:cNvSpPr>
            <a:spLocks noGrp="1"/>
          </p:cNvSpPr>
          <p:nvPr>
            <p:ph idx="1"/>
          </p:nvPr>
        </p:nvSpPr>
        <p:spPr/>
        <p:txBody>
          <a:bodyPr>
            <a:normAutofit/>
          </a:bodyPr>
          <a:lstStyle/>
          <a:p>
            <a:pPr marL="342900" indent="-342900">
              <a:buFont typeface="Arial" panose="020B0604020202020204" pitchFamily="34" charset="0"/>
              <a:buChar char="•"/>
            </a:pPr>
            <a:r>
              <a:rPr lang="en-GB" sz="2400" dirty="0"/>
              <a:t>The LSP is the head of each statutory safeguarding partner agency. For local authorities, for example, the LSP should be the Head of Paid Service, also known as the Chief Executive.</a:t>
            </a:r>
          </a:p>
          <a:p>
            <a:pPr marL="342900" indent="-342900">
              <a:buFont typeface="Arial" panose="020B0604020202020204" pitchFamily="34" charset="0"/>
              <a:buChar char="•"/>
            </a:pPr>
            <a:r>
              <a:rPr lang="en-GB" sz="2400" dirty="0"/>
              <a:t>The LSP is responsible for holding their own organisation or agency to account, speaking and making decisions on behalf of their agency, and meeting the statutory and legislative duties of their agency.</a:t>
            </a:r>
          </a:p>
          <a:p>
            <a:pPr marL="342900" indent="-342900">
              <a:buFont typeface="Arial" panose="020B0604020202020204" pitchFamily="34" charset="0"/>
              <a:buChar char="•"/>
            </a:pPr>
            <a:r>
              <a:rPr lang="en-GB" sz="2400" dirty="0"/>
              <a:t>LSPs from different agencies are jointly responsible for the proper involvement of all relevant agencies, and should work as a team, as opposed to as a voice for their own organisation.</a:t>
            </a:r>
          </a:p>
        </p:txBody>
      </p:sp>
    </p:spTree>
    <p:extLst>
      <p:ext uri="{BB962C8B-B14F-4D97-AF65-F5344CB8AC3E}">
        <p14:creationId xmlns:p14="http://schemas.microsoft.com/office/powerpoint/2010/main" val="20865389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D1A7B-5B1B-1831-A45D-F54765E12029}"/>
              </a:ext>
            </a:extLst>
          </p:cNvPr>
          <p:cNvSpPr>
            <a:spLocks noGrp="1"/>
          </p:cNvSpPr>
          <p:nvPr>
            <p:ph type="title"/>
          </p:nvPr>
        </p:nvSpPr>
        <p:spPr>
          <a:xfrm>
            <a:off x="434330" y="-411165"/>
            <a:ext cx="8229600" cy="1143000"/>
          </a:xfrm>
        </p:spPr>
        <p:txBody>
          <a:bodyPr>
            <a:normAutofit/>
          </a:bodyPr>
          <a:lstStyle/>
          <a:p>
            <a:r>
              <a:rPr lang="en-GB" sz="3200" dirty="0"/>
              <a:t>Delegated Safeguarding Partners (DSPs) </a:t>
            </a:r>
          </a:p>
        </p:txBody>
      </p:sp>
      <p:sp>
        <p:nvSpPr>
          <p:cNvPr id="3" name="Content Placeholder 2">
            <a:extLst>
              <a:ext uri="{FF2B5EF4-FFF2-40B4-BE49-F238E27FC236}">
                <a16:creationId xmlns:a16="http://schemas.microsoft.com/office/drawing/2014/main" id="{47F059AA-5C8C-81E8-1010-B1DEFBEAA56A}"/>
              </a:ext>
            </a:extLst>
          </p:cNvPr>
          <p:cNvSpPr>
            <a:spLocks noGrp="1"/>
          </p:cNvSpPr>
          <p:nvPr>
            <p:ph idx="1"/>
          </p:nvPr>
        </p:nvSpPr>
        <p:spPr/>
        <p:txBody>
          <a:bodyPr>
            <a:normAutofit lnSpcReduction="10000"/>
          </a:bodyPr>
          <a:lstStyle/>
          <a:p>
            <a:pPr marL="342900" indent="-342900">
              <a:buFont typeface="Arial" panose="020B0604020202020204" pitchFamily="34" charset="0"/>
              <a:buChar char="•"/>
            </a:pPr>
            <a:r>
              <a:rPr lang="en-GB" sz="2400" dirty="0"/>
              <a:t>The LSP of each partner agency should appoint a delegated safeguarding partner (DSP) responsible for operational delivery.</a:t>
            </a:r>
          </a:p>
          <a:p>
            <a:pPr marL="342900" indent="-342900">
              <a:buFont typeface="Arial" panose="020B0604020202020204" pitchFamily="34" charset="0"/>
              <a:buChar char="•"/>
            </a:pPr>
            <a:r>
              <a:rPr lang="en-GB" sz="2400" dirty="0"/>
              <a:t>One DSP within the partnership should be appointed partnership chair for multi-agency arrangements. This role can be rotated between the DSPs if deemed appropriate by the LSPs.</a:t>
            </a:r>
          </a:p>
          <a:p>
            <a:pPr marL="342900" indent="-342900">
              <a:buFont typeface="Arial" panose="020B0604020202020204" pitchFamily="34" charset="0"/>
              <a:buChar char="•"/>
            </a:pPr>
            <a:r>
              <a:rPr lang="en-GB" sz="2400" dirty="0"/>
              <a:t>The partnership chair should facilitate partner discussions, provide greater continuity, and act as a single point of contact for the partnership.</a:t>
            </a:r>
          </a:p>
          <a:p>
            <a:pPr marL="342900" indent="-342900">
              <a:buFont typeface="Arial" panose="020B0604020202020204" pitchFamily="34" charset="0"/>
              <a:buChar char="•"/>
            </a:pPr>
            <a:r>
              <a:rPr lang="en-GB" sz="2400" dirty="0"/>
              <a:t>The role of partnership chair should not replace existing formal complaints procedures and does not provide independent scrutiny.</a:t>
            </a:r>
          </a:p>
        </p:txBody>
      </p:sp>
    </p:spTree>
    <p:extLst>
      <p:ext uri="{BB962C8B-B14F-4D97-AF65-F5344CB8AC3E}">
        <p14:creationId xmlns:p14="http://schemas.microsoft.com/office/powerpoint/2010/main" val="3470482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5E760-49BA-7E14-E53E-08EFF914E889}"/>
              </a:ext>
            </a:extLst>
          </p:cNvPr>
          <p:cNvSpPr>
            <a:spLocks noGrp="1"/>
          </p:cNvSpPr>
          <p:nvPr>
            <p:ph type="title"/>
          </p:nvPr>
        </p:nvSpPr>
        <p:spPr>
          <a:xfrm>
            <a:off x="427112" y="-315416"/>
            <a:ext cx="8229600" cy="1143000"/>
          </a:xfrm>
        </p:spPr>
        <p:txBody>
          <a:bodyPr>
            <a:normAutofit/>
          </a:bodyPr>
          <a:lstStyle/>
          <a:p>
            <a:r>
              <a:rPr lang="en-GB" sz="3200" dirty="0"/>
              <a:t>Schools, colleges and education providers</a:t>
            </a:r>
          </a:p>
        </p:txBody>
      </p:sp>
      <p:sp>
        <p:nvSpPr>
          <p:cNvPr id="3" name="Content Placeholder 2">
            <a:extLst>
              <a:ext uri="{FF2B5EF4-FFF2-40B4-BE49-F238E27FC236}">
                <a16:creationId xmlns:a16="http://schemas.microsoft.com/office/drawing/2014/main" id="{EF2952B2-441A-4864-5BCE-BB11EB4BCACC}"/>
              </a:ext>
            </a:extLst>
          </p:cNvPr>
          <p:cNvSpPr>
            <a:spLocks noGrp="1"/>
          </p:cNvSpPr>
          <p:nvPr>
            <p:ph idx="1"/>
          </p:nvPr>
        </p:nvSpPr>
        <p:spPr/>
        <p:txBody>
          <a:bodyPr>
            <a:normAutofit/>
          </a:bodyPr>
          <a:lstStyle/>
          <a:p>
            <a:pPr marL="342900" indent="-342900">
              <a:buFont typeface="Arial" panose="020B0604020202020204" pitchFamily="34" charset="0"/>
              <a:buChar char="•"/>
            </a:pPr>
            <a:r>
              <a:rPr lang="en-GB" sz="2400" dirty="0"/>
              <a:t>It is recommended that LSPs have a representative from the education sector present at strategic discussions.</a:t>
            </a:r>
          </a:p>
          <a:p>
            <a:endParaRPr lang="en-GB" sz="2400" dirty="0"/>
          </a:p>
          <a:p>
            <a:pPr marL="342900" indent="-342900">
              <a:buFont typeface="Arial" panose="020B0604020202020204" pitchFamily="34" charset="0"/>
              <a:buChar char="•"/>
            </a:pPr>
            <a:r>
              <a:rPr lang="en-GB" sz="2400" dirty="0"/>
              <a:t>It is expected that all local education and childcare providers working with children up to the age of 18 will be included in local arrangements.</a:t>
            </a:r>
          </a:p>
          <a:p>
            <a:endParaRPr lang="en-GB" sz="2400" dirty="0"/>
          </a:p>
          <a:p>
            <a:pPr marL="342900" indent="-342900">
              <a:buFont typeface="Arial" panose="020B0604020202020204" pitchFamily="34" charset="0"/>
              <a:buChar char="•"/>
            </a:pPr>
            <a:r>
              <a:rPr lang="en-GB" sz="2400" dirty="0"/>
              <a:t>LSPs should consider including voluntary, charity, social enterprise (VCSE) organisations, childcare settings, and sports clubs in their arrangements.</a:t>
            </a:r>
          </a:p>
        </p:txBody>
      </p:sp>
    </p:spTree>
    <p:extLst>
      <p:ext uri="{BB962C8B-B14F-4D97-AF65-F5344CB8AC3E}">
        <p14:creationId xmlns:p14="http://schemas.microsoft.com/office/powerpoint/2010/main" val="790533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DC296-060E-923E-8FF5-A2A30F3DA062}"/>
              </a:ext>
            </a:extLst>
          </p:cNvPr>
          <p:cNvSpPr>
            <a:spLocks noGrp="1"/>
          </p:cNvSpPr>
          <p:nvPr>
            <p:ph type="title"/>
          </p:nvPr>
        </p:nvSpPr>
        <p:spPr>
          <a:xfrm>
            <a:off x="179512" y="-315416"/>
            <a:ext cx="8496944" cy="1143000"/>
          </a:xfrm>
        </p:spPr>
        <p:txBody>
          <a:bodyPr>
            <a:normAutofit/>
          </a:bodyPr>
          <a:lstStyle/>
          <a:p>
            <a:r>
              <a:rPr lang="en-GB" sz="2800" dirty="0"/>
              <a:t>Key Guidance – Working Together to Safeguard Children</a:t>
            </a:r>
          </a:p>
        </p:txBody>
      </p:sp>
      <p:pic>
        <p:nvPicPr>
          <p:cNvPr id="6" name="Picture 5">
            <a:extLst>
              <a:ext uri="{FF2B5EF4-FFF2-40B4-BE49-F238E27FC236}">
                <a16:creationId xmlns:a16="http://schemas.microsoft.com/office/drawing/2014/main" id="{70E52B24-0102-7593-4683-2C2DB832FC34}"/>
              </a:ext>
            </a:extLst>
          </p:cNvPr>
          <p:cNvPicPr>
            <a:picLocks noChangeAspect="1"/>
          </p:cNvPicPr>
          <p:nvPr/>
        </p:nvPicPr>
        <p:blipFill>
          <a:blip r:embed="rId2"/>
          <a:stretch>
            <a:fillRect/>
          </a:stretch>
        </p:blipFill>
        <p:spPr>
          <a:xfrm>
            <a:off x="395536" y="1556792"/>
            <a:ext cx="3018457" cy="4182825"/>
          </a:xfrm>
          <a:prstGeom prst="rect">
            <a:avLst/>
          </a:prstGeom>
        </p:spPr>
      </p:pic>
      <p:pic>
        <p:nvPicPr>
          <p:cNvPr id="8" name="Picture 7">
            <a:extLst>
              <a:ext uri="{FF2B5EF4-FFF2-40B4-BE49-F238E27FC236}">
                <a16:creationId xmlns:a16="http://schemas.microsoft.com/office/drawing/2014/main" id="{3A9916C4-F86E-83F3-2BE1-BB9EF4B82E7D}"/>
              </a:ext>
            </a:extLst>
          </p:cNvPr>
          <p:cNvPicPr>
            <a:picLocks noChangeAspect="1"/>
          </p:cNvPicPr>
          <p:nvPr/>
        </p:nvPicPr>
        <p:blipFill>
          <a:blip r:embed="rId3"/>
          <a:stretch>
            <a:fillRect/>
          </a:stretch>
        </p:blipFill>
        <p:spPr>
          <a:xfrm>
            <a:off x="6038131" y="1268560"/>
            <a:ext cx="3105869" cy="4320879"/>
          </a:xfrm>
          <a:prstGeom prst="rect">
            <a:avLst/>
          </a:prstGeom>
        </p:spPr>
      </p:pic>
      <p:pic>
        <p:nvPicPr>
          <p:cNvPr id="11" name="Picture 10">
            <a:extLst>
              <a:ext uri="{FF2B5EF4-FFF2-40B4-BE49-F238E27FC236}">
                <a16:creationId xmlns:a16="http://schemas.microsoft.com/office/drawing/2014/main" id="{550CE50F-F5FE-4DB1-5C9C-C13B12F4552A}"/>
              </a:ext>
            </a:extLst>
          </p:cNvPr>
          <p:cNvPicPr>
            <a:picLocks noChangeAspect="1"/>
          </p:cNvPicPr>
          <p:nvPr/>
        </p:nvPicPr>
        <p:blipFill>
          <a:blip r:embed="rId4"/>
          <a:stretch>
            <a:fillRect/>
          </a:stretch>
        </p:blipFill>
        <p:spPr>
          <a:xfrm>
            <a:off x="3064003" y="1916832"/>
            <a:ext cx="2974128" cy="4182825"/>
          </a:xfrm>
          <a:prstGeom prst="rect">
            <a:avLst/>
          </a:prstGeom>
        </p:spPr>
      </p:pic>
    </p:spTree>
    <p:extLst>
      <p:ext uri="{BB962C8B-B14F-4D97-AF65-F5344CB8AC3E}">
        <p14:creationId xmlns:p14="http://schemas.microsoft.com/office/powerpoint/2010/main" val="6231693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26483-BE14-AC97-C134-F1B3DB853B3F}"/>
              </a:ext>
            </a:extLst>
          </p:cNvPr>
          <p:cNvSpPr>
            <a:spLocks noGrp="1"/>
          </p:cNvSpPr>
          <p:nvPr>
            <p:ph type="title"/>
          </p:nvPr>
        </p:nvSpPr>
        <p:spPr>
          <a:xfrm>
            <a:off x="444599" y="-315416"/>
            <a:ext cx="8229600" cy="1143000"/>
          </a:xfrm>
        </p:spPr>
        <p:txBody>
          <a:bodyPr>
            <a:normAutofit/>
          </a:bodyPr>
          <a:lstStyle/>
          <a:p>
            <a:r>
              <a:rPr lang="en-GB" sz="3200" dirty="0"/>
              <a:t>Prioritising Early Help and Support:</a:t>
            </a:r>
          </a:p>
        </p:txBody>
      </p:sp>
      <p:sp>
        <p:nvSpPr>
          <p:cNvPr id="3" name="Content Placeholder 2">
            <a:extLst>
              <a:ext uri="{FF2B5EF4-FFF2-40B4-BE49-F238E27FC236}">
                <a16:creationId xmlns:a16="http://schemas.microsoft.com/office/drawing/2014/main" id="{23E375CD-3D4D-6B35-C93B-25576EE7096E}"/>
              </a:ext>
            </a:extLst>
          </p:cNvPr>
          <p:cNvSpPr>
            <a:spLocks noGrp="1"/>
          </p:cNvSpPr>
          <p:nvPr>
            <p:ph idx="1"/>
          </p:nvPr>
        </p:nvSpPr>
        <p:spPr>
          <a:xfrm>
            <a:off x="323528" y="1916832"/>
            <a:ext cx="8229600" cy="4525963"/>
          </a:xfrm>
        </p:spPr>
        <p:txBody>
          <a:bodyPr>
            <a:normAutofit/>
          </a:bodyPr>
          <a:lstStyle/>
          <a:p>
            <a:pPr marL="342900" indent="-342900">
              <a:buFont typeface="Arial" panose="020B0604020202020204" pitchFamily="34" charset="0"/>
              <a:buChar char="•"/>
            </a:pPr>
            <a:r>
              <a:rPr lang="en-GB" sz="2400" b="1" dirty="0"/>
              <a:t>Principles for Working with Parents and Carers: </a:t>
            </a:r>
            <a:r>
              <a:rPr lang="en-GB" sz="2400" dirty="0"/>
              <a:t>Building trust and collaboration for tailored family support.</a:t>
            </a:r>
          </a:p>
          <a:p>
            <a:endParaRPr lang="en-GB" sz="2400" dirty="0"/>
          </a:p>
          <a:p>
            <a:pPr marL="342900" indent="-342900">
              <a:buFont typeface="Arial" panose="020B0604020202020204" pitchFamily="34" charset="0"/>
              <a:buChar char="•"/>
            </a:pPr>
            <a:r>
              <a:rPr lang="en-GB" sz="2400" b="1" dirty="0"/>
              <a:t>Whole-Family Focus: </a:t>
            </a:r>
            <a:r>
              <a:rPr lang="en-GB" sz="2400" dirty="0"/>
              <a:t>Recognizing the needs of all family members in safeguarding efforts.</a:t>
            </a:r>
          </a:p>
          <a:p>
            <a:endParaRPr lang="en-GB" sz="2400" dirty="0"/>
          </a:p>
          <a:p>
            <a:pPr marL="342900" indent="-342900">
              <a:buFont typeface="Arial" panose="020B0604020202020204" pitchFamily="34" charset="0"/>
              <a:buChar char="•"/>
            </a:pPr>
            <a:r>
              <a:rPr lang="en-GB" sz="2400" b="1" dirty="0"/>
              <a:t>Early Help System Guide: </a:t>
            </a:r>
            <a:r>
              <a:rPr lang="en-GB" sz="2400" dirty="0"/>
              <a:t>Practical guidance for implementing effective early intervention strategies</a:t>
            </a:r>
          </a:p>
        </p:txBody>
      </p:sp>
    </p:spTree>
    <p:extLst>
      <p:ext uri="{BB962C8B-B14F-4D97-AF65-F5344CB8AC3E}">
        <p14:creationId xmlns:p14="http://schemas.microsoft.com/office/powerpoint/2010/main" val="15234335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5D524-A9F7-2F02-B9F4-C32E2391A4BB}"/>
              </a:ext>
            </a:extLst>
          </p:cNvPr>
          <p:cNvSpPr>
            <a:spLocks noGrp="1"/>
          </p:cNvSpPr>
          <p:nvPr>
            <p:ph type="title"/>
          </p:nvPr>
        </p:nvSpPr>
        <p:spPr>
          <a:xfrm>
            <a:off x="251520" y="-408089"/>
            <a:ext cx="8229600" cy="1143000"/>
          </a:xfrm>
        </p:spPr>
        <p:txBody>
          <a:bodyPr>
            <a:normAutofit/>
          </a:bodyPr>
          <a:lstStyle/>
          <a:p>
            <a:r>
              <a:rPr lang="en-GB" sz="2800" dirty="0"/>
              <a:t>Considering family needs in the context of early help</a:t>
            </a:r>
          </a:p>
        </p:txBody>
      </p:sp>
      <p:sp>
        <p:nvSpPr>
          <p:cNvPr id="3" name="Content Placeholder 2">
            <a:extLst>
              <a:ext uri="{FF2B5EF4-FFF2-40B4-BE49-F238E27FC236}">
                <a16:creationId xmlns:a16="http://schemas.microsoft.com/office/drawing/2014/main" id="{F51757D2-C752-B6AC-3E7D-776C465F882B}"/>
              </a:ext>
            </a:extLst>
          </p:cNvPr>
          <p:cNvSpPr>
            <a:spLocks noGrp="1"/>
          </p:cNvSpPr>
          <p:nvPr>
            <p:ph idx="1"/>
          </p:nvPr>
        </p:nvSpPr>
        <p:spPr>
          <a:xfrm>
            <a:off x="457200" y="1600202"/>
            <a:ext cx="8507288" cy="4525963"/>
          </a:xfrm>
        </p:spPr>
        <p:txBody>
          <a:bodyPr>
            <a:normAutofit/>
          </a:bodyPr>
          <a:lstStyle/>
          <a:p>
            <a:pPr marL="342900" indent="-342900">
              <a:buFont typeface="Arial" panose="020B0604020202020204" pitchFamily="34" charset="0"/>
              <a:buChar char="•"/>
            </a:pPr>
            <a:r>
              <a:rPr lang="en-GB" sz="2400" dirty="0"/>
              <a:t>Assessments for early help should consider how the needs of different family members impact each other. This includes needs relating to education, mental and physical health, financial stability, housing, substance use and crime.</a:t>
            </a:r>
          </a:p>
          <a:p>
            <a:pPr marL="342900" indent="-342900">
              <a:buFont typeface="Arial" panose="020B0604020202020204" pitchFamily="34" charset="0"/>
              <a:buChar char="•"/>
            </a:pPr>
            <a:r>
              <a:rPr lang="en-GB" sz="2400" dirty="0"/>
              <a:t>Specific needs should be considered such as disabilities, those whose first language isn’t English, fathers or male carers, and parents who identify as LGBTQ.</a:t>
            </a:r>
          </a:p>
          <a:p>
            <a:pPr marL="342900" indent="-342900">
              <a:buFont typeface="Arial" panose="020B0604020202020204" pitchFamily="34" charset="0"/>
              <a:buChar char="•"/>
            </a:pPr>
            <a:r>
              <a:rPr lang="en-GB" sz="2400" dirty="0"/>
              <a:t>Early help services may focus on improving family functioning and developing the family’s capacity to establish positive routines and solve problems. Where family networks are supporting the child and parents, services may take an approach that enables family group decision making, such as family group conferences.</a:t>
            </a:r>
          </a:p>
        </p:txBody>
      </p:sp>
    </p:spTree>
    <p:extLst>
      <p:ext uri="{BB962C8B-B14F-4D97-AF65-F5344CB8AC3E}">
        <p14:creationId xmlns:p14="http://schemas.microsoft.com/office/powerpoint/2010/main" val="25766737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3EB97-1BCA-C098-5FF7-37896545E663}"/>
              </a:ext>
            </a:extLst>
          </p:cNvPr>
          <p:cNvSpPr>
            <a:spLocks noGrp="1"/>
          </p:cNvSpPr>
          <p:nvPr>
            <p:ph type="title"/>
          </p:nvPr>
        </p:nvSpPr>
        <p:spPr>
          <a:xfrm>
            <a:off x="395536" y="-243408"/>
            <a:ext cx="8229600" cy="1143000"/>
          </a:xfrm>
        </p:spPr>
        <p:txBody>
          <a:bodyPr>
            <a:normAutofit/>
          </a:bodyPr>
          <a:lstStyle/>
          <a:p>
            <a:r>
              <a:rPr lang="en-GB" sz="3200" dirty="0"/>
              <a:t>The Role of Education</a:t>
            </a:r>
          </a:p>
        </p:txBody>
      </p:sp>
      <p:sp>
        <p:nvSpPr>
          <p:cNvPr id="3" name="Content Placeholder 2">
            <a:extLst>
              <a:ext uri="{FF2B5EF4-FFF2-40B4-BE49-F238E27FC236}">
                <a16:creationId xmlns:a16="http://schemas.microsoft.com/office/drawing/2014/main" id="{8F6DFB36-722C-AAC2-46A8-8A3B70BE904F}"/>
              </a:ext>
            </a:extLst>
          </p:cNvPr>
          <p:cNvSpPr>
            <a:spLocks noGrp="1"/>
          </p:cNvSpPr>
          <p:nvPr>
            <p:ph idx="1"/>
          </p:nvPr>
        </p:nvSpPr>
        <p:spPr/>
        <p:txBody>
          <a:bodyPr>
            <a:normAutofit/>
          </a:bodyPr>
          <a:lstStyle/>
          <a:p>
            <a:r>
              <a:rPr lang="en-GB" sz="2400" dirty="0"/>
              <a:t>Schools, colleges, early years and childcare settings, and other educational providers (including alternative provision) all have a pivotal role to play in safeguarding children and promoting their welfare. </a:t>
            </a:r>
          </a:p>
          <a:p>
            <a:endParaRPr lang="en-GB" sz="2400" dirty="0"/>
          </a:p>
          <a:p>
            <a:r>
              <a:rPr lang="en-GB" sz="2400" dirty="0"/>
              <a:t>Their insight and co-operation are vital to the successful delivery of multi-agency safeguarding arrangements. People working in </a:t>
            </a:r>
          </a:p>
          <a:p>
            <a:r>
              <a:rPr lang="en-GB" sz="2400" dirty="0"/>
              <a:t>education settings play an important role in building relationships, identifying concerns and providing direct support to children.</a:t>
            </a:r>
          </a:p>
        </p:txBody>
      </p:sp>
    </p:spTree>
    <p:extLst>
      <p:ext uri="{BB962C8B-B14F-4D97-AF65-F5344CB8AC3E}">
        <p14:creationId xmlns:p14="http://schemas.microsoft.com/office/powerpoint/2010/main" val="4772675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8D76A-7370-6BCD-9D6E-FA1C4EC55BAB}"/>
              </a:ext>
            </a:extLst>
          </p:cNvPr>
          <p:cNvSpPr>
            <a:spLocks noGrp="1"/>
          </p:cNvSpPr>
          <p:nvPr>
            <p:ph type="title"/>
          </p:nvPr>
        </p:nvSpPr>
        <p:spPr>
          <a:xfrm>
            <a:off x="251520" y="-243408"/>
            <a:ext cx="8229600" cy="1143000"/>
          </a:xfrm>
        </p:spPr>
        <p:txBody>
          <a:bodyPr/>
          <a:lstStyle/>
          <a:p>
            <a:r>
              <a:rPr lang="en-GB" dirty="0"/>
              <a:t>Education's Role in the New Working Together to Safeguard Children (2023)</a:t>
            </a:r>
          </a:p>
        </p:txBody>
      </p:sp>
      <p:sp>
        <p:nvSpPr>
          <p:cNvPr id="3" name="Content Placeholder 2">
            <a:extLst>
              <a:ext uri="{FF2B5EF4-FFF2-40B4-BE49-F238E27FC236}">
                <a16:creationId xmlns:a16="http://schemas.microsoft.com/office/drawing/2014/main" id="{25421816-7D67-3C88-AE0D-EC071B752208}"/>
              </a:ext>
            </a:extLst>
          </p:cNvPr>
          <p:cNvSpPr>
            <a:spLocks noGrp="1"/>
          </p:cNvSpPr>
          <p:nvPr>
            <p:ph idx="1"/>
          </p:nvPr>
        </p:nvSpPr>
        <p:spPr/>
        <p:txBody>
          <a:bodyPr>
            <a:normAutofit/>
          </a:bodyPr>
          <a:lstStyle/>
          <a:p>
            <a:r>
              <a:rPr lang="en-GB" sz="2400" dirty="0"/>
              <a:t>The updated Working Together to Safeguard Children (2023) document places a stronger emphasis on education's role in safeguarding children. Here's a breakdown of the key changes:</a:t>
            </a:r>
          </a:p>
          <a:p>
            <a:endParaRPr lang="en-GB" sz="2400" dirty="0"/>
          </a:p>
          <a:p>
            <a:pPr marL="342900" indent="-342900">
              <a:buFont typeface="Arial" panose="020B0604020202020204" pitchFamily="34" charset="0"/>
              <a:buChar char="•"/>
            </a:pPr>
            <a:r>
              <a:rPr lang="en-GB" sz="2400" dirty="0"/>
              <a:t>Education providers, including schools, colleges, and early years settings, are now recognised as key safeguarding partners.</a:t>
            </a:r>
          </a:p>
          <a:p>
            <a:endParaRPr lang="en-GB" sz="2400" dirty="0"/>
          </a:p>
          <a:p>
            <a:pPr marL="342900" indent="-342900">
              <a:buFont typeface="Arial" panose="020B0604020202020204" pitchFamily="34" charset="0"/>
              <a:buChar char="•"/>
            </a:pPr>
            <a:r>
              <a:rPr lang="en-GB" sz="2400" dirty="0"/>
              <a:t>They have a clearer duty to work together with other agencies like health, social care, and police to safeguard children.</a:t>
            </a:r>
          </a:p>
          <a:p>
            <a:endParaRPr lang="en-GB" sz="2400" dirty="0"/>
          </a:p>
          <a:p>
            <a:pPr marL="342900" indent="-342900">
              <a:buFont typeface="Arial" panose="020B0604020202020204" pitchFamily="34" charset="0"/>
              <a:buChar char="•"/>
            </a:pPr>
            <a:r>
              <a:rPr lang="en-GB" sz="2400" dirty="0"/>
              <a:t>This includes sharing information, identifying concerns, and supporting children and families</a:t>
            </a:r>
          </a:p>
        </p:txBody>
      </p:sp>
    </p:spTree>
    <p:extLst>
      <p:ext uri="{BB962C8B-B14F-4D97-AF65-F5344CB8AC3E}">
        <p14:creationId xmlns:p14="http://schemas.microsoft.com/office/powerpoint/2010/main" val="15351163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0B8E3-7161-60A7-469C-606192F476CE}"/>
              </a:ext>
            </a:extLst>
          </p:cNvPr>
          <p:cNvSpPr>
            <a:spLocks noGrp="1"/>
          </p:cNvSpPr>
          <p:nvPr>
            <p:ph type="title"/>
          </p:nvPr>
        </p:nvSpPr>
        <p:spPr>
          <a:xfrm>
            <a:off x="426715" y="-243408"/>
            <a:ext cx="8229600" cy="1143000"/>
          </a:xfrm>
        </p:spPr>
        <p:txBody>
          <a:bodyPr>
            <a:normAutofit/>
          </a:bodyPr>
          <a:lstStyle/>
          <a:p>
            <a:r>
              <a:rPr lang="en-GB" sz="3200" dirty="0"/>
              <a:t>The Role of Education</a:t>
            </a:r>
          </a:p>
        </p:txBody>
      </p:sp>
      <p:sp>
        <p:nvSpPr>
          <p:cNvPr id="3" name="Content Placeholder 2">
            <a:extLst>
              <a:ext uri="{FF2B5EF4-FFF2-40B4-BE49-F238E27FC236}">
                <a16:creationId xmlns:a16="http://schemas.microsoft.com/office/drawing/2014/main" id="{858D62F0-0017-9553-F42A-879C64EB0508}"/>
              </a:ext>
            </a:extLst>
          </p:cNvPr>
          <p:cNvSpPr>
            <a:spLocks noGrp="1"/>
          </p:cNvSpPr>
          <p:nvPr>
            <p:ph idx="1"/>
          </p:nvPr>
        </p:nvSpPr>
        <p:spPr/>
        <p:txBody>
          <a:bodyPr>
            <a:normAutofit/>
          </a:bodyPr>
          <a:lstStyle/>
          <a:p>
            <a:r>
              <a:rPr lang="en-GB" sz="2400" dirty="0"/>
              <a:t>They may be the first trusted adult to whom children report safeguarding concerns. LSPs should give careful consideration to naming all local schools, colleges and education providers set out in the 2018 Regulations as relevant agencies. </a:t>
            </a:r>
          </a:p>
          <a:p>
            <a:endParaRPr lang="en-GB" sz="2400" dirty="0"/>
          </a:p>
          <a:p>
            <a:r>
              <a:rPr lang="en-GB" sz="2400" dirty="0"/>
              <a:t>The statutory guidance ‘Keeping children safe in education’ and ‘Early years foundation stage (EYFS) statutory framework’ set out the safeguarding duties and expectations on schools, colleges and other education providers and should be read alongside the new “Working Together to Safeguard children Dec 2023.</a:t>
            </a:r>
          </a:p>
        </p:txBody>
      </p:sp>
    </p:spTree>
    <p:extLst>
      <p:ext uri="{BB962C8B-B14F-4D97-AF65-F5344CB8AC3E}">
        <p14:creationId xmlns:p14="http://schemas.microsoft.com/office/powerpoint/2010/main" val="38313289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3D6AB-26A0-194F-D1A0-57373A4A18B7}"/>
              </a:ext>
            </a:extLst>
          </p:cNvPr>
          <p:cNvSpPr>
            <a:spLocks noGrp="1"/>
          </p:cNvSpPr>
          <p:nvPr>
            <p:ph type="title"/>
          </p:nvPr>
        </p:nvSpPr>
        <p:spPr>
          <a:xfrm>
            <a:off x="251520" y="-315416"/>
            <a:ext cx="8229600" cy="1143000"/>
          </a:xfrm>
        </p:spPr>
        <p:txBody>
          <a:bodyPr>
            <a:normAutofit/>
          </a:bodyPr>
          <a:lstStyle/>
          <a:p>
            <a:r>
              <a:rPr lang="en-GB" sz="3200" dirty="0"/>
              <a:t>Enhanced Information Sharing:</a:t>
            </a:r>
          </a:p>
        </p:txBody>
      </p:sp>
      <p:sp>
        <p:nvSpPr>
          <p:cNvPr id="3" name="Content Placeholder 2">
            <a:extLst>
              <a:ext uri="{FF2B5EF4-FFF2-40B4-BE49-F238E27FC236}">
                <a16:creationId xmlns:a16="http://schemas.microsoft.com/office/drawing/2014/main" id="{60D4FE5A-6F2A-C915-E7B8-DA1BC4CD2D2F}"/>
              </a:ext>
            </a:extLst>
          </p:cNvPr>
          <p:cNvSpPr>
            <a:spLocks noGrp="1"/>
          </p:cNvSpPr>
          <p:nvPr>
            <p:ph idx="1"/>
          </p:nvPr>
        </p:nvSpPr>
        <p:spPr/>
        <p:txBody>
          <a:bodyPr>
            <a:normAutofit/>
          </a:bodyPr>
          <a:lstStyle/>
          <a:p>
            <a:pPr marL="342900" indent="-342900">
              <a:buFont typeface="Arial" panose="020B0604020202020204" pitchFamily="34" charset="0"/>
              <a:buChar char="•"/>
            </a:pPr>
            <a:r>
              <a:rPr lang="en-GB" sz="2400" dirty="0"/>
              <a:t>Education settings are expected to proactively share information about children's welfare with other safeguarding partners when concerns arise.</a:t>
            </a:r>
          </a:p>
          <a:p>
            <a:endParaRPr lang="en-GB" sz="2400" dirty="0"/>
          </a:p>
          <a:p>
            <a:pPr marL="342900" indent="-342900">
              <a:buFont typeface="Arial" panose="020B0604020202020204" pitchFamily="34" charset="0"/>
              <a:buChar char="•"/>
            </a:pPr>
            <a:r>
              <a:rPr lang="en-GB" sz="2400" dirty="0"/>
              <a:t>This includes concerns about abuse, neglect, mental health, or any other factors impacting a child's well-being.</a:t>
            </a:r>
          </a:p>
          <a:p>
            <a:endParaRPr lang="en-GB" sz="2400" dirty="0"/>
          </a:p>
          <a:p>
            <a:pPr marL="342900" indent="-342900">
              <a:buFont typeface="Arial" panose="020B0604020202020204" pitchFamily="34" charset="0"/>
              <a:buChar char="•"/>
            </a:pPr>
            <a:r>
              <a:rPr lang="en-GB" sz="2400" dirty="0"/>
              <a:t>However, the guidance also emphasises the importance of maintaining confidentiality and respecting families' privacy.</a:t>
            </a:r>
          </a:p>
        </p:txBody>
      </p:sp>
    </p:spTree>
    <p:extLst>
      <p:ext uri="{BB962C8B-B14F-4D97-AF65-F5344CB8AC3E}">
        <p14:creationId xmlns:p14="http://schemas.microsoft.com/office/powerpoint/2010/main" val="9466713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3EE15-F8F8-127B-C75B-B476F27069E8}"/>
              </a:ext>
            </a:extLst>
          </p:cNvPr>
          <p:cNvSpPr>
            <a:spLocks noGrp="1"/>
          </p:cNvSpPr>
          <p:nvPr>
            <p:ph type="title"/>
          </p:nvPr>
        </p:nvSpPr>
        <p:spPr>
          <a:xfrm>
            <a:off x="323528" y="-398564"/>
            <a:ext cx="8229600" cy="1143000"/>
          </a:xfrm>
        </p:spPr>
        <p:txBody>
          <a:bodyPr/>
          <a:lstStyle/>
          <a:p>
            <a:r>
              <a:rPr lang="en-GB" dirty="0"/>
              <a:t> </a:t>
            </a:r>
            <a:r>
              <a:rPr lang="en-GB" sz="3200" dirty="0"/>
              <a:t>Promoting a Culture of Safeguarding:</a:t>
            </a:r>
          </a:p>
        </p:txBody>
      </p:sp>
      <p:sp>
        <p:nvSpPr>
          <p:cNvPr id="3" name="Content Placeholder 2">
            <a:extLst>
              <a:ext uri="{FF2B5EF4-FFF2-40B4-BE49-F238E27FC236}">
                <a16:creationId xmlns:a16="http://schemas.microsoft.com/office/drawing/2014/main" id="{E2E54116-2FAD-DA4D-343D-5BEA22BDE73D}"/>
              </a:ext>
            </a:extLst>
          </p:cNvPr>
          <p:cNvSpPr>
            <a:spLocks noGrp="1"/>
          </p:cNvSpPr>
          <p:nvPr>
            <p:ph idx="1"/>
          </p:nvPr>
        </p:nvSpPr>
        <p:spPr>
          <a:xfrm>
            <a:off x="323528" y="1916832"/>
            <a:ext cx="8229600" cy="4525963"/>
          </a:xfrm>
        </p:spPr>
        <p:txBody>
          <a:bodyPr>
            <a:normAutofit/>
          </a:bodyPr>
          <a:lstStyle/>
          <a:p>
            <a:pPr marL="342900" indent="-342900">
              <a:buFont typeface="Arial" panose="020B0604020202020204" pitchFamily="34" charset="0"/>
              <a:buChar char="•"/>
            </a:pPr>
            <a:r>
              <a:rPr lang="en-GB" sz="2400" dirty="0"/>
              <a:t>The updated guidance emphasises the importance of creating a culture of safeguarding within all education settings.</a:t>
            </a:r>
          </a:p>
          <a:p>
            <a:endParaRPr lang="en-GB" sz="2400" dirty="0"/>
          </a:p>
          <a:p>
            <a:pPr marL="342900" indent="-342900">
              <a:buFont typeface="Arial" panose="020B0604020202020204" pitchFamily="34" charset="0"/>
              <a:buChar char="•"/>
            </a:pPr>
            <a:r>
              <a:rPr lang="en-GB" sz="2400" dirty="0"/>
              <a:t>This means embedding safeguarding principles into policies, procedures, and everyday practices.</a:t>
            </a:r>
          </a:p>
          <a:p>
            <a:endParaRPr lang="en-GB" sz="2400" dirty="0"/>
          </a:p>
          <a:p>
            <a:pPr marL="342900" indent="-342900">
              <a:buFont typeface="Arial" panose="020B0604020202020204" pitchFamily="34" charset="0"/>
              <a:buChar char="•"/>
            </a:pPr>
            <a:r>
              <a:rPr lang="en-GB" sz="2400" dirty="0"/>
              <a:t>It also involves raising awareness among all staff, students, and parents about their roles and responsibilities in keeping children safe.</a:t>
            </a:r>
          </a:p>
        </p:txBody>
      </p:sp>
    </p:spTree>
    <p:extLst>
      <p:ext uri="{BB962C8B-B14F-4D97-AF65-F5344CB8AC3E}">
        <p14:creationId xmlns:p14="http://schemas.microsoft.com/office/powerpoint/2010/main" val="26105547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43F73-EABA-9709-6AF8-4A0F31D4438F}"/>
              </a:ext>
            </a:extLst>
          </p:cNvPr>
          <p:cNvSpPr>
            <a:spLocks noGrp="1"/>
          </p:cNvSpPr>
          <p:nvPr>
            <p:ph type="title"/>
          </p:nvPr>
        </p:nvSpPr>
        <p:spPr>
          <a:xfrm>
            <a:off x="323528" y="-315416"/>
            <a:ext cx="8229600" cy="1143000"/>
          </a:xfrm>
        </p:spPr>
        <p:txBody>
          <a:bodyPr>
            <a:normAutofit/>
          </a:bodyPr>
          <a:lstStyle/>
          <a:p>
            <a:r>
              <a:rPr lang="en-GB" sz="3200" dirty="0"/>
              <a:t>Dedicated Training and Resources:</a:t>
            </a:r>
          </a:p>
        </p:txBody>
      </p:sp>
      <p:sp>
        <p:nvSpPr>
          <p:cNvPr id="3" name="Content Placeholder 2">
            <a:extLst>
              <a:ext uri="{FF2B5EF4-FFF2-40B4-BE49-F238E27FC236}">
                <a16:creationId xmlns:a16="http://schemas.microsoft.com/office/drawing/2014/main" id="{87556AA4-5D16-9304-E68A-9558E96D8C5B}"/>
              </a:ext>
            </a:extLst>
          </p:cNvPr>
          <p:cNvSpPr>
            <a:spLocks noGrp="1"/>
          </p:cNvSpPr>
          <p:nvPr>
            <p:ph idx="1"/>
          </p:nvPr>
        </p:nvSpPr>
        <p:spPr/>
        <p:txBody>
          <a:bodyPr>
            <a:normAutofit/>
          </a:bodyPr>
          <a:lstStyle/>
          <a:p>
            <a:pPr marL="342900" indent="-342900">
              <a:buFont typeface="Arial" panose="020B0604020202020204" pitchFamily="34" charset="0"/>
              <a:buChar char="•"/>
            </a:pPr>
            <a:r>
              <a:rPr lang="en-GB" sz="2400" dirty="0"/>
              <a:t>The document calls for better training and resources for education staff on identifying and responding to safeguarding concerns.</a:t>
            </a:r>
          </a:p>
          <a:p>
            <a:endParaRPr lang="en-GB" sz="2400" dirty="0"/>
          </a:p>
          <a:p>
            <a:pPr marL="342900" indent="-342900">
              <a:buFont typeface="Arial" panose="020B0604020202020204" pitchFamily="34" charset="0"/>
              <a:buChar char="•"/>
            </a:pPr>
            <a:r>
              <a:rPr lang="en-GB" sz="2400" dirty="0"/>
              <a:t>This includes training on child abuse awareness, recognising signs of neglect, and reporting procedures.</a:t>
            </a:r>
          </a:p>
          <a:p>
            <a:endParaRPr lang="en-GB" sz="2400" dirty="0"/>
          </a:p>
          <a:p>
            <a:pPr marL="342900" indent="-342900">
              <a:buFont typeface="Arial" panose="020B0604020202020204" pitchFamily="34" charset="0"/>
              <a:buChar char="•"/>
            </a:pPr>
            <a:r>
              <a:rPr lang="en-GB" sz="2400" dirty="0"/>
              <a:t>Additionally, resources should be available to support children who have experienced abuse or are at risk of harm.</a:t>
            </a:r>
          </a:p>
        </p:txBody>
      </p:sp>
    </p:spTree>
    <p:extLst>
      <p:ext uri="{BB962C8B-B14F-4D97-AF65-F5344CB8AC3E}">
        <p14:creationId xmlns:p14="http://schemas.microsoft.com/office/powerpoint/2010/main" val="8093743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3822E-D176-A611-DA6F-8C26C6F38D44}"/>
              </a:ext>
            </a:extLst>
          </p:cNvPr>
          <p:cNvSpPr>
            <a:spLocks noGrp="1"/>
          </p:cNvSpPr>
          <p:nvPr>
            <p:ph type="title"/>
          </p:nvPr>
        </p:nvSpPr>
        <p:spPr>
          <a:xfrm>
            <a:off x="395536" y="-393231"/>
            <a:ext cx="8229600" cy="1143000"/>
          </a:xfrm>
        </p:spPr>
        <p:txBody>
          <a:bodyPr>
            <a:normAutofit/>
          </a:bodyPr>
          <a:lstStyle/>
          <a:p>
            <a:r>
              <a:rPr lang="en-GB" sz="3200" dirty="0"/>
              <a:t>Early Intervention and Support:</a:t>
            </a:r>
          </a:p>
        </p:txBody>
      </p:sp>
      <p:sp>
        <p:nvSpPr>
          <p:cNvPr id="3" name="Content Placeholder 2">
            <a:extLst>
              <a:ext uri="{FF2B5EF4-FFF2-40B4-BE49-F238E27FC236}">
                <a16:creationId xmlns:a16="http://schemas.microsoft.com/office/drawing/2014/main" id="{5E156963-528C-654C-7A8B-4BEA3833199B}"/>
              </a:ext>
            </a:extLst>
          </p:cNvPr>
          <p:cNvSpPr>
            <a:spLocks noGrp="1"/>
          </p:cNvSpPr>
          <p:nvPr>
            <p:ph idx="1"/>
          </p:nvPr>
        </p:nvSpPr>
        <p:spPr/>
        <p:txBody>
          <a:bodyPr>
            <a:normAutofit/>
          </a:bodyPr>
          <a:lstStyle/>
          <a:p>
            <a:pPr marL="342900" indent="-342900">
              <a:buFont typeface="Arial" panose="020B0604020202020204" pitchFamily="34" charset="0"/>
              <a:buChar char="•"/>
            </a:pPr>
            <a:r>
              <a:rPr lang="en-GB" sz="2400" dirty="0"/>
              <a:t>Schools and other education settings play a crucial role in early identification of problems that could put children at risk.</a:t>
            </a:r>
          </a:p>
          <a:p>
            <a:endParaRPr lang="en-GB" sz="2400" dirty="0"/>
          </a:p>
          <a:p>
            <a:pPr marL="342900" indent="-342900">
              <a:buFont typeface="Arial" panose="020B0604020202020204" pitchFamily="34" charset="0"/>
              <a:buChar char="•"/>
            </a:pPr>
            <a:r>
              <a:rPr lang="en-GB" sz="2400" dirty="0"/>
              <a:t>They are encouraged to develop strong relationships with children and families to create a safe and supportive environment where concerns can be raised early.</a:t>
            </a:r>
          </a:p>
          <a:p>
            <a:endParaRPr lang="en-GB" sz="2400" dirty="0"/>
          </a:p>
          <a:p>
            <a:pPr marL="342900" indent="-342900">
              <a:buFont typeface="Arial" panose="020B0604020202020204" pitchFamily="34" charset="0"/>
              <a:buChar char="•"/>
            </a:pPr>
            <a:r>
              <a:rPr lang="en-GB" sz="2400" dirty="0"/>
              <a:t>This can help prevent issues from escalating and ensure children receive the necessary support before they reach crisis point.</a:t>
            </a:r>
          </a:p>
        </p:txBody>
      </p:sp>
    </p:spTree>
    <p:extLst>
      <p:ext uri="{BB962C8B-B14F-4D97-AF65-F5344CB8AC3E}">
        <p14:creationId xmlns:p14="http://schemas.microsoft.com/office/powerpoint/2010/main" val="12394832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8609D-AE1E-AF9A-3226-6330EBF1A7C5}"/>
              </a:ext>
            </a:extLst>
          </p:cNvPr>
          <p:cNvSpPr>
            <a:spLocks noGrp="1"/>
          </p:cNvSpPr>
          <p:nvPr>
            <p:ph type="title"/>
          </p:nvPr>
        </p:nvSpPr>
        <p:spPr>
          <a:xfrm>
            <a:off x="323528" y="-315416"/>
            <a:ext cx="8229600" cy="1143000"/>
          </a:xfrm>
        </p:spPr>
        <p:txBody>
          <a:bodyPr>
            <a:normAutofit/>
          </a:bodyPr>
          <a:lstStyle/>
          <a:p>
            <a:r>
              <a:rPr lang="en-GB" sz="3200" dirty="0"/>
              <a:t>Other Significant Updates:</a:t>
            </a:r>
          </a:p>
        </p:txBody>
      </p:sp>
      <p:sp>
        <p:nvSpPr>
          <p:cNvPr id="3" name="Content Placeholder 2">
            <a:extLst>
              <a:ext uri="{FF2B5EF4-FFF2-40B4-BE49-F238E27FC236}">
                <a16:creationId xmlns:a16="http://schemas.microsoft.com/office/drawing/2014/main" id="{322EC852-C1FB-0CFD-BBA8-AB9F86BEFA0C}"/>
              </a:ext>
            </a:extLst>
          </p:cNvPr>
          <p:cNvSpPr>
            <a:spLocks noGrp="1"/>
          </p:cNvSpPr>
          <p:nvPr>
            <p:ph idx="1"/>
          </p:nvPr>
        </p:nvSpPr>
        <p:spPr>
          <a:xfrm>
            <a:off x="457200" y="1988840"/>
            <a:ext cx="8229600" cy="4525963"/>
          </a:xfrm>
        </p:spPr>
        <p:txBody>
          <a:bodyPr>
            <a:normAutofit/>
          </a:bodyPr>
          <a:lstStyle/>
          <a:p>
            <a:pPr marL="457200" indent="-457200">
              <a:buFont typeface="Arial" panose="020B0604020202020204" pitchFamily="34" charset="0"/>
              <a:buChar char="•"/>
            </a:pPr>
            <a:r>
              <a:rPr lang="en-GB" sz="2800" b="1" dirty="0"/>
              <a:t>Clarified Terminology: </a:t>
            </a:r>
            <a:r>
              <a:rPr lang="en-GB" sz="2800" dirty="0"/>
              <a:t>Reflecting recent legislation and language changes.</a:t>
            </a:r>
          </a:p>
          <a:p>
            <a:pPr marL="457200" indent="-457200">
              <a:buFont typeface="Arial" panose="020B0604020202020204" pitchFamily="34" charset="0"/>
              <a:buChar char="•"/>
            </a:pPr>
            <a:r>
              <a:rPr lang="en-GB" sz="2800" b="1" dirty="0"/>
              <a:t>Information Sharing: </a:t>
            </a:r>
            <a:r>
              <a:rPr lang="en-GB" sz="2800" dirty="0"/>
              <a:t>Balancing transparency with confidentiality concerns.</a:t>
            </a:r>
          </a:p>
          <a:p>
            <a:pPr marL="457200" indent="-457200">
              <a:buFont typeface="Arial" panose="020B0604020202020204" pitchFamily="34" charset="0"/>
              <a:buChar char="•"/>
            </a:pPr>
            <a:r>
              <a:rPr lang="en-GB" sz="2800" b="1" dirty="0"/>
              <a:t>Independent Scrutiny: </a:t>
            </a:r>
            <a:r>
              <a:rPr lang="en-GB" sz="2800" dirty="0"/>
              <a:t>Stronger role for independent review of safeguarding practices.</a:t>
            </a:r>
          </a:p>
          <a:p>
            <a:pPr marL="457200" indent="-457200">
              <a:buFont typeface="Arial" panose="020B0604020202020204" pitchFamily="34" charset="0"/>
              <a:buChar char="•"/>
            </a:pPr>
            <a:r>
              <a:rPr lang="en-GB" sz="2800" b="1" dirty="0"/>
              <a:t>Reporting Changes: </a:t>
            </a:r>
            <a:r>
              <a:rPr lang="en-GB" sz="2800" dirty="0"/>
              <a:t>Clarifying procedures for reporting concerns about children, including non-mandatory reporting of care leaver deaths.</a:t>
            </a:r>
          </a:p>
        </p:txBody>
      </p:sp>
    </p:spTree>
    <p:extLst>
      <p:ext uri="{BB962C8B-B14F-4D97-AF65-F5344CB8AC3E}">
        <p14:creationId xmlns:p14="http://schemas.microsoft.com/office/powerpoint/2010/main" val="1513665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2C07E-4DDF-00D0-E517-6838CC7F3160}"/>
              </a:ext>
            </a:extLst>
          </p:cNvPr>
          <p:cNvSpPr>
            <a:spLocks noGrp="1"/>
          </p:cNvSpPr>
          <p:nvPr>
            <p:ph type="title"/>
          </p:nvPr>
        </p:nvSpPr>
        <p:spPr>
          <a:xfrm>
            <a:off x="323528" y="-171400"/>
            <a:ext cx="8229600" cy="1143000"/>
          </a:xfrm>
        </p:spPr>
        <p:txBody>
          <a:bodyPr>
            <a:normAutofit/>
          </a:bodyPr>
          <a:lstStyle/>
          <a:p>
            <a:r>
              <a:rPr lang="en-GB" sz="4800" dirty="0"/>
              <a:t>Agenda</a:t>
            </a:r>
          </a:p>
        </p:txBody>
      </p:sp>
      <p:sp>
        <p:nvSpPr>
          <p:cNvPr id="3" name="Content Placeholder 2">
            <a:extLst>
              <a:ext uri="{FF2B5EF4-FFF2-40B4-BE49-F238E27FC236}">
                <a16:creationId xmlns:a16="http://schemas.microsoft.com/office/drawing/2014/main" id="{4F6F44A9-F00A-47EE-00F1-A8A576505D67}"/>
              </a:ext>
            </a:extLst>
          </p:cNvPr>
          <p:cNvSpPr>
            <a:spLocks noGrp="1"/>
          </p:cNvSpPr>
          <p:nvPr>
            <p:ph idx="1"/>
          </p:nvPr>
        </p:nvSpPr>
        <p:spPr>
          <a:xfrm>
            <a:off x="457200" y="1600202"/>
            <a:ext cx="5410944" cy="4525963"/>
          </a:xfrm>
        </p:spPr>
        <p:txBody>
          <a:bodyPr>
            <a:normAutofit/>
          </a:bodyPr>
          <a:lstStyle/>
          <a:p>
            <a:pPr marL="342900" indent="-342900">
              <a:buFont typeface="Arial" panose="020B0604020202020204" pitchFamily="34" charset="0"/>
              <a:buChar char="•"/>
            </a:pPr>
            <a:r>
              <a:rPr lang="en-GB" sz="2800" b="1" dirty="0"/>
              <a:t>Safeguarding Children: </a:t>
            </a:r>
            <a:r>
              <a:rPr lang="en-GB" sz="2800" dirty="0"/>
              <a:t>Stronger Together - Navigating the 2023 Updates</a:t>
            </a:r>
          </a:p>
          <a:p>
            <a:pPr marL="342900" indent="-342900">
              <a:buFont typeface="Arial" panose="020B0604020202020204" pitchFamily="34" charset="0"/>
              <a:buChar char="•"/>
            </a:pPr>
            <a:endParaRPr lang="en-GB" sz="2800" dirty="0"/>
          </a:p>
          <a:p>
            <a:pPr marL="342900" indent="-342900">
              <a:buFont typeface="Arial" panose="020B0604020202020204" pitchFamily="34" charset="0"/>
              <a:buChar char="•"/>
            </a:pPr>
            <a:r>
              <a:rPr lang="en-GB" sz="2800" dirty="0"/>
              <a:t>Exploring key changes in Working Together to Safeguard Children</a:t>
            </a:r>
          </a:p>
          <a:p>
            <a:pPr marL="342900" indent="-342900">
              <a:buFont typeface="Arial" panose="020B0604020202020204" pitchFamily="34" charset="0"/>
              <a:buChar char="•"/>
            </a:pPr>
            <a:endParaRPr lang="en-GB" sz="2800" dirty="0"/>
          </a:p>
          <a:p>
            <a:pPr marL="342900" indent="-342900">
              <a:buFont typeface="Arial" panose="020B0604020202020204" pitchFamily="34" charset="0"/>
              <a:buChar char="•"/>
            </a:pPr>
            <a:r>
              <a:rPr lang="en-GB" sz="2800" dirty="0"/>
              <a:t>What does this mean for Education</a:t>
            </a:r>
          </a:p>
          <a:p>
            <a:pPr marL="342900" indent="-342900">
              <a:buFont typeface="Arial" panose="020B0604020202020204" pitchFamily="34" charset="0"/>
              <a:buChar char="•"/>
            </a:pPr>
            <a:endParaRPr lang="en-GB" sz="2800" dirty="0"/>
          </a:p>
          <a:p>
            <a:pPr marL="342900" indent="-342900">
              <a:buFont typeface="Arial" panose="020B0604020202020204" pitchFamily="34" charset="0"/>
              <a:buChar char="•"/>
            </a:pPr>
            <a:r>
              <a:rPr lang="en-GB" sz="2800" dirty="0"/>
              <a:t>Useful resources</a:t>
            </a:r>
          </a:p>
        </p:txBody>
      </p:sp>
      <p:pic>
        <p:nvPicPr>
          <p:cNvPr id="5" name="Picture 4">
            <a:extLst>
              <a:ext uri="{FF2B5EF4-FFF2-40B4-BE49-F238E27FC236}">
                <a16:creationId xmlns:a16="http://schemas.microsoft.com/office/drawing/2014/main" id="{FBCA8ABC-B40B-F73D-649A-A266D4C8D11C}"/>
              </a:ext>
            </a:extLst>
          </p:cNvPr>
          <p:cNvPicPr>
            <a:picLocks noChangeAspect="1"/>
          </p:cNvPicPr>
          <p:nvPr/>
        </p:nvPicPr>
        <p:blipFill>
          <a:blip r:embed="rId2"/>
          <a:stretch>
            <a:fillRect/>
          </a:stretch>
        </p:blipFill>
        <p:spPr>
          <a:xfrm>
            <a:off x="6012160" y="1600202"/>
            <a:ext cx="2999160" cy="4215036"/>
          </a:xfrm>
          <a:prstGeom prst="rect">
            <a:avLst/>
          </a:prstGeom>
        </p:spPr>
      </p:pic>
    </p:spTree>
    <p:extLst>
      <p:ext uri="{BB962C8B-B14F-4D97-AF65-F5344CB8AC3E}">
        <p14:creationId xmlns:p14="http://schemas.microsoft.com/office/powerpoint/2010/main" val="14630422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5648C-0F3F-837C-F9F9-3E96E8088ADA}"/>
              </a:ext>
            </a:extLst>
          </p:cNvPr>
          <p:cNvSpPr>
            <a:spLocks noGrp="1"/>
          </p:cNvSpPr>
          <p:nvPr>
            <p:ph type="title"/>
          </p:nvPr>
        </p:nvSpPr>
        <p:spPr>
          <a:xfrm>
            <a:off x="457200" y="-315416"/>
            <a:ext cx="8229600" cy="1143000"/>
          </a:xfrm>
        </p:spPr>
        <p:txBody>
          <a:bodyPr>
            <a:normAutofit/>
          </a:bodyPr>
          <a:lstStyle/>
          <a:p>
            <a:r>
              <a:rPr lang="en-GB" sz="3600" dirty="0"/>
              <a:t>Conclusion:</a:t>
            </a:r>
          </a:p>
        </p:txBody>
      </p:sp>
      <p:sp>
        <p:nvSpPr>
          <p:cNvPr id="3" name="Content Placeholder 2">
            <a:extLst>
              <a:ext uri="{FF2B5EF4-FFF2-40B4-BE49-F238E27FC236}">
                <a16:creationId xmlns:a16="http://schemas.microsoft.com/office/drawing/2014/main" id="{0BB1613F-42BF-37B1-E55D-BCD48BD3DEAF}"/>
              </a:ext>
            </a:extLst>
          </p:cNvPr>
          <p:cNvSpPr>
            <a:spLocks noGrp="1"/>
          </p:cNvSpPr>
          <p:nvPr>
            <p:ph idx="1"/>
          </p:nvPr>
        </p:nvSpPr>
        <p:spPr>
          <a:xfrm>
            <a:off x="323528" y="1340768"/>
            <a:ext cx="8229600" cy="4525963"/>
          </a:xfrm>
        </p:spPr>
        <p:txBody>
          <a:bodyPr>
            <a:noAutofit/>
          </a:bodyPr>
          <a:lstStyle/>
          <a:p>
            <a:pPr marL="457200" indent="-457200">
              <a:buFont typeface="Arial" panose="020B0604020202020204" pitchFamily="34" charset="0"/>
              <a:buChar char="•"/>
            </a:pPr>
            <a:r>
              <a:rPr lang="en-GB" sz="2400" dirty="0"/>
              <a:t>The 2023 update to "Working Together to Safeguard Children" is a significant step forward in strengthening multi-agency collaboration, prioritising early help, and ensuring effective child protection practices.</a:t>
            </a:r>
          </a:p>
          <a:p>
            <a:endParaRPr lang="en-GB" sz="2400" dirty="0"/>
          </a:p>
          <a:p>
            <a:pPr marL="457200" indent="-457200">
              <a:buFont typeface="Arial" panose="020B0604020202020204" pitchFamily="34" charset="0"/>
              <a:buChar char="•"/>
            </a:pPr>
            <a:r>
              <a:rPr lang="en-GB" sz="2400" dirty="0"/>
              <a:t>By understanding these changes and working together, we can create a safer environment for all children.</a:t>
            </a:r>
          </a:p>
          <a:p>
            <a:pPr marL="457200" indent="-457200">
              <a:buFont typeface="Arial" panose="020B0604020202020204" pitchFamily="34" charset="0"/>
              <a:buChar char="•"/>
            </a:pPr>
            <a:endParaRPr lang="en-GB" sz="2400" dirty="0"/>
          </a:p>
          <a:p>
            <a:pPr marL="457200" indent="-457200">
              <a:buFont typeface="Arial" panose="020B0604020202020204" pitchFamily="34" charset="0"/>
              <a:buChar char="•"/>
            </a:pPr>
            <a:r>
              <a:rPr lang="en-GB" sz="2400" dirty="0"/>
              <a:t>Overall, the new Working Together to Safeguard Children document recognises the vital role education plays in protecting children. By strengthening collaboration, information sharing, and early intervention, education settings can make a significant contribution to keeping children safe and promoting their well-being.</a:t>
            </a:r>
          </a:p>
        </p:txBody>
      </p:sp>
    </p:spTree>
    <p:extLst>
      <p:ext uri="{BB962C8B-B14F-4D97-AF65-F5344CB8AC3E}">
        <p14:creationId xmlns:p14="http://schemas.microsoft.com/office/powerpoint/2010/main" val="6303879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DC296-060E-923E-8FF5-A2A30F3DA062}"/>
              </a:ext>
            </a:extLst>
          </p:cNvPr>
          <p:cNvSpPr>
            <a:spLocks noGrp="1"/>
          </p:cNvSpPr>
          <p:nvPr>
            <p:ph type="title"/>
          </p:nvPr>
        </p:nvSpPr>
        <p:spPr>
          <a:xfrm>
            <a:off x="179512" y="-315416"/>
            <a:ext cx="8496944" cy="1143000"/>
          </a:xfrm>
        </p:spPr>
        <p:txBody>
          <a:bodyPr>
            <a:normAutofit/>
          </a:bodyPr>
          <a:lstStyle/>
          <a:p>
            <a:r>
              <a:rPr lang="en-GB" sz="2800" dirty="0"/>
              <a:t>Key Guidance – Working Together to Safeguard Children</a:t>
            </a:r>
          </a:p>
        </p:txBody>
      </p:sp>
      <p:pic>
        <p:nvPicPr>
          <p:cNvPr id="6" name="Picture 5">
            <a:extLst>
              <a:ext uri="{FF2B5EF4-FFF2-40B4-BE49-F238E27FC236}">
                <a16:creationId xmlns:a16="http://schemas.microsoft.com/office/drawing/2014/main" id="{70E52B24-0102-7593-4683-2C2DB832FC34}"/>
              </a:ext>
            </a:extLst>
          </p:cNvPr>
          <p:cNvPicPr>
            <a:picLocks noChangeAspect="1"/>
          </p:cNvPicPr>
          <p:nvPr/>
        </p:nvPicPr>
        <p:blipFill>
          <a:blip r:embed="rId2"/>
          <a:stretch>
            <a:fillRect/>
          </a:stretch>
        </p:blipFill>
        <p:spPr>
          <a:xfrm>
            <a:off x="395536" y="1556792"/>
            <a:ext cx="3018457" cy="4182825"/>
          </a:xfrm>
          <a:prstGeom prst="rect">
            <a:avLst/>
          </a:prstGeom>
        </p:spPr>
      </p:pic>
      <p:pic>
        <p:nvPicPr>
          <p:cNvPr id="8" name="Picture 7">
            <a:extLst>
              <a:ext uri="{FF2B5EF4-FFF2-40B4-BE49-F238E27FC236}">
                <a16:creationId xmlns:a16="http://schemas.microsoft.com/office/drawing/2014/main" id="{3A9916C4-F86E-83F3-2BE1-BB9EF4B82E7D}"/>
              </a:ext>
            </a:extLst>
          </p:cNvPr>
          <p:cNvPicPr>
            <a:picLocks noChangeAspect="1"/>
          </p:cNvPicPr>
          <p:nvPr/>
        </p:nvPicPr>
        <p:blipFill>
          <a:blip r:embed="rId3"/>
          <a:stretch>
            <a:fillRect/>
          </a:stretch>
        </p:blipFill>
        <p:spPr>
          <a:xfrm>
            <a:off x="6038131" y="1268560"/>
            <a:ext cx="3105869" cy="4320879"/>
          </a:xfrm>
          <a:prstGeom prst="rect">
            <a:avLst/>
          </a:prstGeom>
        </p:spPr>
      </p:pic>
      <p:pic>
        <p:nvPicPr>
          <p:cNvPr id="11" name="Picture 10">
            <a:extLst>
              <a:ext uri="{FF2B5EF4-FFF2-40B4-BE49-F238E27FC236}">
                <a16:creationId xmlns:a16="http://schemas.microsoft.com/office/drawing/2014/main" id="{550CE50F-F5FE-4DB1-5C9C-C13B12F4552A}"/>
              </a:ext>
            </a:extLst>
          </p:cNvPr>
          <p:cNvPicPr>
            <a:picLocks noChangeAspect="1"/>
          </p:cNvPicPr>
          <p:nvPr/>
        </p:nvPicPr>
        <p:blipFill>
          <a:blip r:embed="rId4"/>
          <a:stretch>
            <a:fillRect/>
          </a:stretch>
        </p:blipFill>
        <p:spPr>
          <a:xfrm>
            <a:off x="3064003" y="1916832"/>
            <a:ext cx="2974128" cy="4182825"/>
          </a:xfrm>
          <a:prstGeom prst="rect">
            <a:avLst/>
          </a:prstGeom>
        </p:spPr>
      </p:pic>
    </p:spTree>
    <p:extLst>
      <p:ext uri="{BB962C8B-B14F-4D97-AF65-F5344CB8AC3E}">
        <p14:creationId xmlns:p14="http://schemas.microsoft.com/office/powerpoint/2010/main" val="11585472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75BCC-1EF4-EDFF-C226-516DE6DE3B84}"/>
              </a:ext>
            </a:extLst>
          </p:cNvPr>
          <p:cNvSpPr>
            <a:spLocks noGrp="1"/>
          </p:cNvSpPr>
          <p:nvPr>
            <p:ph type="title"/>
          </p:nvPr>
        </p:nvSpPr>
        <p:spPr>
          <a:xfrm>
            <a:off x="395536" y="-387424"/>
            <a:ext cx="8229600" cy="1143000"/>
          </a:xfrm>
        </p:spPr>
        <p:txBody>
          <a:bodyPr>
            <a:normAutofit/>
          </a:bodyPr>
          <a:lstStyle/>
          <a:p>
            <a:r>
              <a:rPr lang="en-GB" sz="2800" dirty="0"/>
              <a:t>https://www.gov.uk/government/publications</a:t>
            </a:r>
          </a:p>
        </p:txBody>
      </p:sp>
      <p:pic>
        <p:nvPicPr>
          <p:cNvPr id="5" name="Content Placeholder 4">
            <a:extLst>
              <a:ext uri="{FF2B5EF4-FFF2-40B4-BE49-F238E27FC236}">
                <a16:creationId xmlns:a16="http://schemas.microsoft.com/office/drawing/2014/main" id="{CB57DD76-F43C-300E-731A-BBAAAF1D11AA}"/>
              </a:ext>
            </a:extLst>
          </p:cNvPr>
          <p:cNvPicPr>
            <a:picLocks noGrp="1" noChangeAspect="1"/>
          </p:cNvPicPr>
          <p:nvPr>
            <p:ph idx="1"/>
          </p:nvPr>
        </p:nvPicPr>
        <p:blipFill>
          <a:blip r:embed="rId2"/>
          <a:stretch>
            <a:fillRect/>
          </a:stretch>
        </p:blipFill>
        <p:spPr>
          <a:xfrm>
            <a:off x="251520" y="1417638"/>
            <a:ext cx="3554414" cy="5177956"/>
          </a:xfrm>
        </p:spPr>
      </p:pic>
      <p:pic>
        <p:nvPicPr>
          <p:cNvPr id="7" name="Picture 6">
            <a:extLst>
              <a:ext uri="{FF2B5EF4-FFF2-40B4-BE49-F238E27FC236}">
                <a16:creationId xmlns:a16="http://schemas.microsoft.com/office/drawing/2014/main" id="{048C57F2-87B1-9A21-4081-8AB218CA7F9B}"/>
              </a:ext>
            </a:extLst>
          </p:cNvPr>
          <p:cNvPicPr>
            <a:picLocks noChangeAspect="1"/>
          </p:cNvPicPr>
          <p:nvPr/>
        </p:nvPicPr>
        <p:blipFill>
          <a:blip r:embed="rId3"/>
          <a:stretch>
            <a:fillRect/>
          </a:stretch>
        </p:blipFill>
        <p:spPr>
          <a:xfrm>
            <a:off x="4572000" y="1429870"/>
            <a:ext cx="3402614" cy="5165724"/>
          </a:xfrm>
          <a:prstGeom prst="rect">
            <a:avLst/>
          </a:prstGeom>
        </p:spPr>
      </p:pic>
    </p:spTree>
    <p:extLst>
      <p:ext uri="{BB962C8B-B14F-4D97-AF65-F5344CB8AC3E}">
        <p14:creationId xmlns:p14="http://schemas.microsoft.com/office/powerpoint/2010/main" val="1616723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bwMode="auto">
          <a:xfrm>
            <a:off x="539552" y="404664"/>
            <a:ext cx="5829300" cy="303610"/>
          </a:xfrm>
          <a:prstGeom prst="rect">
            <a:avLst/>
          </a:prstGeom>
          <a:noFill/>
        </p:spPr>
        <p:txBody>
          <a:bodyPr anchor="ctr">
            <a:normAutofit fontScale="90000"/>
          </a:bodyPr>
          <a:lstStyle/>
          <a:p>
            <a:pPr eaLnBrk="1" hangingPunct="1"/>
            <a:r>
              <a:rPr lang="en-GB" altLang="en-US" sz="3000" dirty="0">
                <a:solidFill>
                  <a:schemeClr val="bg1"/>
                </a:solidFill>
              </a:rPr>
              <a:t>Safeguarding contacts Sutton</a:t>
            </a:r>
          </a:p>
        </p:txBody>
      </p:sp>
      <p:sp>
        <p:nvSpPr>
          <p:cNvPr id="41987" name="Rectangle 3"/>
          <p:cNvSpPr>
            <a:spLocks noGrp="1" noChangeArrowheads="1"/>
          </p:cNvSpPr>
          <p:nvPr>
            <p:ph type="body" idx="4294967295"/>
          </p:nvPr>
        </p:nvSpPr>
        <p:spPr bwMode="auto">
          <a:xfrm>
            <a:off x="539552" y="1772816"/>
            <a:ext cx="7196747" cy="4227935"/>
          </a:xfrm>
          <a:prstGeom prst="rect">
            <a:avLst/>
          </a:prstGeom>
          <a:solidFill>
            <a:srgbClr val="FFFFFF"/>
          </a:solidFill>
        </p:spPr>
        <p:txBody>
          <a:bodyPr>
            <a:normAutofit fontScale="92500" lnSpcReduction="10000"/>
          </a:bodyPr>
          <a:lstStyle/>
          <a:p>
            <a:pPr eaLnBrk="1" hangingPunct="1">
              <a:lnSpc>
                <a:spcPct val="75000"/>
              </a:lnSpc>
              <a:buClr>
                <a:srgbClr val="FF0066"/>
              </a:buClr>
              <a:defRPr/>
            </a:pPr>
            <a:endParaRPr lang="en-GB" sz="1950" dirty="0"/>
          </a:p>
          <a:p>
            <a:pPr eaLnBrk="1" hangingPunct="1">
              <a:lnSpc>
                <a:spcPct val="75000"/>
              </a:lnSpc>
              <a:buClr>
                <a:srgbClr val="FF0066"/>
              </a:buClr>
              <a:defRPr/>
            </a:pPr>
            <a:r>
              <a:rPr lang="en-GB" sz="2400" dirty="0">
                <a:hlinkClick r:id="rId2"/>
              </a:rPr>
              <a:t>childrensfirstcontactservice@sutton.gov.uk</a:t>
            </a:r>
            <a:r>
              <a:rPr lang="en-GB" sz="2400" dirty="0"/>
              <a:t> </a:t>
            </a:r>
          </a:p>
          <a:p>
            <a:pPr eaLnBrk="1" hangingPunct="1">
              <a:lnSpc>
                <a:spcPct val="75000"/>
              </a:lnSpc>
              <a:buClr>
                <a:srgbClr val="FF0066"/>
              </a:buClr>
              <a:defRPr/>
            </a:pPr>
            <a:endParaRPr lang="en-GB" sz="2400" dirty="0"/>
          </a:p>
          <a:p>
            <a:pPr>
              <a:lnSpc>
                <a:spcPct val="75000"/>
              </a:lnSpc>
              <a:buClr>
                <a:srgbClr val="FF0066"/>
              </a:buClr>
              <a:defRPr/>
            </a:pPr>
            <a:r>
              <a:rPr lang="en-GB" sz="2400" dirty="0"/>
              <a:t>Tel: 020 8770 6001</a:t>
            </a:r>
          </a:p>
          <a:p>
            <a:pPr marL="301366" indent="-301366">
              <a:lnSpc>
                <a:spcPct val="75000"/>
              </a:lnSpc>
              <a:buClr>
                <a:srgbClr val="FF0066"/>
              </a:buClr>
              <a:buFont typeface="Arial" panose="020B0604020202020204" pitchFamily="34" charset="0"/>
              <a:buChar char="•"/>
              <a:defRPr/>
            </a:pPr>
            <a:endParaRPr lang="en-GB" sz="2400" b="1" dirty="0"/>
          </a:p>
          <a:p>
            <a:pPr eaLnBrk="1" hangingPunct="1">
              <a:lnSpc>
                <a:spcPct val="75000"/>
              </a:lnSpc>
              <a:buClr>
                <a:srgbClr val="FF0066"/>
              </a:buClr>
              <a:defRPr/>
            </a:pPr>
            <a:r>
              <a:rPr lang="en-GB" sz="2400" b="1" dirty="0"/>
              <a:t>Emergency Duty Team </a:t>
            </a:r>
            <a:r>
              <a:rPr lang="en-GB" sz="2400" dirty="0"/>
              <a:t>(Out of Hours)</a:t>
            </a:r>
          </a:p>
          <a:p>
            <a:pPr eaLnBrk="1" hangingPunct="1">
              <a:lnSpc>
                <a:spcPct val="75000"/>
              </a:lnSpc>
              <a:buClr>
                <a:srgbClr val="FF0066"/>
              </a:buClr>
              <a:defRPr/>
            </a:pPr>
            <a:r>
              <a:rPr lang="en-GB" sz="2400" dirty="0"/>
              <a:t> </a:t>
            </a:r>
          </a:p>
          <a:p>
            <a:pPr eaLnBrk="1" hangingPunct="1">
              <a:lnSpc>
                <a:spcPct val="75000"/>
              </a:lnSpc>
              <a:buClr>
                <a:srgbClr val="FF0066"/>
              </a:buClr>
              <a:defRPr/>
            </a:pPr>
            <a:r>
              <a:rPr lang="en-GB" sz="2400" dirty="0"/>
              <a:t>Tel: 020 8770 5000x9</a:t>
            </a:r>
          </a:p>
          <a:p>
            <a:pPr eaLnBrk="1" hangingPunct="1">
              <a:lnSpc>
                <a:spcPct val="75000"/>
              </a:lnSpc>
              <a:buClr>
                <a:srgbClr val="FF0066"/>
              </a:buClr>
              <a:defRPr/>
            </a:pPr>
            <a:endParaRPr lang="fr-FR" sz="2400" dirty="0"/>
          </a:p>
          <a:p>
            <a:pPr eaLnBrk="1" hangingPunct="1">
              <a:lnSpc>
                <a:spcPct val="75000"/>
              </a:lnSpc>
              <a:buClr>
                <a:srgbClr val="FF0066"/>
              </a:buClr>
              <a:defRPr/>
            </a:pPr>
            <a:r>
              <a:rPr lang="fr-FR" sz="2400" dirty="0">
                <a:solidFill>
                  <a:schemeClr val="accent1">
                    <a:lumMod val="60000"/>
                    <a:lumOff val="40000"/>
                  </a:schemeClr>
                </a:solidFill>
              </a:rPr>
              <a:t>Email: childrens.edt@sutton.gov.uk</a:t>
            </a:r>
            <a:endParaRPr lang="en-GB" sz="2400" dirty="0">
              <a:solidFill>
                <a:schemeClr val="accent1">
                  <a:lumMod val="60000"/>
                  <a:lumOff val="40000"/>
                </a:schemeClr>
              </a:solidFill>
            </a:endParaRPr>
          </a:p>
          <a:p>
            <a:pPr eaLnBrk="1" hangingPunct="1">
              <a:lnSpc>
                <a:spcPct val="75000"/>
              </a:lnSpc>
              <a:buClr>
                <a:srgbClr val="FF0066"/>
              </a:buClr>
              <a:defRPr/>
            </a:pPr>
            <a:endParaRPr lang="en-GB" sz="2400" dirty="0"/>
          </a:p>
          <a:p>
            <a:pPr eaLnBrk="1" hangingPunct="1">
              <a:lnSpc>
                <a:spcPct val="75000"/>
              </a:lnSpc>
              <a:buClr>
                <a:srgbClr val="FF0066"/>
              </a:buClr>
              <a:defRPr/>
            </a:pPr>
            <a:r>
              <a:rPr lang="en-GB" sz="2400" dirty="0">
                <a:solidFill>
                  <a:schemeClr val="tx2"/>
                </a:solidFill>
                <a:hlinkClick r:id="rId3"/>
              </a:rPr>
              <a:t>suttonlscp@sutton.gov.uk</a:t>
            </a:r>
            <a:endParaRPr lang="en-GB" sz="2400" dirty="0">
              <a:solidFill>
                <a:schemeClr val="tx2"/>
              </a:solidFill>
            </a:endParaRPr>
          </a:p>
          <a:p>
            <a:pPr eaLnBrk="1" hangingPunct="1">
              <a:lnSpc>
                <a:spcPct val="75000"/>
              </a:lnSpc>
              <a:buFontTx/>
              <a:buNone/>
              <a:defRPr/>
            </a:pPr>
            <a:endParaRPr lang="en-GB" sz="2400" dirty="0">
              <a:solidFill>
                <a:schemeClr val="tx2"/>
              </a:solidFill>
            </a:endParaRPr>
          </a:p>
          <a:p>
            <a:pPr eaLnBrk="1" hangingPunct="1">
              <a:lnSpc>
                <a:spcPct val="75000"/>
              </a:lnSpc>
              <a:buFontTx/>
              <a:buNone/>
              <a:defRPr/>
            </a:pPr>
            <a:endParaRPr lang="en-GB" sz="2400" dirty="0">
              <a:solidFill>
                <a:schemeClr val="tx2"/>
              </a:solidFill>
            </a:endParaRPr>
          </a:p>
          <a:p>
            <a:pPr eaLnBrk="1" hangingPunct="1">
              <a:lnSpc>
                <a:spcPct val="75000"/>
              </a:lnSpc>
              <a:buFontTx/>
              <a:buNone/>
              <a:defRPr/>
            </a:pPr>
            <a:r>
              <a:rPr lang="en-GB" sz="2400" dirty="0">
                <a:solidFill>
                  <a:schemeClr val="tx2"/>
                </a:solidFill>
                <a:hlinkClick r:id="rId4"/>
              </a:rPr>
              <a:t>lado@Sutton.gov.uk</a:t>
            </a:r>
            <a:endParaRPr lang="en-GB" sz="2400" dirty="0">
              <a:solidFill>
                <a:schemeClr val="tx2"/>
              </a:solidFill>
            </a:endParaRPr>
          </a:p>
          <a:p>
            <a:pPr eaLnBrk="1" hangingPunct="1">
              <a:lnSpc>
                <a:spcPct val="75000"/>
              </a:lnSpc>
              <a:buFontTx/>
              <a:buNone/>
              <a:defRPr/>
            </a:pPr>
            <a:endParaRPr lang="en-GB" sz="2400" dirty="0">
              <a:solidFill>
                <a:schemeClr val="tx2"/>
              </a:solidFill>
            </a:endParaRPr>
          </a:p>
          <a:p>
            <a:pPr>
              <a:lnSpc>
                <a:spcPct val="75000"/>
              </a:lnSpc>
              <a:defRPr/>
            </a:pPr>
            <a:r>
              <a:rPr lang="en-GB" sz="2400" dirty="0">
                <a:solidFill>
                  <a:schemeClr val="tx2"/>
                </a:solidFill>
              </a:rPr>
              <a:t>0208 770 4532 </a:t>
            </a:r>
          </a:p>
        </p:txBody>
      </p:sp>
      <p:pic>
        <p:nvPicPr>
          <p:cNvPr id="4" name="Picture 3">
            <a:extLst>
              <a:ext uri="{FF2B5EF4-FFF2-40B4-BE49-F238E27FC236}">
                <a16:creationId xmlns:a16="http://schemas.microsoft.com/office/drawing/2014/main" id="{F9720D91-38E3-4A65-8F7E-8B760417E0B8}"/>
              </a:ext>
            </a:extLst>
          </p:cNvPr>
          <p:cNvPicPr>
            <a:picLocks noChangeAspect="1"/>
          </p:cNvPicPr>
          <p:nvPr/>
        </p:nvPicPr>
        <p:blipFill>
          <a:blip r:embed="rId5"/>
          <a:stretch>
            <a:fillRect/>
          </a:stretch>
        </p:blipFill>
        <p:spPr>
          <a:xfrm>
            <a:off x="4351784" y="4293096"/>
            <a:ext cx="4768949" cy="2260713"/>
          </a:xfrm>
          <a:prstGeom prst="rect">
            <a:avLst/>
          </a:prstGeom>
        </p:spPr>
      </p:pic>
    </p:spTree>
    <p:extLst>
      <p:ext uri="{BB962C8B-B14F-4D97-AF65-F5344CB8AC3E}">
        <p14:creationId xmlns:p14="http://schemas.microsoft.com/office/powerpoint/2010/main" val="3872024425"/>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5E1A8-74A5-4631-B582-1BF98861D4CE}"/>
              </a:ext>
            </a:extLst>
          </p:cNvPr>
          <p:cNvSpPr>
            <a:spLocks noGrp="1"/>
          </p:cNvSpPr>
          <p:nvPr>
            <p:ph type="title"/>
          </p:nvPr>
        </p:nvSpPr>
        <p:spPr/>
        <p:txBody>
          <a:bodyPr>
            <a:normAutofit fontScale="90000"/>
          </a:bodyPr>
          <a:lstStyle/>
          <a:p>
            <a:r>
              <a:rPr lang="en-GB" dirty="0"/>
              <a:t>Safeguarding contacts Croydon</a:t>
            </a:r>
          </a:p>
        </p:txBody>
      </p:sp>
      <p:sp>
        <p:nvSpPr>
          <p:cNvPr id="3" name="Text Placeholder 2">
            <a:extLst>
              <a:ext uri="{FF2B5EF4-FFF2-40B4-BE49-F238E27FC236}">
                <a16:creationId xmlns:a16="http://schemas.microsoft.com/office/drawing/2014/main" id="{0D67EF8E-F96B-4F09-9B69-F114B99AF0A1}"/>
              </a:ext>
            </a:extLst>
          </p:cNvPr>
          <p:cNvSpPr>
            <a:spLocks noGrp="1"/>
          </p:cNvSpPr>
          <p:nvPr>
            <p:ph type="body" idx="1"/>
          </p:nvPr>
        </p:nvSpPr>
        <p:spPr/>
        <p:txBody>
          <a:bodyPr>
            <a:normAutofit/>
          </a:bodyPr>
          <a:lstStyle/>
          <a:p>
            <a:r>
              <a:rPr lang="en-GB" sz="2250" b="1" dirty="0"/>
              <a:t>Single Point of Contact (SPOC)</a:t>
            </a:r>
          </a:p>
          <a:p>
            <a:r>
              <a:rPr lang="en-GB" sz="2250" dirty="0"/>
              <a:t>Phone: 0208 255 2888</a:t>
            </a:r>
          </a:p>
          <a:p>
            <a:r>
              <a:rPr lang="en-GB" sz="2250" dirty="0"/>
              <a:t>Monday to Friday, 9am to 5pm</a:t>
            </a:r>
          </a:p>
          <a:p>
            <a:endParaRPr lang="en-GB" sz="2250" dirty="0"/>
          </a:p>
          <a:p>
            <a:r>
              <a:rPr lang="en-GB" sz="2250" b="1" dirty="0"/>
              <a:t>Emergency Duty Team</a:t>
            </a:r>
          </a:p>
          <a:p>
            <a:r>
              <a:rPr lang="en-GB" sz="2250" dirty="0"/>
              <a:t>Telephone: 0208 726 6000 </a:t>
            </a:r>
          </a:p>
          <a:p>
            <a:r>
              <a:rPr lang="en-GB" sz="2250" dirty="0"/>
              <a:t>Email: SSD-EMERGENCY-DUTY-TEAM@croydon.gov.uk</a:t>
            </a:r>
          </a:p>
          <a:p>
            <a:r>
              <a:rPr lang="en-GB" sz="2250" dirty="0"/>
              <a:t>Monday to Friday, 5pm to 9am</a:t>
            </a:r>
          </a:p>
          <a:p>
            <a:r>
              <a:rPr lang="en-GB" sz="2250" dirty="0"/>
              <a:t>Weekends and bank holidays, 24 hours</a:t>
            </a:r>
          </a:p>
          <a:p>
            <a:endParaRPr lang="en-GB" sz="2250" dirty="0"/>
          </a:p>
          <a:p>
            <a:r>
              <a:rPr lang="en-GB" sz="2250" b="1" dirty="0"/>
              <a:t>Contact the LADO</a:t>
            </a:r>
          </a:p>
          <a:p>
            <a:r>
              <a:rPr lang="en-GB" sz="2250" dirty="0"/>
              <a:t>Telephone: 020 8255 2889</a:t>
            </a:r>
          </a:p>
          <a:p>
            <a:r>
              <a:rPr lang="en-GB" sz="2250" dirty="0"/>
              <a:t>Email: LADO@croydon.gov.uk</a:t>
            </a:r>
          </a:p>
        </p:txBody>
      </p:sp>
      <p:pic>
        <p:nvPicPr>
          <p:cNvPr id="5" name="Picture 4">
            <a:extLst>
              <a:ext uri="{FF2B5EF4-FFF2-40B4-BE49-F238E27FC236}">
                <a16:creationId xmlns:a16="http://schemas.microsoft.com/office/drawing/2014/main" id="{98D45461-6DFB-4D94-BA7B-CB0AEBF283B3}"/>
              </a:ext>
            </a:extLst>
          </p:cNvPr>
          <p:cNvPicPr>
            <a:picLocks noChangeAspect="1"/>
          </p:cNvPicPr>
          <p:nvPr/>
        </p:nvPicPr>
        <p:blipFill>
          <a:blip r:embed="rId2"/>
          <a:stretch>
            <a:fillRect/>
          </a:stretch>
        </p:blipFill>
        <p:spPr>
          <a:xfrm>
            <a:off x="5652121" y="4766242"/>
            <a:ext cx="3230190" cy="1941044"/>
          </a:xfrm>
          <a:prstGeom prst="rect">
            <a:avLst/>
          </a:prstGeom>
        </p:spPr>
      </p:pic>
    </p:spTree>
    <p:extLst>
      <p:ext uri="{BB962C8B-B14F-4D97-AF65-F5344CB8AC3E}">
        <p14:creationId xmlns:p14="http://schemas.microsoft.com/office/powerpoint/2010/main" val="2181593899"/>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5010965" cy="449482"/>
          </a:xfrm>
          <a:prstGeom prst="rect">
            <a:avLst/>
          </a:prstGeom>
        </p:spPr>
        <p:txBody>
          <a:bodyPr wrap="square">
            <a:spAutoFit/>
          </a:bodyPr>
          <a:lstStyle/>
          <a:p>
            <a:pPr marL="0" marR="0" lvl="0" indent="0" algn="l" defTabSz="308063" rtl="0" eaLnBrk="1" fontAlgn="auto" latinLnBrk="0" hangingPunct="0">
              <a:lnSpc>
                <a:spcPct val="100000"/>
              </a:lnSpc>
              <a:spcBef>
                <a:spcPts val="0"/>
              </a:spcBef>
              <a:spcAft>
                <a:spcPts val="0"/>
              </a:spcAft>
              <a:buClrTx/>
              <a:buSzTx/>
              <a:buFontTx/>
              <a:buNone/>
              <a:tabLst/>
              <a:defRPr/>
            </a:pPr>
            <a:r>
              <a:rPr kumimoji="0" lang="en-GB" altLang="en-US" sz="2321" b="0" i="0" u="none" strike="noStrike" kern="0" cap="none" spc="0" normalizeH="0" baseline="0" noProof="0" dirty="0">
                <a:ln>
                  <a:noFill/>
                </a:ln>
                <a:solidFill>
                  <a:srgbClr val="00A060"/>
                </a:solidFill>
                <a:effectLst/>
                <a:uLnTx/>
                <a:uFillTx/>
                <a:latin typeface="Avenir Heavy"/>
                <a:sym typeface="Avenir Heavy"/>
              </a:rPr>
              <a:t> </a:t>
            </a:r>
            <a:r>
              <a:rPr kumimoji="0" lang="en-GB" altLang="en-US" sz="2321" b="0" i="0" u="none" strike="noStrike" kern="0" cap="none" spc="0" normalizeH="0" baseline="0" noProof="0" dirty="0">
                <a:ln>
                  <a:noFill/>
                </a:ln>
                <a:solidFill>
                  <a:srgbClr val="FFFFFF"/>
                </a:solidFill>
                <a:effectLst/>
                <a:uLnTx/>
                <a:uFillTx/>
                <a:latin typeface="Avenir Heavy"/>
                <a:sym typeface="Avenir Heavy"/>
              </a:rPr>
              <a:t>Safeguarding contacts Merton</a:t>
            </a:r>
            <a:endParaRPr kumimoji="0" lang="en-GB" sz="2267" b="0" i="0" u="none" strike="noStrike" kern="0" cap="none" spc="0" normalizeH="0" baseline="0" noProof="0" dirty="0">
              <a:ln>
                <a:noFill/>
              </a:ln>
              <a:solidFill>
                <a:srgbClr val="FFFFFF"/>
              </a:solidFill>
              <a:effectLst/>
              <a:uLnTx/>
              <a:uFillTx/>
              <a:latin typeface="Avenir Heavy"/>
              <a:sym typeface="Avenir Heavy"/>
            </a:endParaRPr>
          </a:p>
        </p:txBody>
      </p:sp>
      <p:sp>
        <p:nvSpPr>
          <p:cNvPr id="4" name="Rectangle 3"/>
          <p:cNvSpPr/>
          <p:nvPr/>
        </p:nvSpPr>
        <p:spPr>
          <a:xfrm>
            <a:off x="323528" y="1753731"/>
            <a:ext cx="8568952" cy="4657942"/>
          </a:xfrm>
          <a:prstGeom prst="rect">
            <a:avLst/>
          </a:prstGeom>
        </p:spPr>
        <p:txBody>
          <a:bodyPr wrap="square">
            <a:spAutoFit/>
          </a:bodyPr>
          <a:lstStyle/>
          <a:p>
            <a:pPr marL="0" marR="0" lvl="0" indent="0" algn="l" defTabSz="308063" rtl="0" eaLnBrk="1" fontAlgn="auto" latinLnBrk="0" hangingPunct="0">
              <a:lnSpc>
                <a:spcPct val="100000"/>
              </a:lnSpc>
              <a:spcBef>
                <a:spcPts val="0"/>
              </a:spcBef>
              <a:spcAft>
                <a:spcPts val="450"/>
              </a:spcAft>
              <a:buClrTx/>
              <a:buSzTx/>
              <a:buFontTx/>
              <a:buNone/>
              <a:tabLst/>
              <a:defRPr/>
            </a:pPr>
            <a:endParaRPr kumimoji="0" lang="en-GB" altLang="en-US" sz="1951" b="0" i="0" u="none" strike="noStrike" kern="0" cap="none" spc="0" normalizeH="0" baseline="0" noProof="0" dirty="0">
              <a:ln>
                <a:noFill/>
              </a:ln>
              <a:solidFill>
                <a:srgbClr val="314764"/>
              </a:solidFill>
              <a:effectLst/>
              <a:uLnTx/>
              <a:uFillTx/>
              <a:latin typeface="Avenir Book"/>
              <a:sym typeface="Avenir Heavy"/>
            </a:endParaRPr>
          </a:p>
          <a:p>
            <a:pPr marL="0" marR="0" lvl="0" indent="0" algn="l" defTabSz="308063" rtl="0" eaLnBrk="1" fontAlgn="auto" latinLnBrk="0" hangingPunct="0">
              <a:lnSpc>
                <a:spcPct val="100000"/>
              </a:lnSpc>
              <a:spcBef>
                <a:spcPts val="0"/>
              </a:spcBef>
              <a:spcAft>
                <a:spcPts val="450"/>
              </a:spcAft>
              <a:buClrTx/>
              <a:buSzTx/>
              <a:buFontTx/>
              <a:buNone/>
              <a:tabLst/>
              <a:defRPr/>
            </a:pPr>
            <a:r>
              <a:rPr kumimoji="0" lang="en-GB" altLang="en-US" sz="2400" b="1" i="0" u="none" strike="noStrike" kern="0" cap="none" spc="0" normalizeH="0" baseline="0" noProof="0" dirty="0">
                <a:ln>
                  <a:noFill/>
                </a:ln>
                <a:solidFill>
                  <a:srgbClr val="314764"/>
                </a:solidFill>
                <a:effectLst/>
                <a:uLnTx/>
                <a:uFillTx/>
                <a:latin typeface="Avenir Book"/>
                <a:sym typeface="Avenir Heavy"/>
              </a:rPr>
              <a:t>Children and Family Hub</a:t>
            </a:r>
            <a:r>
              <a:rPr kumimoji="0" lang="en-GB" altLang="en-US" sz="2400" b="0" i="0" u="none" strike="noStrike" kern="0" cap="none" spc="0" normalizeH="0" baseline="0" noProof="0" dirty="0">
                <a:ln>
                  <a:noFill/>
                </a:ln>
                <a:solidFill>
                  <a:srgbClr val="314764"/>
                </a:solidFill>
                <a:effectLst/>
                <a:uLnTx/>
                <a:uFillTx/>
                <a:latin typeface="Avenir Book"/>
                <a:sym typeface="Avenir Heavy"/>
              </a:rPr>
              <a:t>: 020 8545 4226/4227</a:t>
            </a:r>
          </a:p>
          <a:p>
            <a:pPr marL="0" marR="0" lvl="0" indent="0" algn="l" defTabSz="308063" rtl="0" eaLnBrk="1" fontAlgn="auto" latinLnBrk="0" hangingPunct="0">
              <a:lnSpc>
                <a:spcPct val="100000"/>
              </a:lnSpc>
              <a:spcBef>
                <a:spcPts val="0"/>
              </a:spcBef>
              <a:spcAft>
                <a:spcPts val="450"/>
              </a:spcAft>
              <a:buClrTx/>
              <a:buSzTx/>
              <a:buFontTx/>
              <a:buNone/>
              <a:tabLst/>
              <a:defRPr/>
            </a:pPr>
            <a:r>
              <a:rPr kumimoji="0" lang="en-GB" altLang="en-US" sz="2400" b="0" i="0" u="none" strike="noStrike" kern="0" cap="none" spc="0" normalizeH="0" baseline="0" noProof="0" dirty="0">
                <a:ln>
                  <a:noFill/>
                </a:ln>
                <a:solidFill>
                  <a:srgbClr val="0365C0">
                    <a:lumMod val="60000"/>
                    <a:lumOff val="40000"/>
                  </a:srgbClr>
                </a:solidFill>
                <a:effectLst/>
                <a:uLnTx/>
                <a:uFillTx/>
                <a:latin typeface="Avenir Book"/>
                <a:sym typeface="Avenir Heavy"/>
              </a:rPr>
              <a:t>CandFhub@merton.gov.uk</a:t>
            </a:r>
          </a:p>
          <a:p>
            <a:pPr marL="0" marR="0" lvl="0" indent="0" algn="l" defTabSz="308063" rtl="0" eaLnBrk="1" fontAlgn="auto" latinLnBrk="0" hangingPunct="0">
              <a:lnSpc>
                <a:spcPct val="100000"/>
              </a:lnSpc>
              <a:spcBef>
                <a:spcPts val="0"/>
              </a:spcBef>
              <a:spcAft>
                <a:spcPts val="450"/>
              </a:spcAft>
              <a:buClrTx/>
              <a:buSzTx/>
              <a:buFontTx/>
              <a:buNone/>
              <a:tabLst/>
              <a:defRPr/>
            </a:pPr>
            <a:endParaRPr kumimoji="0" lang="en-GB" altLang="en-US" sz="2400" b="0" i="0" u="none" strike="noStrike" kern="0" cap="none" spc="0" normalizeH="0" baseline="0" noProof="0" dirty="0">
              <a:ln>
                <a:noFill/>
              </a:ln>
              <a:solidFill>
                <a:srgbClr val="314764"/>
              </a:solidFill>
              <a:effectLst/>
              <a:uLnTx/>
              <a:uFillTx/>
              <a:latin typeface="Avenir Book"/>
              <a:sym typeface="Avenir Heavy"/>
            </a:endParaRPr>
          </a:p>
          <a:p>
            <a:pPr marL="0" marR="0" lvl="0" indent="0" algn="l" defTabSz="308063" rtl="0" eaLnBrk="1" fontAlgn="auto" latinLnBrk="0" hangingPunct="0">
              <a:lnSpc>
                <a:spcPct val="100000"/>
              </a:lnSpc>
              <a:spcBef>
                <a:spcPts val="0"/>
              </a:spcBef>
              <a:spcAft>
                <a:spcPts val="450"/>
              </a:spcAft>
              <a:buClrTx/>
              <a:buSzTx/>
              <a:buFontTx/>
              <a:buNone/>
              <a:tabLst/>
              <a:defRPr/>
            </a:pPr>
            <a:r>
              <a:rPr kumimoji="0" lang="en-GB" altLang="en-US" sz="2400" b="1" i="0" u="none" strike="noStrike" kern="0" cap="none" spc="0" normalizeH="0" baseline="0" noProof="0" dirty="0">
                <a:ln>
                  <a:noFill/>
                </a:ln>
                <a:solidFill>
                  <a:srgbClr val="314764"/>
                </a:solidFill>
                <a:effectLst/>
                <a:uLnTx/>
                <a:uFillTx/>
                <a:latin typeface="Avenir Book"/>
                <a:sym typeface="Avenir Heavy"/>
              </a:rPr>
              <a:t>Emergency Duty Team</a:t>
            </a:r>
          </a:p>
          <a:p>
            <a:pPr marL="0" marR="0" lvl="0" indent="0" algn="l" defTabSz="308063" rtl="0" eaLnBrk="1" fontAlgn="auto" latinLnBrk="0" hangingPunct="0">
              <a:lnSpc>
                <a:spcPct val="100000"/>
              </a:lnSpc>
              <a:spcBef>
                <a:spcPts val="0"/>
              </a:spcBef>
              <a:spcAft>
                <a:spcPts val="450"/>
              </a:spcAft>
              <a:buClrTx/>
              <a:buSzTx/>
              <a:buFontTx/>
              <a:buNone/>
              <a:tabLst/>
              <a:defRPr/>
            </a:pPr>
            <a:r>
              <a:rPr kumimoji="0" lang="en-GB" altLang="en-US" sz="2400" b="0" i="0" u="none" strike="noStrike" kern="0" cap="none" spc="0" normalizeH="0" baseline="0" noProof="0" dirty="0">
                <a:ln>
                  <a:noFill/>
                </a:ln>
                <a:solidFill>
                  <a:srgbClr val="314764"/>
                </a:solidFill>
                <a:effectLst/>
                <a:uLnTx/>
                <a:uFillTx/>
                <a:latin typeface="Avenir Book"/>
                <a:sym typeface="Avenir Heavy"/>
              </a:rPr>
              <a:t>Out of hours: 020 8770 5000</a:t>
            </a:r>
          </a:p>
          <a:p>
            <a:pPr marL="0" marR="0" lvl="0" indent="0" algn="l" defTabSz="308063" rtl="0" eaLnBrk="1" fontAlgn="auto" latinLnBrk="0" hangingPunct="0">
              <a:lnSpc>
                <a:spcPct val="100000"/>
              </a:lnSpc>
              <a:spcBef>
                <a:spcPts val="0"/>
              </a:spcBef>
              <a:spcAft>
                <a:spcPts val="450"/>
              </a:spcAft>
              <a:buClrTx/>
              <a:buSzTx/>
              <a:buFontTx/>
              <a:buNone/>
              <a:tabLst/>
              <a:defRPr/>
            </a:pPr>
            <a:endParaRPr kumimoji="0" lang="en-GB" altLang="en-US" sz="2400" b="0" i="0" u="none" strike="noStrike" kern="0" cap="none" spc="0" normalizeH="0" baseline="0" noProof="0" dirty="0">
              <a:ln>
                <a:noFill/>
              </a:ln>
              <a:solidFill>
                <a:srgbClr val="314764"/>
              </a:solidFill>
              <a:effectLst/>
              <a:uLnTx/>
              <a:uFillTx/>
              <a:latin typeface="Avenir Book"/>
              <a:sym typeface="Avenir Heavy"/>
            </a:endParaRPr>
          </a:p>
          <a:p>
            <a:pPr marL="0" marR="0" lvl="0" indent="0" algn="l" defTabSz="308063" rtl="0" eaLnBrk="1" fontAlgn="auto" latinLnBrk="0" hangingPunct="0">
              <a:lnSpc>
                <a:spcPct val="100000"/>
              </a:lnSpc>
              <a:spcBef>
                <a:spcPts val="0"/>
              </a:spcBef>
              <a:spcAft>
                <a:spcPts val="450"/>
              </a:spcAft>
              <a:buClrTx/>
              <a:buSzTx/>
              <a:buFontTx/>
              <a:buNone/>
              <a:tabLst/>
              <a:defRPr/>
            </a:pPr>
            <a:r>
              <a:rPr kumimoji="0" lang="en-GB" altLang="en-US" sz="2400" b="1" i="0" u="none" strike="noStrike" kern="0" cap="none" spc="0" normalizeH="0" baseline="0" noProof="0" dirty="0">
                <a:ln>
                  <a:noFill/>
                </a:ln>
                <a:solidFill>
                  <a:srgbClr val="314764"/>
                </a:solidFill>
                <a:effectLst/>
                <a:uLnTx/>
                <a:uFillTx/>
                <a:latin typeface="Avenir Book"/>
                <a:sym typeface="Avenir Heavy"/>
              </a:rPr>
              <a:t>LADO: John Shelley</a:t>
            </a:r>
          </a:p>
          <a:p>
            <a:pPr marL="0" marR="0" lvl="0" indent="0" algn="l" defTabSz="308063" rtl="0" eaLnBrk="1" fontAlgn="auto" latinLnBrk="0" hangingPunct="0">
              <a:lnSpc>
                <a:spcPct val="100000"/>
              </a:lnSpc>
              <a:spcBef>
                <a:spcPts val="0"/>
              </a:spcBef>
              <a:spcAft>
                <a:spcPts val="450"/>
              </a:spcAft>
              <a:buClrTx/>
              <a:buSzTx/>
              <a:buFontTx/>
              <a:buNone/>
              <a:tabLst/>
              <a:defRPr/>
            </a:pPr>
            <a:r>
              <a:rPr kumimoji="0" lang="en-GB" altLang="en-US" sz="2400" b="0" i="0" u="none" strike="noStrike" kern="0" cap="none" spc="0" normalizeH="0" baseline="0" noProof="0" dirty="0">
                <a:ln>
                  <a:noFill/>
                </a:ln>
                <a:solidFill>
                  <a:srgbClr val="314764"/>
                </a:solidFill>
                <a:effectLst/>
                <a:uLnTx/>
                <a:uFillTx/>
                <a:latin typeface="Avenir Book"/>
                <a:sym typeface="Avenir Heavy"/>
              </a:rPr>
              <a:t>Email: lado@merton.gov.uk</a:t>
            </a:r>
          </a:p>
          <a:p>
            <a:pPr marL="0" marR="0" lvl="0" indent="0" algn="l" defTabSz="308063" rtl="0" eaLnBrk="1" fontAlgn="auto" latinLnBrk="0" hangingPunct="0">
              <a:lnSpc>
                <a:spcPct val="100000"/>
              </a:lnSpc>
              <a:spcBef>
                <a:spcPts val="0"/>
              </a:spcBef>
              <a:spcAft>
                <a:spcPts val="450"/>
              </a:spcAft>
              <a:buClrTx/>
              <a:buSzTx/>
              <a:buFontTx/>
              <a:buNone/>
              <a:tabLst/>
              <a:defRPr/>
            </a:pPr>
            <a:r>
              <a:rPr kumimoji="0" lang="en-GB" altLang="en-US" sz="2400" b="0" i="0" u="none" strike="noStrike" kern="0" cap="none" spc="0" normalizeH="0" baseline="0" noProof="0" dirty="0">
                <a:ln>
                  <a:noFill/>
                </a:ln>
                <a:solidFill>
                  <a:srgbClr val="314764"/>
                </a:solidFill>
                <a:effectLst/>
                <a:uLnTx/>
                <a:uFillTx/>
                <a:latin typeface="Avenir Book"/>
                <a:sym typeface="Avenir Heavy"/>
              </a:rPr>
              <a:t>Tel: 020 8545 3187</a:t>
            </a:r>
          </a:p>
          <a:p>
            <a:pPr marL="0" marR="0" lvl="0" indent="0" algn="l" defTabSz="308063" rtl="0" eaLnBrk="1" fontAlgn="auto" latinLnBrk="0" hangingPunct="0">
              <a:lnSpc>
                <a:spcPct val="100000"/>
              </a:lnSpc>
              <a:spcBef>
                <a:spcPts val="0"/>
              </a:spcBef>
              <a:spcAft>
                <a:spcPts val="450"/>
              </a:spcAft>
              <a:buClrTx/>
              <a:buSzTx/>
              <a:buFontTx/>
              <a:buNone/>
              <a:tabLst/>
              <a:defRPr/>
            </a:pPr>
            <a:endParaRPr kumimoji="0" lang="en-GB" altLang="en-US" sz="1951" b="0" i="0" u="none" strike="noStrike" kern="0" cap="none" spc="0" normalizeH="0" baseline="0" noProof="0" dirty="0">
              <a:ln>
                <a:noFill/>
              </a:ln>
              <a:solidFill>
                <a:srgbClr val="314764"/>
              </a:solidFill>
              <a:effectLst/>
              <a:uLnTx/>
              <a:uFillTx/>
              <a:latin typeface="Avenir Book"/>
              <a:sym typeface="Avenir Heavy"/>
            </a:endParaRPr>
          </a:p>
        </p:txBody>
      </p:sp>
      <p:pic>
        <p:nvPicPr>
          <p:cNvPr id="5" name="Picture 4">
            <a:extLst>
              <a:ext uri="{FF2B5EF4-FFF2-40B4-BE49-F238E27FC236}">
                <a16:creationId xmlns:a16="http://schemas.microsoft.com/office/drawing/2014/main" id="{AC579008-72B9-41B7-BB60-5E85A0395D08}"/>
              </a:ext>
            </a:extLst>
          </p:cNvPr>
          <p:cNvPicPr>
            <a:picLocks noChangeAspect="1"/>
          </p:cNvPicPr>
          <p:nvPr/>
        </p:nvPicPr>
        <p:blipFill>
          <a:blip r:embed="rId2"/>
          <a:stretch>
            <a:fillRect/>
          </a:stretch>
        </p:blipFill>
        <p:spPr>
          <a:xfrm>
            <a:off x="5580112" y="3862088"/>
            <a:ext cx="3019425" cy="2543175"/>
          </a:xfrm>
          <a:prstGeom prst="rect">
            <a:avLst/>
          </a:prstGeom>
        </p:spPr>
      </p:pic>
    </p:spTree>
    <p:extLst>
      <p:ext uri="{BB962C8B-B14F-4D97-AF65-F5344CB8AC3E}">
        <p14:creationId xmlns:p14="http://schemas.microsoft.com/office/powerpoint/2010/main" val="21669034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Title"/>
          <p:cNvSpPr>
            <a:spLocks noGrp="1"/>
          </p:cNvSpPr>
          <p:nvPr>
            <p:ph type="ctrTitle"/>
          </p:nvPr>
        </p:nvSpPr>
        <p:spPr>
          <a:xfrm>
            <a:off x="691553" y="2091854"/>
            <a:ext cx="7760894" cy="506551"/>
          </a:xfrm>
          <a:prstGeom prst="rect">
            <a:avLst/>
          </a:prstGeom>
        </p:spPr>
        <p:txBody>
          <a:bodyPr>
            <a:noAutofit/>
          </a:bodyPr>
          <a:lstStyle/>
          <a:p>
            <a:pPr algn="ctr" defTabSz="308047">
              <a:defRPr sz="3225"/>
            </a:pPr>
            <a:r>
              <a:rPr lang="en-GB" sz="2812" b="1" dirty="0">
                <a:solidFill>
                  <a:schemeClr val="bg1"/>
                </a:solidFill>
              </a:rPr>
              <a:t>Thank You for Listening</a:t>
            </a:r>
            <a:endParaRPr sz="2812" b="1" dirty="0">
              <a:solidFill>
                <a:schemeClr val="bg1"/>
              </a:solidFill>
            </a:endParaRPr>
          </a:p>
        </p:txBody>
      </p:sp>
      <p:sp>
        <p:nvSpPr>
          <p:cNvPr id="69" name="Body"/>
          <p:cNvSpPr>
            <a:spLocks noGrp="1"/>
          </p:cNvSpPr>
          <p:nvPr>
            <p:ph type="subTitle" sz="quarter" idx="1"/>
          </p:nvPr>
        </p:nvSpPr>
        <p:spPr>
          <a:xfrm>
            <a:off x="1331640" y="5157192"/>
            <a:ext cx="7286882" cy="2444607"/>
          </a:xfrm>
          <a:prstGeom prst="rect">
            <a:avLst/>
          </a:prstGeom>
        </p:spPr>
        <p:txBody>
          <a:bodyPr>
            <a:normAutofit/>
          </a:bodyPr>
          <a:lstStyle/>
          <a:p>
            <a:r>
              <a:rPr lang="en-GB" sz="2250" b="1" dirty="0">
                <a:solidFill>
                  <a:srgbClr val="002060"/>
                </a:solidFill>
              </a:rPr>
              <a:t>Hayley Cameron: Education Safeguarding Manager</a:t>
            </a:r>
          </a:p>
          <a:p>
            <a:r>
              <a:rPr lang="en-GB" sz="2250" b="1" dirty="0">
                <a:solidFill>
                  <a:srgbClr val="002060"/>
                </a:solidFill>
              </a:rPr>
              <a:t>Stephen Welding: E safety Adviser/Prevent Trainer</a:t>
            </a:r>
          </a:p>
          <a:p>
            <a:r>
              <a:rPr lang="en-GB" sz="2250" b="1" dirty="0">
                <a:solidFill>
                  <a:srgbClr val="002060"/>
                </a:solidFill>
              </a:rPr>
              <a:t>Gill Bush: Education Lead, CFCS</a:t>
            </a:r>
          </a:p>
          <a:p>
            <a:r>
              <a:rPr lang="en-GB" sz="2250" b="1" dirty="0">
                <a:solidFill>
                  <a:srgbClr val="002060"/>
                </a:solidFill>
              </a:rPr>
              <a:t>Mick Bradshaw: Outdoor Education Adviser</a:t>
            </a:r>
          </a:p>
        </p:txBody>
      </p:sp>
      <p:pic>
        <p:nvPicPr>
          <p:cNvPr id="5" name="Picture 4" descr="A picture containing clipart&#10;&#10;Description automatically generated">
            <a:extLst>
              <a:ext uri="{FF2B5EF4-FFF2-40B4-BE49-F238E27FC236}">
                <a16:creationId xmlns:a16="http://schemas.microsoft.com/office/drawing/2014/main" id="{B0E54057-A92E-4CF9-8230-999E980095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144000" cy="1844823"/>
          </a:xfrm>
          <a:prstGeom prst="rect">
            <a:avLst/>
          </a:prstGeom>
        </p:spPr>
      </p:pic>
      <p:sp>
        <p:nvSpPr>
          <p:cNvPr id="2" name="TextBox 1">
            <a:extLst>
              <a:ext uri="{FF2B5EF4-FFF2-40B4-BE49-F238E27FC236}">
                <a16:creationId xmlns:a16="http://schemas.microsoft.com/office/drawing/2014/main" id="{022BFA3D-6C9D-4B33-B064-7C00798E3C18}"/>
              </a:ext>
            </a:extLst>
          </p:cNvPr>
          <p:cNvSpPr txBox="1"/>
          <p:nvPr/>
        </p:nvSpPr>
        <p:spPr>
          <a:xfrm>
            <a:off x="691553" y="3086767"/>
            <a:ext cx="7696871" cy="176458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lvl="0" indent="0" algn="ctr" defTabSz="584200" rtl="0" eaLnBrk="1" fontAlgn="auto" latinLnBrk="0" hangingPunct="0">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srgbClr val="FFFFFF"/>
                </a:solidFill>
                <a:effectLst/>
                <a:uLnTx/>
                <a:uFillTx/>
                <a:latin typeface="Avenir Heavy"/>
                <a:ea typeface="+mn-ea"/>
                <a:cs typeface="+mn-cs"/>
                <a:sym typeface="Avenir Heavy"/>
              </a:rPr>
              <a:t>Please visit </a:t>
            </a:r>
            <a:r>
              <a:rPr kumimoji="0" lang="en-GB" sz="3600" b="0" i="0" u="none" strike="noStrike" kern="1200" cap="none" spc="0" normalizeH="0" baseline="0" noProof="0" dirty="0">
                <a:ln>
                  <a:noFill/>
                </a:ln>
                <a:solidFill>
                  <a:srgbClr val="314764"/>
                </a:solidFill>
                <a:effectLst/>
                <a:uLnTx/>
                <a:uFillTx/>
                <a:latin typeface="Avenir Heavy"/>
                <a:ea typeface="+mn-ea"/>
                <a:cs typeface="+mn-cs"/>
                <a:sym typeface="Avenir Heavy"/>
                <a:hlinkClick r:id="rId4"/>
              </a:rPr>
              <a:t>www.Cognus.org.uk</a:t>
            </a:r>
            <a:r>
              <a:rPr kumimoji="0" lang="en-GB" sz="3600" b="0" i="0" u="none" strike="noStrike" kern="1200" cap="none" spc="0" normalizeH="0" baseline="0" noProof="0" dirty="0">
                <a:ln>
                  <a:noFill/>
                </a:ln>
                <a:solidFill>
                  <a:srgbClr val="314764"/>
                </a:solidFill>
                <a:effectLst/>
                <a:uLnTx/>
                <a:uFillTx/>
                <a:latin typeface="Avenir Heavy"/>
                <a:ea typeface="+mn-ea"/>
                <a:cs typeface="+mn-cs"/>
                <a:sym typeface="Avenir Heavy"/>
              </a:rPr>
              <a:t> </a:t>
            </a:r>
            <a:r>
              <a:rPr kumimoji="0" lang="en-GB" sz="3600" b="0" i="0" u="none" strike="noStrike" kern="1200" cap="none" spc="0" normalizeH="0" baseline="0" noProof="0" dirty="0">
                <a:ln>
                  <a:noFill/>
                </a:ln>
                <a:solidFill>
                  <a:srgbClr val="FFFFFF"/>
                </a:solidFill>
                <a:effectLst/>
                <a:uLnTx/>
                <a:uFillTx/>
                <a:latin typeface="Avenir Heavy"/>
                <a:ea typeface="+mn-ea"/>
                <a:cs typeface="+mn-cs"/>
                <a:sym typeface="Avenir Heavy"/>
              </a:rPr>
              <a:t>where you will find more bitesize training packages.</a:t>
            </a:r>
          </a:p>
        </p:txBody>
      </p:sp>
    </p:spTree>
    <p:extLst>
      <p:ext uri="{BB962C8B-B14F-4D97-AF65-F5344CB8AC3E}">
        <p14:creationId xmlns:p14="http://schemas.microsoft.com/office/powerpoint/2010/main" val="367902950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517D4-52F4-4D9F-CE0F-CFEA6902FAFB}"/>
              </a:ext>
            </a:extLst>
          </p:cNvPr>
          <p:cNvSpPr>
            <a:spLocks noGrp="1"/>
          </p:cNvSpPr>
          <p:nvPr>
            <p:ph type="title"/>
          </p:nvPr>
        </p:nvSpPr>
        <p:spPr>
          <a:xfrm>
            <a:off x="457200" y="-315416"/>
            <a:ext cx="8229600" cy="1143000"/>
          </a:xfrm>
        </p:spPr>
        <p:txBody>
          <a:bodyPr>
            <a:normAutofit/>
          </a:bodyPr>
          <a:lstStyle/>
          <a:p>
            <a:r>
              <a:rPr lang="en-GB" sz="3200" dirty="0"/>
              <a:t>Who is this guidance for?</a:t>
            </a:r>
          </a:p>
        </p:txBody>
      </p:sp>
      <p:sp>
        <p:nvSpPr>
          <p:cNvPr id="3" name="Content Placeholder 2">
            <a:extLst>
              <a:ext uri="{FF2B5EF4-FFF2-40B4-BE49-F238E27FC236}">
                <a16:creationId xmlns:a16="http://schemas.microsoft.com/office/drawing/2014/main" id="{C9D6C25B-894D-D4BA-C0C1-634A6B73C9A1}"/>
              </a:ext>
            </a:extLst>
          </p:cNvPr>
          <p:cNvSpPr>
            <a:spLocks noGrp="1"/>
          </p:cNvSpPr>
          <p:nvPr>
            <p:ph idx="1"/>
          </p:nvPr>
        </p:nvSpPr>
        <p:spPr/>
        <p:txBody>
          <a:bodyPr>
            <a:normAutofit/>
          </a:bodyPr>
          <a:lstStyle/>
          <a:p>
            <a:r>
              <a:rPr lang="en-GB" sz="2800" dirty="0"/>
              <a:t>This statutory guidance sets out key roles for individual organisations and agencies to deliver effective arrangements for help, support, safeguarding, and protection. It should be read and followed by leaders, managers and frontline practitioners of all organisations </a:t>
            </a:r>
          </a:p>
          <a:p>
            <a:r>
              <a:rPr lang="en-GB" sz="2800" dirty="0"/>
              <a:t>and agencies as set out in chapter 4 of this document. (WTSC 2023)</a:t>
            </a:r>
          </a:p>
        </p:txBody>
      </p:sp>
    </p:spTree>
    <p:extLst>
      <p:ext uri="{BB962C8B-B14F-4D97-AF65-F5344CB8AC3E}">
        <p14:creationId xmlns:p14="http://schemas.microsoft.com/office/powerpoint/2010/main" val="1934241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34650-35DD-F810-BB8A-D7E09C650A66}"/>
              </a:ext>
            </a:extLst>
          </p:cNvPr>
          <p:cNvSpPr>
            <a:spLocks noGrp="1"/>
          </p:cNvSpPr>
          <p:nvPr>
            <p:ph type="title"/>
          </p:nvPr>
        </p:nvSpPr>
        <p:spPr>
          <a:xfrm>
            <a:off x="323528" y="-243408"/>
            <a:ext cx="8229600" cy="1143000"/>
          </a:xfrm>
        </p:spPr>
        <p:txBody>
          <a:bodyPr>
            <a:normAutofit/>
          </a:bodyPr>
          <a:lstStyle/>
          <a:p>
            <a:r>
              <a:rPr lang="en-GB" sz="4400" dirty="0"/>
              <a:t>Introduction</a:t>
            </a:r>
          </a:p>
        </p:txBody>
      </p:sp>
      <p:sp>
        <p:nvSpPr>
          <p:cNvPr id="3" name="Content Placeholder 2">
            <a:extLst>
              <a:ext uri="{FF2B5EF4-FFF2-40B4-BE49-F238E27FC236}">
                <a16:creationId xmlns:a16="http://schemas.microsoft.com/office/drawing/2014/main" id="{5065679E-BCEF-4E3A-D91A-36A6F8015548}"/>
              </a:ext>
            </a:extLst>
          </p:cNvPr>
          <p:cNvSpPr>
            <a:spLocks noGrp="1"/>
          </p:cNvSpPr>
          <p:nvPr>
            <p:ph idx="1"/>
          </p:nvPr>
        </p:nvSpPr>
        <p:spPr/>
        <p:txBody>
          <a:bodyPr>
            <a:normAutofit/>
          </a:bodyPr>
          <a:lstStyle/>
          <a:p>
            <a:r>
              <a:rPr lang="en-GB" sz="2800" dirty="0"/>
              <a:t>Nothing is more important than children’s welfare. Every child deserves to grow up in a safe, stable, and loving home. Children who need help and protection deserve high quality and effective support.</a:t>
            </a:r>
          </a:p>
          <a:p>
            <a:endParaRPr lang="en-GB" sz="2800" dirty="0"/>
          </a:p>
          <a:p>
            <a:r>
              <a:rPr lang="en-GB" sz="2800" dirty="0"/>
              <a:t>This requires individuals, agencies, and organisations to be clear about their own and each other’s roles and responsibilities, and how they work together. </a:t>
            </a:r>
          </a:p>
          <a:p>
            <a:endParaRPr lang="en-GB" sz="2800" dirty="0"/>
          </a:p>
        </p:txBody>
      </p:sp>
    </p:spTree>
    <p:extLst>
      <p:ext uri="{BB962C8B-B14F-4D97-AF65-F5344CB8AC3E}">
        <p14:creationId xmlns:p14="http://schemas.microsoft.com/office/powerpoint/2010/main" val="3067957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02098-F20A-5BE2-62BA-C8192D243F1B}"/>
              </a:ext>
            </a:extLst>
          </p:cNvPr>
          <p:cNvSpPr>
            <a:spLocks noGrp="1"/>
          </p:cNvSpPr>
          <p:nvPr>
            <p:ph type="title"/>
          </p:nvPr>
        </p:nvSpPr>
        <p:spPr>
          <a:xfrm>
            <a:off x="323528" y="-408089"/>
            <a:ext cx="8229600" cy="1143000"/>
          </a:xfrm>
        </p:spPr>
        <p:txBody>
          <a:bodyPr>
            <a:normAutofit/>
          </a:bodyPr>
          <a:lstStyle/>
          <a:p>
            <a:r>
              <a:rPr lang="en-GB" sz="2800" dirty="0"/>
              <a:t>A child-centred approach within a whole family focus</a:t>
            </a:r>
          </a:p>
        </p:txBody>
      </p:sp>
      <p:sp>
        <p:nvSpPr>
          <p:cNvPr id="3" name="Content Placeholder 2">
            <a:extLst>
              <a:ext uri="{FF2B5EF4-FFF2-40B4-BE49-F238E27FC236}">
                <a16:creationId xmlns:a16="http://schemas.microsoft.com/office/drawing/2014/main" id="{88AD1273-64C2-241B-B9E7-E410BA28491F}"/>
              </a:ext>
            </a:extLst>
          </p:cNvPr>
          <p:cNvSpPr>
            <a:spLocks noGrp="1"/>
          </p:cNvSpPr>
          <p:nvPr>
            <p:ph idx="1"/>
          </p:nvPr>
        </p:nvSpPr>
        <p:spPr>
          <a:xfrm>
            <a:off x="323528" y="1988840"/>
            <a:ext cx="8507288" cy="4525963"/>
          </a:xfrm>
        </p:spPr>
        <p:txBody>
          <a:bodyPr>
            <a:normAutofit/>
          </a:bodyPr>
          <a:lstStyle/>
          <a:p>
            <a:r>
              <a:rPr lang="en-GB" sz="2800" dirty="0"/>
              <a:t>A child-centred approach is fundamental to safeguarding and promoting the welfare of every child. All practitioners should follow the principles of the Children Acts 1989 and 2004. These Acts make clear that the welfare of children is paramount and that they are best looked after within their families, with their parents playing a full part in their lives, unless compulsory intervention in family life is necessary.</a:t>
            </a:r>
          </a:p>
        </p:txBody>
      </p:sp>
    </p:spTree>
    <p:extLst>
      <p:ext uri="{BB962C8B-B14F-4D97-AF65-F5344CB8AC3E}">
        <p14:creationId xmlns:p14="http://schemas.microsoft.com/office/powerpoint/2010/main" val="1708422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B51A8-550E-21F2-A2E3-2F86DF2134DB}"/>
              </a:ext>
            </a:extLst>
          </p:cNvPr>
          <p:cNvSpPr>
            <a:spLocks noGrp="1"/>
          </p:cNvSpPr>
          <p:nvPr>
            <p:ph type="title"/>
          </p:nvPr>
        </p:nvSpPr>
        <p:spPr>
          <a:xfrm>
            <a:off x="457200" y="-171400"/>
            <a:ext cx="8229600" cy="1143000"/>
          </a:xfrm>
        </p:spPr>
        <p:txBody>
          <a:bodyPr>
            <a:normAutofit/>
          </a:bodyPr>
          <a:lstStyle/>
          <a:p>
            <a:r>
              <a:rPr lang="en-GB" sz="4400" dirty="0"/>
              <a:t>Children and Young People</a:t>
            </a:r>
          </a:p>
        </p:txBody>
      </p:sp>
      <p:sp>
        <p:nvSpPr>
          <p:cNvPr id="3" name="Content Placeholder 2">
            <a:extLst>
              <a:ext uri="{FF2B5EF4-FFF2-40B4-BE49-F238E27FC236}">
                <a16:creationId xmlns:a16="http://schemas.microsoft.com/office/drawing/2014/main" id="{E86C4DC1-0F42-BE10-4808-44F35889CE18}"/>
              </a:ext>
            </a:extLst>
          </p:cNvPr>
          <p:cNvSpPr>
            <a:spLocks noGrp="1"/>
          </p:cNvSpPr>
          <p:nvPr>
            <p:ph idx="1"/>
          </p:nvPr>
        </p:nvSpPr>
        <p:spPr/>
        <p:txBody>
          <a:bodyPr>
            <a:normAutofit/>
          </a:bodyPr>
          <a:lstStyle/>
          <a:p>
            <a:r>
              <a:rPr lang="en-GB" sz="2800" dirty="0"/>
              <a:t>In this guidance, a child is defined as anyone who has not yet reached their 18th birthday. </a:t>
            </a:r>
          </a:p>
          <a:p>
            <a:r>
              <a:rPr lang="en-GB" sz="2800" dirty="0"/>
              <a:t>‘Children’ therefore means ‘children and young people’ throughout. </a:t>
            </a:r>
          </a:p>
          <a:p>
            <a:r>
              <a:rPr lang="en-GB" sz="2800" dirty="0"/>
              <a:t>The term practitioner is used in the guidance to refer to individuals who work with children and their families in any capacity, including a range of professionals, such as qualified social workers and those who work for the statutory safeguarding partners or in education settings.</a:t>
            </a:r>
          </a:p>
        </p:txBody>
      </p:sp>
    </p:spTree>
    <p:extLst>
      <p:ext uri="{BB962C8B-B14F-4D97-AF65-F5344CB8AC3E}">
        <p14:creationId xmlns:p14="http://schemas.microsoft.com/office/powerpoint/2010/main" val="1705986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1F00F-A537-1846-8AF1-D45CC24E3BF0}"/>
              </a:ext>
            </a:extLst>
          </p:cNvPr>
          <p:cNvSpPr>
            <a:spLocks noGrp="1"/>
          </p:cNvSpPr>
          <p:nvPr>
            <p:ph type="title"/>
          </p:nvPr>
        </p:nvSpPr>
        <p:spPr>
          <a:xfrm>
            <a:off x="457200" y="-315416"/>
            <a:ext cx="8229600" cy="1143000"/>
          </a:xfrm>
        </p:spPr>
        <p:txBody>
          <a:bodyPr>
            <a:normAutofit/>
          </a:bodyPr>
          <a:lstStyle/>
          <a:p>
            <a:r>
              <a:rPr lang="en-GB" sz="3200" dirty="0"/>
              <a:t>Working with parents and carers</a:t>
            </a:r>
          </a:p>
        </p:txBody>
      </p:sp>
      <p:sp>
        <p:nvSpPr>
          <p:cNvPr id="3" name="Content Placeholder 2">
            <a:extLst>
              <a:ext uri="{FF2B5EF4-FFF2-40B4-BE49-F238E27FC236}">
                <a16:creationId xmlns:a16="http://schemas.microsoft.com/office/drawing/2014/main" id="{DFF3CFBE-E2FB-BC55-C77A-6AF2C99F9DA0}"/>
              </a:ext>
            </a:extLst>
          </p:cNvPr>
          <p:cNvSpPr>
            <a:spLocks noGrp="1"/>
          </p:cNvSpPr>
          <p:nvPr>
            <p:ph idx="1"/>
          </p:nvPr>
        </p:nvSpPr>
        <p:spPr/>
        <p:txBody>
          <a:bodyPr>
            <a:noAutofit/>
          </a:bodyPr>
          <a:lstStyle/>
          <a:p>
            <a:r>
              <a:rPr lang="en-GB" sz="2400" dirty="0"/>
              <a:t>The updated guidance sets out four principles that professionals should follow when working with parents and carers:</a:t>
            </a:r>
          </a:p>
          <a:p>
            <a:endParaRPr lang="en-GB" sz="2400" dirty="0"/>
          </a:p>
          <a:p>
            <a:pPr marL="342900" indent="-342900">
              <a:buFont typeface="Arial" panose="020B0604020202020204" pitchFamily="34" charset="0"/>
              <a:buChar char="•"/>
            </a:pPr>
            <a:r>
              <a:rPr lang="en-GB" sz="2400" dirty="0"/>
              <a:t>effective partnership and the importance of building strong, positive, trusting and co-operative relationships.</a:t>
            </a:r>
          </a:p>
          <a:p>
            <a:pPr marL="342900" indent="-342900">
              <a:buFont typeface="Arial" panose="020B0604020202020204" pitchFamily="34" charset="0"/>
              <a:buChar char="•"/>
            </a:pPr>
            <a:r>
              <a:rPr lang="en-GB" sz="2400" dirty="0"/>
              <a:t>respectful, non-blaming, clear and inclusive verbal and non-verbal communication that is adapted to the needs of parents and carers.</a:t>
            </a:r>
          </a:p>
          <a:p>
            <a:pPr marL="342900" indent="-342900">
              <a:buFont typeface="Arial" panose="020B0604020202020204" pitchFamily="34" charset="0"/>
              <a:buChar char="•"/>
            </a:pPr>
            <a:r>
              <a:rPr lang="en-GB" sz="2400" dirty="0"/>
              <a:t>empowering parents and carers to participate in decision making by equipping them with information, keeping them updated and directing them to further resources.</a:t>
            </a:r>
          </a:p>
          <a:p>
            <a:pPr marL="342900" indent="-342900">
              <a:buFont typeface="Arial" panose="020B0604020202020204" pitchFamily="34" charset="0"/>
              <a:buChar char="•"/>
            </a:pPr>
            <a:r>
              <a:rPr lang="en-GB" sz="2400" dirty="0"/>
              <a:t>involving parents and carers in the design of processes and services that affect them.</a:t>
            </a:r>
          </a:p>
        </p:txBody>
      </p:sp>
    </p:spTree>
    <p:extLst>
      <p:ext uri="{BB962C8B-B14F-4D97-AF65-F5344CB8AC3E}">
        <p14:creationId xmlns:p14="http://schemas.microsoft.com/office/powerpoint/2010/main" val="794503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2C0EA-2CDA-4FDB-0885-77EFA6AAF5C2}"/>
              </a:ext>
            </a:extLst>
          </p:cNvPr>
          <p:cNvSpPr>
            <a:spLocks noGrp="1"/>
          </p:cNvSpPr>
          <p:nvPr>
            <p:ph type="title"/>
          </p:nvPr>
        </p:nvSpPr>
        <p:spPr>
          <a:xfrm>
            <a:off x="457200" y="-315416"/>
            <a:ext cx="8229600" cy="1143000"/>
          </a:xfrm>
        </p:spPr>
        <p:txBody>
          <a:bodyPr>
            <a:normAutofit/>
          </a:bodyPr>
          <a:lstStyle/>
          <a:p>
            <a:r>
              <a:rPr lang="en-GB" sz="3200" dirty="0"/>
              <a:t>The Children Act 1989</a:t>
            </a:r>
          </a:p>
        </p:txBody>
      </p:sp>
      <p:sp>
        <p:nvSpPr>
          <p:cNvPr id="3" name="Content Placeholder 2">
            <a:extLst>
              <a:ext uri="{FF2B5EF4-FFF2-40B4-BE49-F238E27FC236}">
                <a16:creationId xmlns:a16="http://schemas.microsoft.com/office/drawing/2014/main" id="{3C83815A-2550-A590-9ECD-A23A99DE48F5}"/>
              </a:ext>
            </a:extLst>
          </p:cNvPr>
          <p:cNvSpPr>
            <a:spLocks noGrp="1"/>
          </p:cNvSpPr>
          <p:nvPr>
            <p:ph idx="1"/>
          </p:nvPr>
        </p:nvSpPr>
        <p:spPr/>
        <p:txBody>
          <a:bodyPr>
            <a:normAutofit/>
          </a:bodyPr>
          <a:lstStyle/>
          <a:p>
            <a:r>
              <a:rPr lang="en-GB" sz="2400" dirty="0"/>
              <a:t>Whilst it is parents and carers who have primary care for their children, local authorities, working with partner organisations and agencies, have specific duties to safeguard and promote the welfare of all children in their area. The Children Act 1989 1 sets out specific duties to provide services to children in their area if they are in need and to undertake enquiries if they believe a child has suffered or is likely to suffer significant harm. The Director of Children’s Services and Lead Member for Children’s Services in local authorities are the key points of professional and political accountability, with responsibility for the effective delivery of these functions</a:t>
            </a:r>
          </a:p>
        </p:txBody>
      </p:sp>
    </p:spTree>
    <p:extLst>
      <p:ext uri="{BB962C8B-B14F-4D97-AF65-F5344CB8AC3E}">
        <p14:creationId xmlns:p14="http://schemas.microsoft.com/office/powerpoint/2010/main" val="22046989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_rels/theme3.xml.rels><?xml version="1.0" encoding="UTF-8" standalone="yes"?>
<Relationships xmlns="http://schemas.openxmlformats.org/package/2006/relationships"><Relationship Id="rId1" Type="http://schemas.openxmlformats.org/officeDocument/2006/relationships/image" Target="../media/image1.png"/></Relationships>
</file>

<file path=ppt/theme/_rels/theme4.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1_White">
  <a:themeElements>
    <a:clrScheme name="White">
      <a:dk1>
        <a:srgbClr val="314764"/>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venir Heavy"/>
        <a:ea typeface="Avenir Heavy"/>
        <a:cs typeface="Avenir Heavy"/>
      </a:majorFont>
      <a:minorFont>
        <a:latin typeface="Avenir Heavy"/>
        <a:ea typeface="Avenir Heavy"/>
        <a:cs typeface="Avenir Heavy"/>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314764"/>
            </a:solidFill>
            <a:effectLst/>
            <a:uFillTx/>
            <a:latin typeface="Avenir Book"/>
            <a:ea typeface="Avenir Book"/>
            <a:cs typeface="Avenir Book"/>
            <a:sym typeface="Avenir 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0"/>
          </a:spcBef>
          <a:spcAft>
            <a:spcPts val="0"/>
          </a:spcAft>
          <a:buClrTx/>
          <a:buSzTx/>
          <a:buFontTx/>
          <a:buNone/>
          <a:tabLst/>
          <a:defRPr kumimoji="0" sz="4300" b="0" i="0" u="none" strike="noStrike" cap="none" spc="0" normalizeH="0" baseline="0">
            <a:ln>
              <a:noFill/>
            </a:ln>
            <a:solidFill>
              <a:srgbClr val="314764"/>
            </a:solidFill>
            <a:effectLst/>
            <a:uFillTx/>
            <a:latin typeface="+mn-lt"/>
            <a:ea typeface="+mn-ea"/>
            <a:cs typeface="+mn-cs"/>
            <a:sym typeface="Avenir Heavy"/>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_White">
  <a:themeElements>
    <a:clrScheme name="White">
      <a:dk1>
        <a:srgbClr val="314764"/>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venir Heavy"/>
        <a:ea typeface="Avenir Heavy"/>
        <a:cs typeface="Avenir Heavy"/>
      </a:majorFont>
      <a:minorFont>
        <a:latin typeface="Avenir Heavy"/>
        <a:ea typeface="Avenir Heavy"/>
        <a:cs typeface="Avenir Heavy"/>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314764"/>
            </a:solidFill>
            <a:effectLst/>
            <a:uFillTx/>
            <a:latin typeface="Avenir Book"/>
            <a:ea typeface="Avenir Book"/>
            <a:cs typeface="Avenir Book"/>
            <a:sym typeface="Avenir 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0"/>
          </a:spcBef>
          <a:spcAft>
            <a:spcPts val="0"/>
          </a:spcAft>
          <a:buClrTx/>
          <a:buSzTx/>
          <a:buFontTx/>
          <a:buNone/>
          <a:tabLst/>
          <a:defRPr kumimoji="0" sz="4300" b="0" i="0" u="none" strike="noStrike" cap="none" spc="0" normalizeH="0" baseline="0">
            <a:ln>
              <a:noFill/>
            </a:ln>
            <a:solidFill>
              <a:srgbClr val="314764"/>
            </a:solidFill>
            <a:effectLst/>
            <a:uFillTx/>
            <a:latin typeface="+mn-lt"/>
            <a:ea typeface="+mn-ea"/>
            <a:cs typeface="+mn-cs"/>
            <a:sym typeface="Avenir Heavy"/>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28_White">
  <a:themeElements>
    <a:clrScheme name="White">
      <a:dk1>
        <a:srgbClr val="314764"/>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venir Heavy"/>
        <a:ea typeface="Avenir Heavy"/>
        <a:cs typeface="Avenir Heavy"/>
      </a:majorFont>
      <a:minorFont>
        <a:latin typeface="Avenir Heavy"/>
        <a:ea typeface="Avenir Heavy"/>
        <a:cs typeface="Avenir Heavy"/>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314764"/>
            </a:solidFill>
            <a:effectLst/>
            <a:uFillTx/>
            <a:latin typeface="Avenir Book"/>
            <a:ea typeface="Avenir Book"/>
            <a:cs typeface="Avenir Book"/>
            <a:sym typeface="Avenir 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0"/>
          </a:spcBef>
          <a:spcAft>
            <a:spcPts val="0"/>
          </a:spcAft>
          <a:buClrTx/>
          <a:buSzTx/>
          <a:buFontTx/>
          <a:buNone/>
          <a:tabLst/>
          <a:defRPr kumimoji="0" sz="4300" b="0" i="0" u="none" strike="noStrike" cap="none" spc="0" normalizeH="0" baseline="0">
            <a:ln>
              <a:noFill/>
            </a:ln>
            <a:solidFill>
              <a:srgbClr val="314764"/>
            </a:solidFill>
            <a:effectLst/>
            <a:uFillTx/>
            <a:latin typeface="+mn-lt"/>
            <a:ea typeface="+mn-ea"/>
            <a:cs typeface="+mn-cs"/>
            <a:sym typeface="Avenir Heavy"/>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4.xml><?xml version="1.0" encoding="utf-8"?>
<a:theme xmlns:a="http://schemas.openxmlformats.org/drawingml/2006/main" name="White">
  <a:themeElements>
    <a:clrScheme name="White">
      <a:dk1>
        <a:srgbClr val="314764"/>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venir Heavy"/>
        <a:ea typeface="Avenir Heavy"/>
        <a:cs typeface="Avenir Heavy"/>
      </a:majorFont>
      <a:minorFont>
        <a:latin typeface="Avenir Heavy"/>
        <a:ea typeface="Avenir Heavy"/>
        <a:cs typeface="Avenir Heavy"/>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314764"/>
            </a:solidFill>
            <a:effectLst/>
            <a:uFillTx/>
            <a:latin typeface="Avenir Book"/>
            <a:ea typeface="Avenir Book"/>
            <a:cs typeface="Avenir Book"/>
            <a:sym typeface="Avenir 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0"/>
          </a:spcBef>
          <a:spcAft>
            <a:spcPts val="0"/>
          </a:spcAft>
          <a:buClrTx/>
          <a:buSzTx/>
          <a:buFontTx/>
          <a:buNone/>
          <a:tabLst/>
          <a:defRPr kumimoji="0" sz="4300" b="0" i="0" u="none" strike="noStrike" cap="none" spc="0" normalizeH="0" baseline="0">
            <a:ln>
              <a:noFill/>
            </a:ln>
            <a:solidFill>
              <a:srgbClr val="314764"/>
            </a:solidFill>
            <a:effectLst/>
            <a:uFillTx/>
            <a:latin typeface="+mn-lt"/>
            <a:ea typeface="+mn-ea"/>
            <a:cs typeface="+mn-cs"/>
            <a:sym typeface="Avenir Heavy"/>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5485</TotalTime>
  <Words>2606</Words>
  <Application>Microsoft Office PowerPoint</Application>
  <PresentationFormat>On-screen Show (4:3)</PresentationFormat>
  <Paragraphs>209</Paragraphs>
  <Slides>36</Slides>
  <Notes>2</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36</vt:i4>
      </vt:variant>
    </vt:vector>
  </HeadingPairs>
  <TitlesOfParts>
    <vt:vector size="45" baseType="lpstr">
      <vt:lpstr>Arial</vt:lpstr>
      <vt:lpstr>Avenir Book</vt:lpstr>
      <vt:lpstr>Avenir Heavy</vt:lpstr>
      <vt:lpstr>Calibri</vt:lpstr>
      <vt:lpstr>Helvetica Light</vt:lpstr>
      <vt:lpstr>1_White</vt:lpstr>
      <vt:lpstr>2_White</vt:lpstr>
      <vt:lpstr>28_White</vt:lpstr>
      <vt:lpstr>White</vt:lpstr>
      <vt:lpstr>Safeguarding children, young people  Working Together To Safeguard Children Key Changes to New Guidance Dec 2023</vt:lpstr>
      <vt:lpstr>Key Guidance – Working Together to Safeguard Children</vt:lpstr>
      <vt:lpstr>Agenda</vt:lpstr>
      <vt:lpstr>Who is this guidance for?</vt:lpstr>
      <vt:lpstr>Introduction</vt:lpstr>
      <vt:lpstr>A child-centred approach within a whole family focus</vt:lpstr>
      <vt:lpstr>Children and Young People</vt:lpstr>
      <vt:lpstr>Working with parents and carers</vt:lpstr>
      <vt:lpstr>The Children Act 1989</vt:lpstr>
      <vt:lpstr>The Children Act 2004</vt:lpstr>
      <vt:lpstr>Children and Social Work Act 2017</vt:lpstr>
      <vt:lpstr>Definition - Safeguarding and promoting the welfare of children</vt:lpstr>
      <vt:lpstr>Neglect - </vt:lpstr>
      <vt:lpstr>Child protection</vt:lpstr>
      <vt:lpstr>Emphasis on Multi-Agency Collaboration</vt:lpstr>
      <vt:lpstr>Enhanced Multi-Agency Collaboration:</vt:lpstr>
      <vt:lpstr>Lead Safeguarding Partners (LSPs)</vt:lpstr>
      <vt:lpstr>Delegated Safeguarding Partners (DSPs) </vt:lpstr>
      <vt:lpstr>Schools, colleges and education providers</vt:lpstr>
      <vt:lpstr>Prioritising Early Help and Support:</vt:lpstr>
      <vt:lpstr>Considering family needs in the context of early help</vt:lpstr>
      <vt:lpstr>The Role of Education</vt:lpstr>
      <vt:lpstr>Education's Role in the New Working Together to Safeguard Children (2023)</vt:lpstr>
      <vt:lpstr>The Role of Education</vt:lpstr>
      <vt:lpstr>Enhanced Information Sharing:</vt:lpstr>
      <vt:lpstr> Promoting a Culture of Safeguarding:</vt:lpstr>
      <vt:lpstr>Dedicated Training and Resources:</vt:lpstr>
      <vt:lpstr>Early Intervention and Support:</vt:lpstr>
      <vt:lpstr>Other Significant Updates:</vt:lpstr>
      <vt:lpstr>Conclusion:</vt:lpstr>
      <vt:lpstr>Key Guidance – Working Together to Safeguard Children</vt:lpstr>
      <vt:lpstr>https://www.gov.uk/government/publications</vt:lpstr>
      <vt:lpstr>Safeguarding contacts Sutton</vt:lpstr>
      <vt:lpstr>Safeguarding contacts Croydon</vt:lpstr>
      <vt:lpstr>PowerPoint Presentation</vt:lpstr>
      <vt:lpstr>Thank You for Listening</vt:lpstr>
    </vt:vector>
  </TitlesOfParts>
  <Company>London Borough of Sutton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FGM and radicalisation issues for primary schools</dc:title>
  <dc:creator>jennyrowley</dc:creator>
  <cp:lastModifiedBy>Julie-Anne Walter</cp:lastModifiedBy>
  <cp:revision>189</cp:revision>
  <cp:lastPrinted>2015-11-17T16:28:36Z</cp:lastPrinted>
  <dcterms:created xsi:type="dcterms:W3CDTF">2015-05-14T16:19:33Z</dcterms:created>
  <dcterms:modified xsi:type="dcterms:W3CDTF">2024-02-05T09:29:26Z</dcterms:modified>
</cp:coreProperties>
</file>