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996" r:id="rId5"/>
    <p:sldMasterId id="2147484002" r:id="rId6"/>
    <p:sldMasterId id="2147484014" r:id="rId7"/>
  </p:sldMasterIdLst>
  <p:notesMasterIdLst>
    <p:notesMasterId r:id="rId14"/>
  </p:notesMasterIdLst>
  <p:handoutMasterIdLst>
    <p:handoutMasterId r:id="rId15"/>
  </p:handoutMasterIdLst>
  <p:sldIdLst>
    <p:sldId id="256" r:id="rId8"/>
    <p:sldId id="1225" r:id="rId9"/>
    <p:sldId id="1223" r:id="rId10"/>
    <p:sldId id="1211" r:id="rId11"/>
    <p:sldId id="1080" r:id="rId12"/>
    <p:sldId id="1224" r:id="rId13"/>
  </p:sldIdLst>
  <p:sldSz cx="13004800" cy="9753600"/>
  <p:notesSz cx="6735763" cy="98663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1pPr>
    <a:lvl2pPr marL="0" marR="0" indent="2286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2pPr>
    <a:lvl3pPr marL="0" marR="0" indent="4572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3pPr>
    <a:lvl4pPr marL="0" marR="0" indent="6858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4pPr>
    <a:lvl5pPr marL="0" marR="0" indent="9144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5pPr>
    <a:lvl6pPr marL="0" marR="0" indent="11430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6pPr>
    <a:lvl7pPr marL="0" marR="0" indent="13716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7pPr>
    <a:lvl8pPr marL="0" marR="0" indent="16002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8pPr>
    <a:lvl9pPr marL="0" marR="0" indent="182880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B1B3D"/>
    <a:srgbClr val="842A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38" autoAdjust="0"/>
    <p:restoredTop sz="93522" autoAdjust="0"/>
  </p:normalViewPr>
  <p:slideViewPr>
    <p:cSldViewPr snapToGrid="0">
      <p:cViewPr varScale="1">
        <p:scale>
          <a:sx n="44" d="100"/>
          <a:sy n="44" d="100"/>
        </p:scale>
        <p:origin x="928" y="2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565" cy="493868"/>
          </a:xfrm>
          <a:prstGeom prst="rect">
            <a:avLst/>
          </a:prstGeom>
        </p:spPr>
        <p:txBody>
          <a:bodyPr vert="horz" lIns="90763" tIns="45382" rIns="90763" bIns="45382" rtlCol="0"/>
          <a:lstStyle>
            <a:lvl1pPr algn="l">
              <a:defRPr sz="1200"/>
            </a:lvl1pPr>
          </a:lstStyle>
          <a:p>
            <a:endParaRPr lang="en-GB"/>
          </a:p>
        </p:txBody>
      </p:sp>
      <p:sp>
        <p:nvSpPr>
          <p:cNvPr id="3" name="Date Placeholder 2"/>
          <p:cNvSpPr>
            <a:spLocks noGrp="1"/>
          </p:cNvSpPr>
          <p:nvPr>
            <p:ph type="dt" sz="quarter" idx="1"/>
          </p:nvPr>
        </p:nvSpPr>
        <p:spPr>
          <a:xfrm>
            <a:off x="3814626" y="0"/>
            <a:ext cx="2919565" cy="493868"/>
          </a:xfrm>
          <a:prstGeom prst="rect">
            <a:avLst/>
          </a:prstGeom>
        </p:spPr>
        <p:txBody>
          <a:bodyPr vert="horz" lIns="90763" tIns="45382" rIns="90763" bIns="45382" rtlCol="0"/>
          <a:lstStyle>
            <a:lvl1pPr algn="r">
              <a:defRPr sz="1200"/>
            </a:lvl1pPr>
          </a:lstStyle>
          <a:p>
            <a:fld id="{78C22F73-DF67-4F47-85EA-5F57943CE2A5}" type="datetimeFigureOut">
              <a:rPr lang="en-GB" smtClean="0"/>
              <a:t>24/06/2024</a:t>
            </a:fld>
            <a:endParaRPr lang="en-GB"/>
          </a:p>
        </p:txBody>
      </p:sp>
      <p:sp>
        <p:nvSpPr>
          <p:cNvPr id="4" name="Footer Placeholder 3"/>
          <p:cNvSpPr>
            <a:spLocks noGrp="1"/>
          </p:cNvSpPr>
          <p:nvPr>
            <p:ph type="ftr" sz="quarter" idx="2"/>
          </p:nvPr>
        </p:nvSpPr>
        <p:spPr>
          <a:xfrm>
            <a:off x="0" y="9372445"/>
            <a:ext cx="2919565" cy="493868"/>
          </a:xfrm>
          <a:prstGeom prst="rect">
            <a:avLst/>
          </a:prstGeom>
        </p:spPr>
        <p:txBody>
          <a:bodyPr vert="horz" lIns="90763" tIns="45382" rIns="90763" bIns="45382" rtlCol="0" anchor="b"/>
          <a:lstStyle>
            <a:lvl1pPr algn="l">
              <a:defRPr sz="1200"/>
            </a:lvl1pPr>
          </a:lstStyle>
          <a:p>
            <a:endParaRPr lang="en-GB"/>
          </a:p>
        </p:txBody>
      </p:sp>
      <p:sp>
        <p:nvSpPr>
          <p:cNvPr id="5" name="Slide Number Placeholder 4"/>
          <p:cNvSpPr>
            <a:spLocks noGrp="1"/>
          </p:cNvSpPr>
          <p:nvPr>
            <p:ph type="sldNum" sz="quarter" idx="3"/>
          </p:nvPr>
        </p:nvSpPr>
        <p:spPr>
          <a:xfrm>
            <a:off x="3814626" y="9372445"/>
            <a:ext cx="2919565" cy="493868"/>
          </a:xfrm>
          <a:prstGeom prst="rect">
            <a:avLst/>
          </a:prstGeom>
        </p:spPr>
        <p:txBody>
          <a:bodyPr vert="horz" lIns="90763" tIns="45382" rIns="90763" bIns="45382" rtlCol="0" anchor="b"/>
          <a:lstStyle>
            <a:lvl1pPr algn="r">
              <a:defRPr sz="1200"/>
            </a:lvl1pPr>
          </a:lstStyle>
          <a:p>
            <a:fld id="{9F89AC80-4864-44D9-8619-20F1FE4829C3}" type="slidenum">
              <a:rPr lang="en-GB" smtClean="0"/>
              <a:t>‹#›</a:t>
            </a:fld>
            <a:endParaRPr lang="en-GB"/>
          </a:p>
        </p:txBody>
      </p:sp>
    </p:spTree>
    <p:extLst>
      <p:ext uri="{BB962C8B-B14F-4D97-AF65-F5344CB8AC3E}">
        <p14:creationId xmlns:p14="http://schemas.microsoft.com/office/powerpoint/2010/main" val="716762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xfrm>
            <a:off x="901700" y="739775"/>
            <a:ext cx="4932363" cy="3700463"/>
          </a:xfrm>
          <a:prstGeom prst="rect">
            <a:avLst/>
          </a:prstGeom>
        </p:spPr>
        <p:txBody>
          <a:bodyPr lIns="90763" tIns="45382" rIns="90763" bIns="45382"/>
          <a:lstStyle/>
          <a:p>
            <a:endParaRPr/>
          </a:p>
        </p:txBody>
      </p:sp>
      <p:sp>
        <p:nvSpPr>
          <p:cNvPr id="66" name="Shape 66"/>
          <p:cNvSpPr>
            <a:spLocks noGrp="1"/>
          </p:cNvSpPr>
          <p:nvPr>
            <p:ph type="body" sz="quarter" idx="1"/>
          </p:nvPr>
        </p:nvSpPr>
        <p:spPr>
          <a:xfrm>
            <a:off x="898102" y="4686499"/>
            <a:ext cx="4939560" cy="4439841"/>
          </a:xfrm>
          <a:prstGeom prst="rect">
            <a:avLst/>
          </a:prstGeom>
        </p:spPr>
        <p:txBody>
          <a:bodyPr lIns="90763" tIns="45382" rIns="90763" bIns="45382"/>
          <a:lstStyle/>
          <a:p>
            <a:endParaRPr/>
          </a:p>
        </p:txBody>
      </p:sp>
    </p:spTree>
    <p:extLst>
      <p:ext uri="{BB962C8B-B14F-4D97-AF65-F5344CB8AC3E}">
        <p14:creationId xmlns:p14="http://schemas.microsoft.com/office/powerpoint/2010/main" val="30399406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7770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52890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699" y="4368800"/>
            <a:ext cx="3883225"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8" y="5932413"/>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2B133F1-94AE-452A-9606-F51A8C09EBEB}"/>
              </a:ext>
            </a:extLst>
          </p:cNvPr>
          <p:cNvSpPr>
            <a:spLocks noGrp="1"/>
          </p:cNvSpPr>
          <p:nvPr>
            <p:ph type="dt" sz="half" idx="10"/>
          </p:nvPr>
        </p:nvSpPr>
        <p:spPr/>
        <p:txBody>
          <a:bodyPr/>
          <a:lstStyle>
            <a:lvl1pPr algn="l">
              <a:defRPr sz="1067">
                <a:solidFill>
                  <a:srgbClr val="000000"/>
                </a:solidFill>
                <a:latin typeface="Lucida Sans Unicode"/>
              </a:defRPr>
            </a:lvl1pPr>
          </a:lstStyle>
          <a:p>
            <a:pPr>
              <a:defRPr/>
            </a:pPr>
            <a:r>
              <a:rPr lang="en-GB"/>
              <a:t>18/10/16</a:t>
            </a:r>
            <a:endParaRPr lang="en-GB" sz="960">
              <a:solidFill>
                <a:prstClr val="black">
                  <a:tint val="75000"/>
                </a:prstClr>
              </a:solidFill>
              <a:latin typeface="Arial" panose="020B0604020202020204" pitchFamily="34" charset="0"/>
            </a:endParaRPr>
          </a:p>
        </p:txBody>
      </p:sp>
      <p:sp>
        <p:nvSpPr>
          <p:cNvPr id="6" name="Footer Placeholder 5">
            <a:extLst>
              <a:ext uri="{FF2B5EF4-FFF2-40B4-BE49-F238E27FC236}">
                <a16:creationId xmlns:a16="http://schemas.microsoft.com/office/drawing/2014/main" id="{9D6BF410-281E-43B4-94D9-86D1635C7F5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C402E632-6E91-4353-B7B7-C1FAB32AEDA5}"/>
              </a:ext>
            </a:extLst>
          </p:cNvPr>
          <p:cNvSpPr>
            <a:spLocks noGrp="1"/>
          </p:cNvSpPr>
          <p:nvPr>
            <p:ph type="sldNum" sz="quarter" idx="12"/>
          </p:nvPr>
        </p:nvSpPr>
        <p:spPr/>
        <p:txBody>
          <a:bodyPr/>
          <a:lstStyle>
            <a:lvl1pPr algn="r">
              <a:defRPr sz="1067" smtClean="0">
                <a:solidFill>
                  <a:srgbClr val="000000"/>
                </a:solidFill>
                <a:latin typeface="Lucida Sans Unicode" panose="020B0602030504020204" pitchFamily="34" charset="0"/>
              </a:defRPr>
            </a:lvl1pPr>
          </a:lstStyle>
          <a:p>
            <a:pPr>
              <a:defRPr/>
            </a:pPr>
            <a:fld id="{6BB397C2-7401-4867-898E-B1864EE4568C}" type="slidenum">
              <a:rPr lang="en-GB" altLang="en-US"/>
              <a:pPr>
                <a:defRPr/>
              </a:pPr>
              <a:t>‹#›</a:t>
            </a:fld>
            <a:endParaRPr lang="en-GB" altLang="en-US" sz="960">
              <a:solidFill>
                <a:srgbClr val="898989"/>
              </a:solidFill>
              <a:latin typeface="Arial" panose="020B0604020202020204" pitchFamily="34" charset="0"/>
            </a:endParaRPr>
          </a:p>
        </p:txBody>
      </p:sp>
    </p:spTree>
    <p:extLst>
      <p:ext uri="{BB962C8B-B14F-4D97-AF65-F5344CB8AC3E}">
        <p14:creationId xmlns:p14="http://schemas.microsoft.com/office/powerpoint/2010/main" val="163772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4"/>
            <a:ext cx="11216640" cy="1885245"/>
          </a:xfrm>
        </p:spPr>
        <p:txBody>
          <a:bodyPr/>
          <a:lstStyle/>
          <a:p>
            <a:r>
              <a:rPr lang="en-US"/>
              <a:t>Click to edit Master title style</a:t>
            </a:r>
            <a:endParaRPr lang="en-GB"/>
          </a:p>
        </p:txBody>
      </p:sp>
      <p:sp>
        <p:nvSpPr>
          <p:cNvPr id="3" name="Text Placeholder 2"/>
          <p:cNvSpPr>
            <a:spLocks noGrp="1"/>
          </p:cNvSpPr>
          <p:nvPr>
            <p:ph type="body" idx="1"/>
          </p:nvPr>
        </p:nvSpPr>
        <p:spPr>
          <a:xfrm>
            <a:off x="895777" y="2390987"/>
            <a:ext cx="5501639" cy="1171786"/>
          </a:xfrm>
        </p:spPr>
        <p:txBody>
          <a:bodyPr anchor="b"/>
          <a:lstStyle>
            <a:lvl1pPr marL="0" indent="0">
              <a:buNone/>
              <a:defRPr sz="1920" b="1"/>
            </a:lvl1pPr>
            <a:lvl2pPr marL="365733" indent="0">
              <a:buNone/>
              <a:defRPr sz="1600" b="1"/>
            </a:lvl2pPr>
            <a:lvl3pPr marL="731469" indent="0">
              <a:buNone/>
              <a:defRPr sz="1439" b="1"/>
            </a:lvl3pPr>
            <a:lvl4pPr marL="1097202" indent="0">
              <a:buNone/>
              <a:defRPr sz="1280" b="1"/>
            </a:lvl4pPr>
            <a:lvl5pPr marL="1462936" indent="0">
              <a:buNone/>
              <a:defRPr sz="1280" b="1"/>
            </a:lvl5pPr>
            <a:lvl6pPr marL="1828669" indent="0">
              <a:buNone/>
              <a:defRPr sz="1280" b="1"/>
            </a:lvl6pPr>
            <a:lvl7pPr marL="2194405" indent="0">
              <a:buNone/>
              <a:defRPr sz="1280" b="1"/>
            </a:lvl7pPr>
            <a:lvl8pPr marL="2560138" indent="0">
              <a:buNone/>
              <a:defRPr sz="1280" b="1"/>
            </a:lvl8pPr>
            <a:lvl9pPr marL="2925872" indent="0">
              <a:buNone/>
              <a:defRPr sz="1280" b="1"/>
            </a:lvl9pPr>
          </a:lstStyle>
          <a:p>
            <a:pPr lvl="0"/>
            <a:r>
              <a:rPr lang="en-US"/>
              <a:t>Click to edit Master text styles</a:t>
            </a:r>
          </a:p>
        </p:txBody>
      </p:sp>
      <p:sp>
        <p:nvSpPr>
          <p:cNvPr id="4" name="Content Placeholder 3"/>
          <p:cNvSpPr>
            <a:spLocks noGrp="1"/>
          </p:cNvSpPr>
          <p:nvPr>
            <p:ph sz="half" idx="2"/>
          </p:nvPr>
        </p:nvSpPr>
        <p:spPr>
          <a:xfrm>
            <a:off x="895777"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583682" y="2390987"/>
            <a:ext cx="5528734" cy="1171786"/>
          </a:xfrm>
        </p:spPr>
        <p:txBody>
          <a:bodyPr anchor="b"/>
          <a:lstStyle>
            <a:lvl1pPr marL="0" indent="0">
              <a:buNone/>
              <a:defRPr sz="1920" b="1"/>
            </a:lvl1pPr>
            <a:lvl2pPr marL="365733" indent="0">
              <a:buNone/>
              <a:defRPr sz="1600" b="1"/>
            </a:lvl2pPr>
            <a:lvl3pPr marL="731469" indent="0">
              <a:buNone/>
              <a:defRPr sz="1439" b="1"/>
            </a:lvl3pPr>
            <a:lvl4pPr marL="1097202" indent="0">
              <a:buNone/>
              <a:defRPr sz="1280" b="1"/>
            </a:lvl4pPr>
            <a:lvl5pPr marL="1462936" indent="0">
              <a:buNone/>
              <a:defRPr sz="1280" b="1"/>
            </a:lvl5pPr>
            <a:lvl6pPr marL="1828669" indent="0">
              <a:buNone/>
              <a:defRPr sz="1280" b="1"/>
            </a:lvl6pPr>
            <a:lvl7pPr marL="2194405" indent="0">
              <a:buNone/>
              <a:defRPr sz="1280" b="1"/>
            </a:lvl7pPr>
            <a:lvl8pPr marL="2560138" indent="0">
              <a:buNone/>
              <a:defRPr sz="1280" b="1"/>
            </a:lvl8pPr>
            <a:lvl9pPr marL="2925872" indent="0">
              <a:buNone/>
              <a:defRPr sz="1280" b="1"/>
            </a:lvl9pPr>
          </a:lstStyle>
          <a:p>
            <a:pPr lvl="0"/>
            <a:r>
              <a:rPr lang="en-US"/>
              <a:t>Click to edit Master text styles</a:t>
            </a:r>
          </a:p>
        </p:txBody>
      </p:sp>
      <p:sp>
        <p:nvSpPr>
          <p:cNvPr id="6" name="Content Placeholder 5"/>
          <p:cNvSpPr>
            <a:spLocks noGrp="1"/>
          </p:cNvSpPr>
          <p:nvPr>
            <p:ph sz="quarter" idx="4"/>
          </p:nvPr>
        </p:nvSpPr>
        <p:spPr>
          <a:xfrm>
            <a:off x="6583682"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5317E27-ACB8-4614-8320-BCB6B9730D27}"/>
              </a:ext>
            </a:extLst>
          </p:cNvPr>
          <p:cNvSpPr>
            <a:spLocks noGrp="1"/>
          </p:cNvSpPr>
          <p:nvPr>
            <p:ph type="dt" sz="half" idx="10"/>
          </p:nvPr>
        </p:nvSpPr>
        <p:spPr/>
        <p:txBody>
          <a:bodyPr/>
          <a:lstStyle>
            <a:lvl1pPr algn="l">
              <a:defRPr sz="1067">
                <a:solidFill>
                  <a:srgbClr val="000000"/>
                </a:solidFill>
                <a:latin typeface="Lucida Sans Unicode"/>
              </a:defRPr>
            </a:lvl1pPr>
          </a:lstStyle>
          <a:p>
            <a:pPr>
              <a:defRPr/>
            </a:pPr>
            <a:r>
              <a:rPr lang="en-GB"/>
              <a:t>18/10/16</a:t>
            </a:r>
            <a:endParaRPr lang="en-GB" sz="960">
              <a:solidFill>
                <a:prstClr val="black">
                  <a:tint val="75000"/>
                </a:prstClr>
              </a:solidFill>
              <a:latin typeface="Arial" panose="020B0604020202020204" pitchFamily="34" charset="0"/>
            </a:endParaRPr>
          </a:p>
        </p:txBody>
      </p:sp>
      <p:sp>
        <p:nvSpPr>
          <p:cNvPr id="8" name="Footer Placeholder 7">
            <a:extLst>
              <a:ext uri="{FF2B5EF4-FFF2-40B4-BE49-F238E27FC236}">
                <a16:creationId xmlns:a16="http://schemas.microsoft.com/office/drawing/2014/main" id="{05F67D41-E959-4695-B72C-CFC217234DE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600B5989-9EC0-4809-B5A8-EB34F2FF5C22}"/>
              </a:ext>
            </a:extLst>
          </p:cNvPr>
          <p:cNvSpPr>
            <a:spLocks noGrp="1"/>
          </p:cNvSpPr>
          <p:nvPr>
            <p:ph type="sldNum" sz="quarter" idx="12"/>
          </p:nvPr>
        </p:nvSpPr>
        <p:spPr/>
        <p:txBody>
          <a:bodyPr/>
          <a:lstStyle>
            <a:lvl1pPr algn="r">
              <a:defRPr sz="1067" smtClean="0">
                <a:solidFill>
                  <a:srgbClr val="000000"/>
                </a:solidFill>
                <a:latin typeface="Lucida Sans Unicode" panose="020B0602030504020204" pitchFamily="34" charset="0"/>
              </a:defRPr>
            </a:lvl1pPr>
          </a:lstStyle>
          <a:p>
            <a:pPr>
              <a:defRPr/>
            </a:pPr>
            <a:fld id="{ADF004D6-7DC4-4746-9E7F-09EB0C27E5C5}" type="slidenum">
              <a:rPr lang="en-GB" altLang="en-US"/>
              <a:pPr>
                <a:defRPr/>
              </a:pPr>
              <a:t>‹#›</a:t>
            </a:fld>
            <a:endParaRPr lang="en-GB" altLang="en-US" sz="960">
              <a:solidFill>
                <a:srgbClr val="898989"/>
              </a:solidFill>
              <a:latin typeface="Arial" panose="020B0604020202020204" pitchFamily="34" charset="0"/>
            </a:endParaRPr>
          </a:p>
        </p:txBody>
      </p:sp>
    </p:spTree>
    <p:extLst>
      <p:ext uri="{BB962C8B-B14F-4D97-AF65-F5344CB8AC3E}">
        <p14:creationId xmlns:p14="http://schemas.microsoft.com/office/powerpoint/2010/main" val="2806971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7FCB34-38C4-4E18-97E5-4681DD45A9B2}"/>
              </a:ext>
            </a:extLst>
          </p:cNvPr>
          <p:cNvSpPr>
            <a:spLocks noGrp="1"/>
          </p:cNvSpPr>
          <p:nvPr>
            <p:ph type="dt" sz="half" idx="10"/>
          </p:nvPr>
        </p:nvSpPr>
        <p:spPr/>
        <p:txBody>
          <a:bodyPr/>
          <a:lstStyle>
            <a:lvl1pPr algn="l">
              <a:defRPr sz="960">
                <a:solidFill>
                  <a:prstClr val="black">
                    <a:tint val="75000"/>
                  </a:prstClr>
                </a:solidFill>
                <a:latin typeface="Arial" panose="020B0604020202020204" pitchFamily="34" charset="0"/>
              </a:defRPr>
            </a:lvl1pPr>
          </a:lstStyle>
          <a:p>
            <a:pPr>
              <a:defRPr/>
            </a:pPr>
            <a:fld id="{8848E039-F7DA-4E73-A8E8-10E27FABE7C3}" type="datetimeFigureOut">
              <a:rPr lang="en-GB"/>
              <a:pPr>
                <a:defRPr/>
              </a:pPr>
              <a:t>24/06/2024</a:t>
            </a:fld>
            <a:endParaRPr lang="en-GB"/>
          </a:p>
        </p:txBody>
      </p:sp>
      <p:sp>
        <p:nvSpPr>
          <p:cNvPr id="4" name="Footer Placeholder 3">
            <a:extLst>
              <a:ext uri="{FF2B5EF4-FFF2-40B4-BE49-F238E27FC236}">
                <a16:creationId xmlns:a16="http://schemas.microsoft.com/office/drawing/2014/main" id="{7487A022-2226-443B-A97B-BA60879A72AB}"/>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DC4B1854-A0E5-4C32-B803-79A7C54B5347}"/>
              </a:ext>
            </a:extLst>
          </p:cNvPr>
          <p:cNvSpPr>
            <a:spLocks noGrp="1"/>
          </p:cNvSpPr>
          <p:nvPr>
            <p:ph type="sldNum" sz="quarter" idx="12"/>
          </p:nvPr>
        </p:nvSpPr>
        <p:spPr/>
        <p:txBody>
          <a:bodyPr/>
          <a:lstStyle>
            <a:lvl1pPr algn="r">
              <a:defRPr sz="960" smtClean="0">
                <a:solidFill>
                  <a:srgbClr val="898989"/>
                </a:solidFill>
                <a:latin typeface="Arial" panose="020B0604020202020204" pitchFamily="34" charset="0"/>
              </a:defRPr>
            </a:lvl1pPr>
          </a:lstStyle>
          <a:p>
            <a:pPr>
              <a:defRPr/>
            </a:pPr>
            <a:fld id="{AC4CE22D-1355-466E-8700-6E394F4F0D7E}" type="slidenum">
              <a:rPr lang="en-GB" altLang="en-US"/>
              <a:pPr>
                <a:defRPr/>
              </a:pPr>
              <a:t>‹#›</a:t>
            </a:fld>
            <a:endParaRPr lang="en-GB" altLang="en-US"/>
          </a:p>
        </p:txBody>
      </p:sp>
    </p:spTree>
    <p:extLst>
      <p:ext uri="{BB962C8B-B14F-4D97-AF65-F5344CB8AC3E}">
        <p14:creationId xmlns:p14="http://schemas.microsoft.com/office/powerpoint/2010/main" val="188649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D6B8F-BDAF-4A96-9C61-DE350565651A}"/>
              </a:ext>
            </a:extLst>
          </p:cNvPr>
          <p:cNvSpPr>
            <a:spLocks noGrp="1"/>
          </p:cNvSpPr>
          <p:nvPr>
            <p:ph type="dt" sz="half" idx="10"/>
          </p:nvPr>
        </p:nvSpPr>
        <p:spPr/>
        <p:txBody>
          <a:bodyPr/>
          <a:lstStyle>
            <a:lvl1pPr algn="l">
              <a:defRPr sz="1067">
                <a:solidFill>
                  <a:srgbClr val="000000"/>
                </a:solidFill>
                <a:latin typeface="Lucida Sans Unicode"/>
              </a:defRPr>
            </a:lvl1pPr>
          </a:lstStyle>
          <a:p>
            <a:pPr>
              <a:defRPr/>
            </a:pPr>
            <a:r>
              <a:rPr lang="en-GB"/>
              <a:t>18/10/16</a:t>
            </a:r>
            <a:endParaRPr lang="en-GB" sz="960">
              <a:solidFill>
                <a:prstClr val="black">
                  <a:tint val="75000"/>
                </a:prstClr>
              </a:solidFill>
              <a:latin typeface="Arial" panose="020B0604020202020204" pitchFamily="34" charset="0"/>
            </a:endParaRPr>
          </a:p>
        </p:txBody>
      </p:sp>
      <p:sp>
        <p:nvSpPr>
          <p:cNvPr id="3" name="Footer Placeholder 2">
            <a:extLst>
              <a:ext uri="{FF2B5EF4-FFF2-40B4-BE49-F238E27FC236}">
                <a16:creationId xmlns:a16="http://schemas.microsoft.com/office/drawing/2014/main" id="{F0844385-1055-40E1-82F9-EFDE726B1F2E}"/>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B629C190-59C3-4678-9D3C-823A1FAB916D}"/>
              </a:ext>
            </a:extLst>
          </p:cNvPr>
          <p:cNvSpPr>
            <a:spLocks noGrp="1"/>
          </p:cNvSpPr>
          <p:nvPr>
            <p:ph type="sldNum" sz="quarter" idx="12"/>
          </p:nvPr>
        </p:nvSpPr>
        <p:spPr/>
        <p:txBody>
          <a:bodyPr/>
          <a:lstStyle>
            <a:lvl1pPr algn="r">
              <a:defRPr sz="1067" smtClean="0">
                <a:solidFill>
                  <a:srgbClr val="000000"/>
                </a:solidFill>
                <a:latin typeface="Lucida Sans Unicode" panose="020B0602030504020204" pitchFamily="34" charset="0"/>
              </a:defRPr>
            </a:lvl1pPr>
          </a:lstStyle>
          <a:p>
            <a:pPr>
              <a:defRPr/>
            </a:pPr>
            <a:fld id="{377F63AD-7FC5-4BE2-BF5F-C2D4EFB46DBA}" type="slidenum">
              <a:rPr lang="en-GB" altLang="en-US"/>
              <a:pPr>
                <a:defRPr/>
              </a:pPr>
              <a:t>‹#›</a:t>
            </a:fld>
            <a:endParaRPr lang="en-GB" altLang="en-US" sz="960">
              <a:solidFill>
                <a:srgbClr val="898989"/>
              </a:solidFill>
              <a:latin typeface="Arial" panose="020B0604020202020204" pitchFamily="34" charset="0"/>
            </a:endParaRPr>
          </a:p>
        </p:txBody>
      </p:sp>
    </p:spTree>
    <p:extLst>
      <p:ext uri="{BB962C8B-B14F-4D97-AF65-F5344CB8AC3E}">
        <p14:creationId xmlns:p14="http://schemas.microsoft.com/office/powerpoint/2010/main" val="2010336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2560"/>
            </a:lvl1pPr>
          </a:lstStyle>
          <a:p>
            <a:r>
              <a:rPr lang="en-US"/>
              <a:t>Click to edit Master title style</a:t>
            </a:r>
            <a:endParaRPr lang="en-GB"/>
          </a:p>
        </p:txBody>
      </p:sp>
      <p:sp>
        <p:nvSpPr>
          <p:cNvPr id="3" name="Content Placeholder 2"/>
          <p:cNvSpPr>
            <a:spLocks noGrp="1"/>
          </p:cNvSpPr>
          <p:nvPr>
            <p:ph idx="1"/>
          </p:nvPr>
        </p:nvSpPr>
        <p:spPr>
          <a:xfrm>
            <a:off x="5528734" y="1404341"/>
            <a:ext cx="6583680" cy="6931378"/>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280"/>
            </a:lvl1pPr>
            <a:lvl2pPr marL="365733" indent="0">
              <a:buNone/>
              <a:defRPr sz="1119"/>
            </a:lvl2pPr>
            <a:lvl3pPr marL="731469" indent="0">
              <a:buNone/>
              <a:defRPr sz="960"/>
            </a:lvl3pPr>
            <a:lvl4pPr marL="1097202" indent="0">
              <a:buNone/>
              <a:defRPr sz="799"/>
            </a:lvl4pPr>
            <a:lvl5pPr marL="1462936" indent="0">
              <a:buNone/>
              <a:defRPr sz="799"/>
            </a:lvl5pPr>
            <a:lvl6pPr marL="1828669" indent="0">
              <a:buNone/>
              <a:defRPr sz="799"/>
            </a:lvl6pPr>
            <a:lvl7pPr marL="2194405" indent="0">
              <a:buNone/>
              <a:defRPr sz="799"/>
            </a:lvl7pPr>
            <a:lvl8pPr marL="2560138" indent="0">
              <a:buNone/>
              <a:defRPr sz="799"/>
            </a:lvl8pPr>
            <a:lvl9pPr marL="2925872" indent="0">
              <a:buNone/>
              <a:defRPr sz="799"/>
            </a:lvl9pPr>
          </a:lstStyle>
          <a:p>
            <a:pPr lvl="0"/>
            <a:r>
              <a:rPr lang="en-US"/>
              <a:t>Click to edit Master text styles</a:t>
            </a:r>
          </a:p>
        </p:txBody>
      </p:sp>
      <p:sp>
        <p:nvSpPr>
          <p:cNvPr id="5" name="Date Placeholder 4">
            <a:extLst>
              <a:ext uri="{FF2B5EF4-FFF2-40B4-BE49-F238E27FC236}">
                <a16:creationId xmlns:a16="http://schemas.microsoft.com/office/drawing/2014/main" id="{E38428CB-0617-4F4C-9A53-CF26A0AED156}"/>
              </a:ext>
            </a:extLst>
          </p:cNvPr>
          <p:cNvSpPr>
            <a:spLocks noGrp="1"/>
          </p:cNvSpPr>
          <p:nvPr>
            <p:ph type="dt" sz="half" idx="10"/>
          </p:nvPr>
        </p:nvSpPr>
        <p:spPr/>
        <p:txBody>
          <a:bodyPr/>
          <a:lstStyle>
            <a:lvl1pPr algn="l">
              <a:defRPr sz="1067">
                <a:solidFill>
                  <a:srgbClr val="000000"/>
                </a:solidFill>
                <a:latin typeface="Lucida Sans Unicode"/>
              </a:defRPr>
            </a:lvl1pPr>
          </a:lstStyle>
          <a:p>
            <a:pPr>
              <a:defRPr/>
            </a:pPr>
            <a:r>
              <a:rPr lang="en-GB"/>
              <a:t>18/10/16</a:t>
            </a:r>
            <a:endParaRPr lang="en-GB" sz="960">
              <a:solidFill>
                <a:prstClr val="black">
                  <a:tint val="75000"/>
                </a:prstClr>
              </a:solidFill>
              <a:latin typeface="Arial" panose="020B0604020202020204" pitchFamily="34" charset="0"/>
            </a:endParaRPr>
          </a:p>
        </p:txBody>
      </p:sp>
      <p:sp>
        <p:nvSpPr>
          <p:cNvPr id="6" name="Footer Placeholder 5">
            <a:extLst>
              <a:ext uri="{FF2B5EF4-FFF2-40B4-BE49-F238E27FC236}">
                <a16:creationId xmlns:a16="http://schemas.microsoft.com/office/drawing/2014/main" id="{AECC1834-18B1-4661-8E6A-52E5FC8B3B9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FFDEC5B-CBCD-4545-9831-062A1D09AD09}"/>
              </a:ext>
            </a:extLst>
          </p:cNvPr>
          <p:cNvSpPr>
            <a:spLocks noGrp="1"/>
          </p:cNvSpPr>
          <p:nvPr>
            <p:ph type="sldNum" sz="quarter" idx="12"/>
          </p:nvPr>
        </p:nvSpPr>
        <p:spPr/>
        <p:txBody>
          <a:bodyPr/>
          <a:lstStyle>
            <a:lvl1pPr algn="r">
              <a:defRPr sz="1067" smtClean="0">
                <a:solidFill>
                  <a:srgbClr val="000000"/>
                </a:solidFill>
                <a:latin typeface="Lucida Sans Unicode" panose="020B0602030504020204" pitchFamily="34" charset="0"/>
              </a:defRPr>
            </a:lvl1pPr>
          </a:lstStyle>
          <a:p>
            <a:pPr>
              <a:defRPr/>
            </a:pPr>
            <a:fld id="{ACC46E97-910A-4710-8DB9-9CA28CB75386}" type="slidenum">
              <a:rPr lang="en-GB" altLang="en-US"/>
              <a:pPr>
                <a:defRPr/>
              </a:pPr>
              <a:t>‹#›</a:t>
            </a:fld>
            <a:endParaRPr lang="en-GB" altLang="en-US" sz="960">
              <a:solidFill>
                <a:srgbClr val="898989"/>
              </a:solidFill>
              <a:latin typeface="Arial" panose="020B0604020202020204" pitchFamily="34" charset="0"/>
            </a:endParaRPr>
          </a:p>
        </p:txBody>
      </p:sp>
    </p:spTree>
    <p:extLst>
      <p:ext uri="{BB962C8B-B14F-4D97-AF65-F5344CB8AC3E}">
        <p14:creationId xmlns:p14="http://schemas.microsoft.com/office/powerpoint/2010/main" val="871180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2560"/>
            </a:lvl1pPr>
          </a:lstStyle>
          <a:p>
            <a:r>
              <a:rPr lang="en-US"/>
              <a:t>Click to edit Master title style</a:t>
            </a:r>
            <a:endParaRPr lang="en-GB"/>
          </a:p>
        </p:txBody>
      </p:sp>
      <p:sp>
        <p:nvSpPr>
          <p:cNvPr id="3" name="Picture Placeholder 2"/>
          <p:cNvSpPr>
            <a:spLocks noGrp="1"/>
          </p:cNvSpPr>
          <p:nvPr>
            <p:ph type="pic" idx="1"/>
          </p:nvPr>
        </p:nvSpPr>
        <p:spPr>
          <a:xfrm>
            <a:off x="5528734" y="1404341"/>
            <a:ext cx="6583680" cy="6931378"/>
          </a:xfrm>
        </p:spPr>
        <p:txBody>
          <a:bodyPr rtlCol="0">
            <a:normAutofit/>
          </a:bodyPr>
          <a:lstStyle>
            <a:lvl1pPr marL="0" indent="0">
              <a:buNone/>
              <a:defRPr sz="2560"/>
            </a:lvl1pPr>
            <a:lvl2pPr marL="365733" indent="0">
              <a:buNone/>
              <a:defRPr sz="2240"/>
            </a:lvl2pPr>
            <a:lvl3pPr marL="731469" indent="0">
              <a:buNone/>
              <a:defRPr sz="1920"/>
            </a:lvl3pPr>
            <a:lvl4pPr marL="1097202" indent="0">
              <a:buNone/>
              <a:defRPr sz="1600"/>
            </a:lvl4pPr>
            <a:lvl5pPr marL="1462936" indent="0">
              <a:buNone/>
              <a:defRPr sz="1600"/>
            </a:lvl5pPr>
            <a:lvl6pPr marL="1828669" indent="0">
              <a:buNone/>
              <a:defRPr sz="1600"/>
            </a:lvl6pPr>
            <a:lvl7pPr marL="2194405" indent="0">
              <a:buNone/>
              <a:defRPr sz="1600"/>
            </a:lvl7pPr>
            <a:lvl8pPr marL="2560138" indent="0">
              <a:buNone/>
              <a:defRPr sz="1600"/>
            </a:lvl8pPr>
            <a:lvl9pPr marL="2925872" indent="0">
              <a:buNone/>
              <a:defRPr sz="1600"/>
            </a:lvl9pPr>
          </a:lstStyle>
          <a:p>
            <a:pPr lvl="0"/>
            <a:endParaRPr lang="en-GB" noProof="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280"/>
            </a:lvl1pPr>
            <a:lvl2pPr marL="365733" indent="0">
              <a:buNone/>
              <a:defRPr sz="1119"/>
            </a:lvl2pPr>
            <a:lvl3pPr marL="731469" indent="0">
              <a:buNone/>
              <a:defRPr sz="960"/>
            </a:lvl3pPr>
            <a:lvl4pPr marL="1097202" indent="0">
              <a:buNone/>
              <a:defRPr sz="799"/>
            </a:lvl4pPr>
            <a:lvl5pPr marL="1462936" indent="0">
              <a:buNone/>
              <a:defRPr sz="799"/>
            </a:lvl5pPr>
            <a:lvl6pPr marL="1828669" indent="0">
              <a:buNone/>
              <a:defRPr sz="799"/>
            </a:lvl6pPr>
            <a:lvl7pPr marL="2194405" indent="0">
              <a:buNone/>
              <a:defRPr sz="799"/>
            </a:lvl7pPr>
            <a:lvl8pPr marL="2560138" indent="0">
              <a:buNone/>
              <a:defRPr sz="799"/>
            </a:lvl8pPr>
            <a:lvl9pPr marL="2925872" indent="0">
              <a:buNone/>
              <a:defRPr sz="799"/>
            </a:lvl9pPr>
          </a:lstStyle>
          <a:p>
            <a:pPr lvl="0"/>
            <a:r>
              <a:rPr lang="en-US"/>
              <a:t>Click to edit Master text styles</a:t>
            </a:r>
          </a:p>
        </p:txBody>
      </p:sp>
      <p:sp>
        <p:nvSpPr>
          <p:cNvPr id="5" name="Date Placeholder 4">
            <a:extLst>
              <a:ext uri="{FF2B5EF4-FFF2-40B4-BE49-F238E27FC236}">
                <a16:creationId xmlns:a16="http://schemas.microsoft.com/office/drawing/2014/main" id="{6152EBA3-037A-488B-AAD4-A9F106D93118}"/>
              </a:ext>
            </a:extLst>
          </p:cNvPr>
          <p:cNvSpPr>
            <a:spLocks noGrp="1"/>
          </p:cNvSpPr>
          <p:nvPr>
            <p:ph type="dt" sz="half" idx="10"/>
          </p:nvPr>
        </p:nvSpPr>
        <p:spPr/>
        <p:txBody>
          <a:bodyPr/>
          <a:lstStyle>
            <a:lvl1pPr algn="l">
              <a:defRPr sz="1067">
                <a:solidFill>
                  <a:srgbClr val="000000"/>
                </a:solidFill>
                <a:latin typeface="Lucida Sans Unicode"/>
              </a:defRPr>
            </a:lvl1pPr>
          </a:lstStyle>
          <a:p>
            <a:pPr>
              <a:defRPr/>
            </a:pPr>
            <a:r>
              <a:rPr lang="en-GB"/>
              <a:t>18/10/16</a:t>
            </a:r>
            <a:endParaRPr lang="en-GB" sz="960">
              <a:solidFill>
                <a:prstClr val="black">
                  <a:tint val="75000"/>
                </a:prstClr>
              </a:solidFill>
              <a:latin typeface="Arial" panose="020B0604020202020204" pitchFamily="34" charset="0"/>
            </a:endParaRPr>
          </a:p>
        </p:txBody>
      </p:sp>
      <p:sp>
        <p:nvSpPr>
          <p:cNvPr id="6" name="Footer Placeholder 5">
            <a:extLst>
              <a:ext uri="{FF2B5EF4-FFF2-40B4-BE49-F238E27FC236}">
                <a16:creationId xmlns:a16="http://schemas.microsoft.com/office/drawing/2014/main" id="{F5D034D5-47C1-4AC0-8EE4-BB18285A74B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DE16492F-2299-42DC-A2B0-A5D6CEB5AE59}"/>
              </a:ext>
            </a:extLst>
          </p:cNvPr>
          <p:cNvSpPr>
            <a:spLocks noGrp="1"/>
          </p:cNvSpPr>
          <p:nvPr>
            <p:ph type="sldNum" sz="quarter" idx="12"/>
          </p:nvPr>
        </p:nvSpPr>
        <p:spPr/>
        <p:txBody>
          <a:bodyPr/>
          <a:lstStyle>
            <a:lvl1pPr algn="r">
              <a:defRPr sz="1067" smtClean="0">
                <a:solidFill>
                  <a:srgbClr val="000000"/>
                </a:solidFill>
                <a:latin typeface="Lucida Sans Unicode" panose="020B0602030504020204" pitchFamily="34" charset="0"/>
              </a:defRPr>
            </a:lvl1pPr>
          </a:lstStyle>
          <a:p>
            <a:pPr>
              <a:defRPr/>
            </a:pPr>
            <a:fld id="{F83387FE-97E0-4A68-9592-DC092208362C}" type="slidenum">
              <a:rPr lang="en-GB" altLang="en-US"/>
              <a:pPr>
                <a:defRPr/>
              </a:pPr>
              <a:t>‹#›</a:t>
            </a:fld>
            <a:endParaRPr lang="en-GB" altLang="en-US" sz="960">
              <a:solidFill>
                <a:srgbClr val="898989"/>
              </a:solidFill>
              <a:latin typeface="Arial" panose="020B0604020202020204" pitchFamily="34" charset="0"/>
            </a:endParaRPr>
          </a:p>
        </p:txBody>
      </p:sp>
    </p:spTree>
    <p:extLst>
      <p:ext uri="{BB962C8B-B14F-4D97-AF65-F5344CB8AC3E}">
        <p14:creationId xmlns:p14="http://schemas.microsoft.com/office/powerpoint/2010/main" val="3928405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C175AC-F3D6-4EE5-9616-57492AF28952}"/>
              </a:ext>
            </a:extLst>
          </p:cNvPr>
          <p:cNvSpPr>
            <a:spLocks noGrp="1"/>
          </p:cNvSpPr>
          <p:nvPr>
            <p:ph type="dt" sz="half" idx="10"/>
          </p:nvPr>
        </p:nvSpPr>
        <p:spPr/>
        <p:txBody>
          <a:bodyPr/>
          <a:lstStyle>
            <a:lvl1pPr algn="l">
              <a:defRPr sz="1067">
                <a:solidFill>
                  <a:srgbClr val="000000"/>
                </a:solidFill>
                <a:latin typeface="Lucida Sans Unicode"/>
              </a:defRPr>
            </a:lvl1pPr>
          </a:lstStyle>
          <a:p>
            <a:pPr>
              <a:defRPr/>
            </a:pPr>
            <a:r>
              <a:rPr lang="en-GB"/>
              <a:t>18/10/16</a:t>
            </a:r>
            <a:endParaRPr lang="en-GB" sz="960">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ED20934F-5C6A-42DE-ACDF-690C2C9F117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4ABA3C5-6BC3-438C-8B43-6B1849B61426}"/>
              </a:ext>
            </a:extLst>
          </p:cNvPr>
          <p:cNvSpPr>
            <a:spLocks noGrp="1"/>
          </p:cNvSpPr>
          <p:nvPr>
            <p:ph type="sldNum" sz="quarter" idx="12"/>
          </p:nvPr>
        </p:nvSpPr>
        <p:spPr/>
        <p:txBody>
          <a:bodyPr/>
          <a:lstStyle>
            <a:lvl1pPr algn="r">
              <a:defRPr sz="1067" smtClean="0">
                <a:solidFill>
                  <a:srgbClr val="000000"/>
                </a:solidFill>
                <a:latin typeface="Lucida Sans Unicode" panose="020B0602030504020204" pitchFamily="34" charset="0"/>
              </a:defRPr>
            </a:lvl1pPr>
          </a:lstStyle>
          <a:p>
            <a:pPr>
              <a:defRPr/>
            </a:pPr>
            <a:fld id="{DE98E56D-0768-42DC-97C4-3D19CC5000E4}" type="slidenum">
              <a:rPr lang="en-GB" altLang="en-US"/>
              <a:pPr>
                <a:defRPr/>
              </a:pPr>
              <a:t>‹#›</a:t>
            </a:fld>
            <a:endParaRPr lang="en-GB" altLang="en-US" sz="960">
              <a:solidFill>
                <a:srgbClr val="898989"/>
              </a:solidFill>
              <a:latin typeface="Arial" panose="020B0604020202020204" pitchFamily="34" charset="0"/>
            </a:endParaRPr>
          </a:p>
        </p:txBody>
      </p:sp>
    </p:spTree>
    <p:extLst>
      <p:ext uri="{BB962C8B-B14F-4D97-AF65-F5344CB8AC3E}">
        <p14:creationId xmlns:p14="http://schemas.microsoft.com/office/powerpoint/2010/main" val="2015050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2" y="519289"/>
            <a:ext cx="2804160" cy="82657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94082"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DB082B-A2EA-4654-B32F-21981228FE41}"/>
              </a:ext>
            </a:extLst>
          </p:cNvPr>
          <p:cNvSpPr>
            <a:spLocks noGrp="1"/>
          </p:cNvSpPr>
          <p:nvPr>
            <p:ph type="dt" sz="half" idx="10"/>
          </p:nvPr>
        </p:nvSpPr>
        <p:spPr/>
        <p:txBody>
          <a:bodyPr/>
          <a:lstStyle>
            <a:lvl1pPr algn="l">
              <a:defRPr sz="1067">
                <a:solidFill>
                  <a:srgbClr val="000000"/>
                </a:solidFill>
                <a:latin typeface="Lucida Sans Unicode"/>
              </a:defRPr>
            </a:lvl1pPr>
          </a:lstStyle>
          <a:p>
            <a:pPr>
              <a:defRPr/>
            </a:pPr>
            <a:r>
              <a:rPr lang="en-GB"/>
              <a:t>18/10/16</a:t>
            </a:r>
            <a:endParaRPr lang="en-GB" sz="960">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5C13ED59-17C9-473E-8123-3D49EBF78D1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D7DA223-5B9B-4CBE-9D63-6DA312536C83}"/>
              </a:ext>
            </a:extLst>
          </p:cNvPr>
          <p:cNvSpPr>
            <a:spLocks noGrp="1"/>
          </p:cNvSpPr>
          <p:nvPr>
            <p:ph type="sldNum" sz="quarter" idx="12"/>
          </p:nvPr>
        </p:nvSpPr>
        <p:spPr/>
        <p:txBody>
          <a:bodyPr/>
          <a:lstStyle>
            <a:lvl1pPr algn="r">
              <a:defRPr sz="1067" smtClean="0">
                <a:solidFill>
                  <a:srgbClr val="000000"/>
                </a:solidFill>
                <a:latin typeface="Lucida Sans Unicode" panose="020B0602030504020204" pitchFamily="34" charset="0"/>
              </a:defRPr>
            </a:lvl1pPr>
          </a:lstStyle>
          <a:p>
            <a:pPr>
              <a:defRPr/>
            </a:pPr>
            <a:fld id="{0A70887B-4738-4453-9C82-0BC5E5D3B8AD}" type="slidenum">
              <a:rPr lang="en-GB" altLang="en-US"/>
              <a:pPr>
                <a:defRPr/>
              </a:pPr>
              <a:t>‹#›</a:t>
            </a:fld>
            <a:endParaRPr lang="en-GB" altLang="en-US" sz="960">
              <a:solidFill>
                <a:srgbClr val="898989"/>
              </a:solidFill>
              <a:latin typeface="Arial" panose="020B0604020202020204" pitchFamily="34" charset="0"/>
            </a:endParaRPr>
          </a:p>
        </p:txBody>
      </p:sp>
    </p:spTree>
    <p:extLst>
      <p:ext uri="{BB962C8B-B14F-4D97-AF65-F5344CB8AC3E}">
        <p14:creationId xmlns:p14="http://schemas.microsoft.com/office/powerpoint/2010/main" val="670469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3600"/>
            </a:lvl1pPr>
          </a:lstStyle>
          <a:p>
            <a:r>
              <a:rPr lang="en-US"/>
              <a:t>Click to edit Master title style</a:t>
            </a:r>
            <a:endParaRPr lang="en-GB"/>
          </a:p>
        </p:txBody>
      </p:sp>
      <p:sp>
        <p:nvSpPr>
          <p:cNvPr id="3" name="Subtitle 2"/>
          <p:cNvSpPr>
            <a:spLocks noGrp="1"/>
          </p:cNvSpPr>
          <p:nvPr>
            <p:ph type="subTitle" idx="1"/>
          </p:nvPr>
        </p:nvSpPr>
        <p:spPr>
          <a:xfrm>
            <a:off x="1625600" y="5122898"/>
            <a:ext cx="9753600" cy="2354862"/>
          </a:xfrm>
        </p:spPr>
        <p:txBody>
          <a:bodyPr/>
          <a:lstStyle>
            <a:lvl1pPr marL="0" indent="0" algn="ctr">
              <a:buNone/>
              <a:defRPr sz="1439"/>
            </a:lvl1pPr>
            <a:lvl2pPr marL="274298" indent="0" algn="ctr">
              <a:buNone/>
              <a:defRPr sz="1200"/>
            </a:lvl2pPr>
            <a:lvl3pPr marL="548599" indent="0" algn="ctr">
              <a:buNone/>
              <a:defRPr sz="1079"/>
            </a:lvl3pPr>
            <a:lvl4pPr marL="822898" indent="0" algn="ctr">
              <a:buNone/>
              <a:defRPr sz="960"/>
            </a:lvl4pPr>
            <a:lvl5pPr marL="1097197" indent="0" algn="ctr">
              <a:buNone/>
              <a:defRPr sz="960"/>
            </a:lvl5pPr>
            <a:lvl6pPr marL="1371496" indent="0" algn="ctr">
              <a:buNone/>
              <a:defRPr sz="960"/>
            </a:lvl6pPr>
            <a:lvl7pPr marL="1645797" indent="0" algn="ctr">
              <a:buNone/>
              <a:defRPr sz="960"/>
            </a:lvl7pPr>
            <a:lvl8pPr marL="1920095" indent="0" algn="ctr">
              <a:buNone/>
              <a:defRPr sz="960"/>
            </a:lvl8pPr>
            <a:lvl9pPr marL="2194395" indent="0" algn="ctr">
              <a:buNone/>
              <a:defRPr sz="96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8619C8C1-FC4B-4D52-84D1-E3D6E8EF5422}" type="datetimeFigureOut">
              <a:rPr lang="en-US" smtClean="0">
                <a:solidFill>
                  <a:prstClr val="black">
                    <a:tint val="75000"/>
                  </a:prstClr>
                </a:solidFill>
              </a:rPr>
              <a:pPr>
                <a:defRPr/>
              </a:pPr>
              <a:t>6/24/2024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DEA7E08-78FA-4962-B6A9-2CA2EDBFED4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55593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649A587-E62D-4F3F-8BFB-221B1CFF11C3}" type="datetimeFigureOut">
              <a:rPr lang="en-US" smtClean="0">
                <a:solidFill>
                  <a:prstClr val="black">
                    <a:tint val="75000"/>
                  </a:prstClr>
                </a:solidFill>
              </a:rPr>
              <a:pPr>
                <a:defRPr/>
              </a:pPr>
              <a:t>6/24/2024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E7E6F27-B26A-430D-96C1-2192700F5340}"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01691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755701" y="4368800"/>
            <a:ext cx="3883226" cy="720428"/>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849859" y="5932414"/>
            <a:ext cx="3355182" cy="347677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19599033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3600"/>
            </a:lvl1pPr>
          </a:lstStyle>
          <a:p>
            <a:r>
              <a:rPr lang="en-US"/>
              <a:t>Click to edit Master title style</a:t>
            </a:r>
            <a:endParaRPr lang="en-GB"/>
          </a:p>
        </p:txBody>
      </p:sp>
      <p:sp>
        <p:nvSpPr>
          <p:cNvPr id="3" name="Text Placeholder 2"/>
          <p:cNvSpPr>
            <a:spLocks noGrp="1"/>
          </p:cNvSpPr>
          <p:nvPr>
            <p:ph type="body" idx="1"/>
          </p:nvPr>
        </p:nvSpPr>
        <p:spPr>
          <a:xfrm>
            <a:off x="887307" y="6527243"/>
            <a:ext cx="11216640" cy="2133599"/>
          </a:xfrm>
        </p:spPr>
        <p:txBody>
          <a:bodyPr/>
          <a:lstStyle>
            <a:lvl1pPr marL="0" indent="0">
              <a:buNone/>
              <a:defRPr sz="1439">
                <a:solidFill>
                  <a:schemeClr val="tx1">
                    <a:tint val="75000"/>
                  </a:schemeClr>
                </a:solidFill>
              </a:defRPr>
            </a:lvl1pPr>
            <a:lvl2pPr marL="274298" indent="0">
              <a:buNone/>
              <a:defRPr sz="1200">
                <a:solidFill>
                  <a:schemeClr val="tx1">
                    <a:tint val="75000"/>
                  </a:schemeClr>
                </a:solidFill>
              </a:defRPr>
            </a:lvl2pPr>
            <a:lvl3pPr marL="548599" indent="0">
              <a:buNone/>
              <a:defRPr sz="1079">
                <a:solidFill>
                  <a:schemeClr val="tx1">
                    <a:tint val="75000"/>
                  </a:schemeClr>
                </a:solidFill>
              </a:defRPr>
            </a:lvl3pPr>
            <a:lvl4pPr marL="822898" indent="0">
              <a:buNone/>
              <a:defRPr sz="960">
                <a:solidFill>
                  <a:schemeClr val="tx1">
                    <a:tint val="75000"/>
                  </a:schemeClr>
                </a:solidFill>
              </a:defRPr>
            </a:lvl4pPr>
            <a:lvl5pPr marL="1097197" indent="0">
              <a:buNone/>
              <a:defRPr sz="960">
                <a:solidFill>
                  <a:schemeClr val="tx1">
                    <a:tint val="75000"/>
                  </a:schemeClr>
                </a:solidFill>
              </a:defRPr>
            </a:lvl5pPr>
            <a:lvl6pPr marL="1371496" indent="0">
              <a:buNone/>
              <a:defRPr sz="960">
                <a:solidFill>
                  <a:schemeClr val="tx1">
                    <a:tint val="75000"/>
                  </a:schemeClr>
                </a:solidFill>
              </a:defRPr>
            </a:lvl6pPr>
            <a:lvl7pPr marL="1645797" indent="0">
              <a:buNone/>
              <a:defRPr sz="960">
                <a:solidFill>
                  <a:schemeClr val="tx1">
                    <a:tint val="75000"/>
                  </a:schemeClr>
                </a:solidFill>
              </a:defRPr>
            </a:lvl7pPr>
            <a:lvl8pPr marL="1920095" indent="0">
              <a:buNone/>
              <a:defRPr sz="960">
                <a:solidFill>
                  <a:schemeClr val="tx1">
                    <a:tint val="75000"/>
                  </a:schemeClr>
                </a:solidFill>
              </a:defRPr>
            </a:lvl8pPr>
            <a:lvl9pPr marL="2194395" indent="0">
              <a:buNone/>
              <a:defRPr sz="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A81CF74-7415-443B-9F6F-0355E4C6BDDE}" type="datetimeFigureOut">
              <a:rPr lang="en-US" smtClean="0">
                <a:solidFill>
                  <a:prstClr val="black">
                    <a:tint val="75000"/>
                  </a:prstClr>
                </a:solidFill>
              </a:rPr>
              <a:pPr>
                <a:defRPr/>
              </a:pPr>
              <a:t>6/24/2024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B457ABD-66E8-4A03-9A5F-7A24E6AA66F7}"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31367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BA70E467-D26B-4995-AB00-B633B5AD4F8F}" type="datetimeFigureOut">
              <a:rPr lang="en-US" smtClean="0">
                <a:solidFill>
                  <a:prstClr val="black">
                    <a:tint val="75000"/>
                  </a:prstClr>
                </a:solidFill>
              </a:rPr>
              <a:pPr>
                <a:defRPr/>
              </a:pPr>
              <a:t>6/24/2024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5D142F9-1B59-4726-9464-9E0CEA73AC9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58003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5"/>
            <a:ext cx="11216640" cy="1885245"/>
          </a:xfrm>
        </p:spPr>
        <p:txBody>
          <a:bodyPr/>
          <a:lstStyle/>
          <a:p>
            <a:r>
              <a:rPr lang="en-US"/>
              <a:t>Click to edit Master title style</a:t>
            </a:r>
            <a:endParaRPr lang="en-GB"/>
          </a:p>
        </p:txBody>
      </p:sp>
      <p:sp>
        <p:nvSpPr>
          <p:cNvPr id="3" name="Text Placeholder 2"/>
          <p:cNvSpPr>
            <a:spLocks noGrp="1"/>
          </p:cNvSpPr>
          <p:nvPr>
            <p:ph type="body" idx="1"/>
          </p:nvPr>
        </p:nvSpPr>
        <p:spPr>
          <a:xfrm>
            <a:off x="895778" y="2390987"/>
            <a:ext cx="5501639" cy="1171786"/>
          </a:xfrm>
        </p:spPr>
        <p:txBody>
          <a:bodyPr anchor="b"/>
          <a:lstStyle>
            <a:lvl1pPr marL="0" indent="0">
              <a:buNone/>
              <a:defRPr sz="1439" b="1"/>
            </a:lvl1pPr>
            <a:lvl2pPr marL="274298" indent="0">
              <a:buNone/>
              <a:defRPr sz="1200" b="1"/>
            </a:lvl2pPr>
            <a:lvl3pPr marL="548599" indent="0">
              <a:buNone/>
              <a:defRPr sz="1079" b="1"/>
            </a:lvl3pPr>
            <a:lvl4pPr marL="822898" indent="0">
              <a:buNone/>
              <a:defRPr sz="960" b="1"/>
            </a:lvl4pPr>
            <a:lvl5pPr marL="1097197" indent="0">
              <a:buNone/>
              <a:defRPr sz="960" b="1"/>
            </a:lvl5pPr>
            <a:lvl6pPr marL="1371496" indent="0">
              <a:buNone/>
              <a:defRPr sz="960" b="1"/>
            </a:lvl6pPr>
            <a:lvl7pPr marL="1645797" indent="0">
              <a:buNone/>
              <a:defRPr sz="960" b="1"/>
            </a:lvl7pPr>
            <a:lvl8pPr marL="1920095" indent="0">
              <a:buNone/>
              <a:defRPr sz="960" b="1"/>
            </a:lvl8pPr>
            <a:lvl9pPr marL="2194395" indent="0">
              <a:buNone/>
              <a:defRPr sz="960" b="1"/>
            </a:lvl9pPr>
          </a:lstStyle>
          <a:p>
            <a:pPr lvl="0"/>
            <a:r>
              <a:rPr lang="en-US"/>
              <a:t>Click to edit Master text styles</a:t>
            </a:r>
          </a:p>
        </p:txBody>
      </p:sp>
      <p:sp>
        <p:nvSpPr>
          <p:cNvPr id="4" name="Content Placeholder 3"/>
          <p:cNvSpPr>
            <a:spLocks noGrp="1"/>
          </p:cNvSpPr>
          <p:nvPr>
            <p:ph sz="half" idx="2"/>
          </p:nvPr>
        </p:nvSpPr>
        <p:spPr>
          <a:xfrm>
            <a:off x="895778"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583682" y="2390987"/>
            <a:ext cx="5528734" cy="1171786"/>
          </a:xfrm>
        </p:spPr>
        <p:txBody>
          <a:bodyPr anchor="b"/>
          <a:lstStyle>
            <a:lvl1pPr marL="0" indent="0">
              <a:buNone/>
              <a:defRPr sz="1439" b="1"/>
            </a:lvl1pPr>
            <a:lvl2pPr marL="274298" indent="0">
              <a:buNone/>
              <a:defRPr sz="1200" b="1"/>
            </a:lvl2pPr>
            <a:lvl3pPr marL="548599" indent="0">
              <a:buNone/>
              <a:defRPr sz="1079" b="1"/>
            </a:lvl3pPr>
            <a:lvl4pPr marL="822898" indent="0">
              <a:buNone/>
              <a:defRPr sz="960" b="1"/>
            </a:lvl4pPr>
            <a:lvl5pPr marL="1097197" indent="0">
              <a:buNone/>
              <a:defRPr sz="960" b="1"/>
            </a:lvl5pPr>
            <a:lvl6pPr marL="1371496" indent="0">
              <a:buNone/>
              <a:defRPr sz="960" b="1"/>
            </a:lvl6pPr>
            <a:lvl7pPr marL="1645797" indent="0">
              <a:buNone/>
              <a:defRPr sz="960" b="1"/>
            </a:lvl7pPr>
            <a:lvl8pPr marL="1920095" indent="0">
              <a:buNone/>
              <a:defRPr sz="960" b="1"/>
            </a:lvl8pPr>
            <a:lvl9pPr marL="2194395" indent="0">
              <a:buNone/>
              <a:defRPr sz="960" b="1"/>
            </a:lvl9pPr>
          </a:lstStyle>
          <a:p>
            <a:pPr lvl="0"/>
            <a:r>
              <a:rPr lang="en-US"/>
              <a:t>Click to edit Master text styles</a:t>
            </a:r>
          </a:p>
        </p:txBody>
      </p:sp>
      <p:sp>
        <p:nvSpPr>
          <p:cNvPr id="6" name="Content Placeholder 5"/>
          <p:cNvSpPr>
            <a:spLocks noGrp="1"/>
          </p:cNvSpPr>
          <p:nvPr>
            <p:ph sz="quarter" idx="4"/>
          </p:nvPr>
        </p:nvSpPr>
        <p:spPr>
          <a:xfrm>
            <a:off x="6583682"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8082096-FDF3-44AD-9320-3F164A04746B}" type="datetimeFigureOut">
              <a:rPr lang="en-US" smtClean="0">
                <a:solidFill>
                  <a:prstClr val="black">
                    <a:tint val="75000"/>
                  </a:prstClr>
                </a:solidFill>
              </a:rPr>
              <a:pPr>
                <a:defRPr/>
              </a:pPr>
              <a:t>6/24/2024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15EEB37-3248-46C1-A3E8-7276FD18748E}"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56140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E878177E-3266-48A8-B79A-5A45D27659B7}" type="datetimeFigureOut">
              <a:rPr lang="en-US" smtClean="0">
                <a:solidFill>
                  <a:prstClr val="black">
                    <a:tint val="75000"/>
                  </a:prstClr>
                </a:solidFill>
              </a:rPr>
              <a:pPr>
                <a:defRPr/>
              </a:pPr>
              <a:t>6/24/2024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804809-6DA4-41B8-B501-CB17EEA478B0}"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2942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A491963-2743-4387-BF86-3E704E6140E2}" type="datetimeFigureOut">
              <a:rPr lang="en-US" smtClean="0">
                <a:solidFill>
                  <a:prstClr val="black">
                    <a:tint val="75000"/>
                  </a:prstClr>
                </a:solidFill>
              </a:rPr>
              <a:pPr>
                <a:defRPr/>
              </a:pPr>
              <a:t>6/24/2024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852DDA42-90A3-4114-97F6-90FFC8964DA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11676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1920"/>
            </a:lvl1pPr>
          </a:lstStyle>
          <a:p>
            <a:r>
              <a:rPr lang="en-US"/>
              <a:t>Click to edit Master title style</a:t>
            </a:r>
            <a:endParaRPr lang="en-GB"/>
          </a:p>
        </p:txBody>
      </p:sp>
      <p:sp>
        <p:nvSpPr>
          <p:cNvPr id="3" name="Content Placeholder 2"/>
          <p:cNvSpPr>
            <a:spLocks noGrp="1"/>
          </p:cNvSpPr>
          <p:nvPr>
            <p:ph idx="1"/>
          </p:nvPr>
        </p:nvSpPr>
        <p:spPr>
          <a:xfrm>
            <a:off x="5528734" y="1404341"/>
            <a:ext cx="6583680" cy="6931378"/>
          </a:xfrm>
        </p:spPr>
        <p:txBody>
          <a:bodyPr/>
          <a:lstStyle>
            <a:lvl1pPr>
              <a:defRPr sz="1920"/>
            </a:lvl1pPr>
            <a:lvl2pPr>
              <a:defRPr sz="1680"/>
            </a:lvl2pPr>
            <a:lvl3pPr>
              <a:defRPr sz="1439"/>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95774" y="2926080"/>
            <a:ext cx="4194386" cy="5420925"/>
          </a:xfrm>
        </p:spPr>
        <p:txBody>
          <a:bodyPr/>
          <a:lstStyle>
            <a:lvl1pPr marL="0" indent="0">
              <a:buNone/>
              <a:defRPr sz="960"/>
            </a:lvl1pPr>
            <a:lvl2pPr marL="274298" indent="0">
              <a:buNone/>
              <a:defRPr sz="839"/>
            </a:lvl2pPr>
            <a:lvl3pPr marL="548599" indent="0">
              <a:buNone/>
              <a:defRPr sz="720"/>
            </a:lvl3pPr>
            <a:lvl4pPr marL="822898" indent="0">
              <a:buNone/>
              <a:defRPr sz="599"/>
            </a:lvl4pPr>
            <a:lvl5pPr marL="1097197" indent="0">
              <a:buNone/>
              <a:defRPr sz="599"/>
            </a:lvl5pPr>
            <a:lvl6pPr marL="1371496" indent="0">
              <a:buNone/>
              <a:defRPr sz="599"/>
            </a:lvl6pPr>
            <a:lvl7pPr marL="1645797" indent="0">
              <a:buNone/>
              <a:defRPr sz="599"/>
            </a:lvl7pPr>
            <a:lvl8pPr marL="1920095" indent="0">
              <a:buNone/>
              <a:defRPr sz="599"/>
            </a:lvl8pPr>
            <a:lvl9pPr marL="2194395" indent="0">
              <a:buNone/>
              <a:defRPr sz="599"/>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76C6C7B-9335-47DB-826C-3030A90BC008}" type="datetimeFigureOut">
              <a:rPr lang="en-US" smtClean="0">
                <a:solidFill>
                  <a:prstClr val="black">
                    <a:tint val="75000"/>
                  </a:prstClr>
                </a:solidFill>
              </a:rPr>
              <a:pPr>
                <a:defRPr/>
              </a:pPr>
              <a:t>6/24/2024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214E80F-BB05-4B50-9DBF-8F9886CEB85A}"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95909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1920"/>
            </a:lvl1pPr>
          </a:lstStyle>
          <a:p>
            <a:r>
              <a:rPr lang="en-US"/>
              <a:t>Click to edit Master title style</a:t>
            </a:r>
            <a:endParaRPr lang="en-GB"/>
          </a:p>
        </p:txBody>
      </p:sp>
      <p:sp>
        <p:nvSpPr>
          <p:cNvPr id="3" name="Picture Placeholder 2"/>
          <p:cNvSpPr>
            <a:spLocks noGrp="1"/>
          </p:cNvSpPr>
          <p:nvPr>
            <p:ph type="pic" idx="1"/>
          </p:nvPr>
        </p:nvSpPr>
        <p:spPr>
          <a:xfrm>
            <a:off x="5528734" y="1404341"/>
            <a:ext cx="6583680" cy="6931378"/>
          </a:xfrm>
        </p:spPr>
        <p:txBody>
          <a:bodyPr/>
          <a:lstStyle>
            <a:lvl1pPr marL="0" indent="0">
              <a:buNone/>
              <a:defRPr sz="1920"/>
            </a:lvl1pPr>
            <a:lvl2pPr marL="274298" indent="0">
              <a:buNone/>
              <a:defRPr sz="1680"/>
            </a:lvl2pPr>
            <a:lvl3pPr marL="548599" indent="0">
              <a:buNone/>
              <a:defRPr sz="1439"/>
            </a:lvl3pPr>
            <a:lvl4pPr marL="822898" indent="0">
              <a:buNone/>
              <a:defRPr sz="1200"/>
            </a:lvl4pPr>
            <a:lvl5pPr marL="1097197" indent="0">
              <a:buNone/>
              <a:defRPr sz="1200"/>
            </a:lvl5pPr>
            <a:lvl6pPr marL="1371496" indent="0">
              <a:buNone/>
              <a:defRPr sz="1200"/>
            </a:lvl6pPr>
            <a:lvl7pPr marL="1645797" indent="0">
              <a:buNone/>
              <a:defRPr sz="1200"/>
            </a:lvl7pPr>
            <a:lvl8pPr marL="1920095" indent="0">
              <a:buNone/>
              <a:defRPr sz="1200"/>
            </a:lvl8pPr>
            <a:lvl9pPr marL="2194395" indent="0">
              <a:buNone/>
              <a:defRPr sz="1200"/>
            </a:lvl9pPr>
          </a:lstStyle>
          <a:p>
            <a:endParaRPr lang="en-GB"/>
          </a:p>
        </p:txBody>
      </p:sp>
      <p:sp>
        <p:nvSpPr>
          <p:cNvPr id="4" name="Text Placeholder 3"/>
          <p:cNvSpPr>
            <a:spLocks noGrp="1"/>
          </p:cNvSpPr>
          <p:nvPr>
            <p:ph type="body" sz="half" idx="2"/>
          </p:nvPr>
        </p:nvSpPr>
        <p:spPr>
          <a:xfrm>
            <a:off x="895774" y="2926080"/>
            <a:ext cx="4194386" cy="5420925"/>
          </a:xfrm>
        </p:spPr>
        <p:txBody>
          <a:bodyPr/>
          <a:lstStyle>
            <a:lvl1pPr marL="0" indent="0">
              <a:buNone/>
              <a:defRPr sz="960"/>
            </a:lvl1pPr>
            <a:lvl2pPr marL="274298" indent="0">
              <a:buNone/>
              <a:defRPr sz="839"/>
            </a:lvl2pPr>
            <a:lvl3pPr marL="548599" indent="0">
              <a:buNone/>
              <a:defRPr sz="720"/>
            </a:lvl3pPr>
            <a:lvl4pPr marL="822898" indent="0">
              <a:buNone/>
              <a:defRPr sz="599"/>
            </a:lvl4pPr>
            <a:lvl5pPr marL="1097197" indent="0">
              <a:buNone/>
              <a:defRPr sz="599"/>
            </a:lvl5pPr>
            <a:lvl6pPr marL="1371496" indent="0">
              <a:buNone/>
              <a:defRPr sz="599"/>
            </a:lvl6pPr>
            <a:lvl7pPr marL="1645797" indent="0">
              <a:buNone/>
              <a:defRPr sz="599"/>
            </a:lvl7pPr>
            <a:lvl8pPr marL="1920095" indent="0">
              <a:buNone/>
              <a:defRPr sz="599"/>
            </a:lvl8pPr>
            <a:lvl9pPr marL="2194395" indent="0">
              <a:buNone/>
              <a:defRPr sz="599"/>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655CEAF-2DCE-4798-8356-570966987BA8}" type="datetimeFigureOut">
              <a:rPr lang="en-US" smtClean="0">
                <a:solidFill>
                  <a:prstClr val="black">
                    <a:tint val="75000"/>
                  </a:prstClr>
                </a:solidFill>
              </a:rPr>
              <a:pPr>
                <a:defRPr/>
              </a:pPr>
              <a:t>6/24/2024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65E3C39-95B6-4943-BC10-0A332184996E}"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93154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A0961919-1A4C-49AE-91BD-E4B96FDA955E}" type="datetimeFigureOut">
              <a:rPr lang="en-US" smtClean="0">
                <a:solidFill>
                  <a:prstClr val="black">
                    <a:tint val="75000"/>
                  </a:prstClr>
                </a:solidFill>
              </a:rPr>
              <a:pPr>
                <a:defRPr/>
              </a:pPr>
              <a:t>6/24/2024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C2C6110-5B95-484C-9833-73FF4B5756D9}"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39501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2" y="519289"/>
            <a:ext cx="2804160" cy="82657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94082"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F822E27A-5DC4-492D-825B-577CF3D6C567}" type="datetimeFigureOut">
              <a:rPr lang="en-US" smtClean="0">
                <a:solidFill>
                  <a:prstClr val="black">
                    <a:tint val="75000"/>
                  </a:prstClr>
                </a:solidFill>
              </a:rPr>
              <a:pPr>
                <a:defRPr/>
              </a:pPr>
              <a:t>6/24/2024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733307A-E684-4234-BC64-A8F6B95871E1}"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1908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losing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546101" y="5916516"/>
            <a:ext cx="3591818" cy="34560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29544829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50240" y="2275844"/>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793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881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02996959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4800"/>
            </a:lvl1pPr>
          </a:lstStyle>
          <a:p>
            <a:r>
              <a:rPr lang="en-US"/>
              <a:t>Click to edit Master title style</a:t>
            </a:r>
            <a:endParaRPr lang="en-GB"/>
          </a:p>
        </p:txBody>
      </p:sp>
      <p:sp>
        <p:nvSpPr>
          <p:cNvPr id="3" name="Subtitle 2"/>
          <p:cNvSpPr>
            <a:spLocks noGrp="1"/>
          </p:cNvSpPr>
          <p:nvPr>
            <p:ph type="subTitle" idx="1"/>
          </p:nvPr>
        </p:nvSpPr>
        <p:spPr>
          <a:xfrm>
            <a:off x="1625600" y="5122898"/>
            <a:ext cx="9753600" cy="2354862"/>
          </a:xfrm>
        </p:spPr>
        <p:txBody>
          <a:bodyPr/>
          <a:lstStyle>
            <a:lvl1pPr marL="0" indent="0" algn="ctr">
              <a:buNone/>
              <a:defRPr sz="1920"/>
            </a:lvl1pPr>
            <a:lvl2pPr marL="365733" indent="0" algn="ctr">
              <a:buNone/>
              <a:defRPr sz="1600"/>
            </a:lvl2pPr>
            <a:lvl3pPr marL="731469" indent="0" algn="ctr">
              <a:buNone/>
              <a:defRPr sz="1439"/>
            </a:lvl3pPr>
            <a:lvl4pPr marL="1097202" indent="0" algn="ctr">
              <a:buNone/>
              <a:defRPr sz="1280"/>
            </a:lvl4pPr>
            <a:lvl5pPr marL="1462936" indent="0" algn="ctr">
              <a:buNone/>
              <a:defRPr sz="1280"/>
            </a:lvl5pPr>
            <a:lvl6pPr marL="1828669" indent="0" algn="ctr">
              <a:buNone/>
              <a:defRPr sz="1280"/>
            </a:lvl6pPr>
            <a:lvl7pPr marL="2194405" indent="0" algn="ctr">
              <a:buNone/>
              <a:defRPr sz="1280"/>
            </a:lvl7pPr>
            <a:lvl8pPr marL="2560138" indent="0" algn="ctr">
              <a:buNone/>
              <a:defRPr sz="1280"/>
            </a:lvl8pPr>
            <a:lvl9pPr marL="2925872" indent="0" algn="ctr">
              <a:buNone/>
              <a:defRPr sz="128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F3E9AEF-F69D-4A0A-9F40-0A668AF55284}"/>
              </a:ext>
            </a:extLst>
          </p:cNvPr>
          <p:cNvSpPr>
            <a:spLocks noGrp="1"/>
          </p:cNvSpPr>
          <p:nvPr>
            <p:ph type="dt" sz="half" idx="10"/>
          </p:nvPr>
        </p:nvSpPr>
        <p:spPr/>
        <p:txBody>
          <a:bodyPr/>
          <a:lstStyle>
            <a:lvl1pPr algn="l">
              <a:defRPr sz="960">
                <a:solidFill>
                  <a:prstClr val="black">
                    <a:tint val="75000"/>
                  </a:prstClr>
                </a:solidFill>
                <a:latin typeface="Arial" panose="020B0604020202020204" pitchFamily="34" charset="0"/>
              </a:defRPr>
            </a:lvl1pPr>
          </a:lstStyle>
          <a:p>
            <a:pPr>
              <a:defRPr/>
            </a:pPr>
            <a:fld id="{8C2086F8-CEB9-4294-92FD-AA06FA883468}" type="datetimeFigureOut">
              <a:rPr lang="en-GB"/>
              <a:pPr>
                <a:defRPr/>
              </a:pPr>
              <a:t>24/06/2024</a:t>
            </a:fld>
            <a:endParaRPr lang="en-GB"/>
          </a:p>
        </p:txBody>
      </p:sp>
      <p:sp>
        <p:nvSpPr>
          <p:cNvPr id="5" name="Footer Placeholder 4">
            <a:extLst>
              <a:ext uri="{FF2B5EF4-FFF2-40B4-BE49-F238E27FC236}">
                <a16:creationId xmlns:a16="http://schemas.microsoft.com/office/drawing/2014/main" id="{45F22BA6-9E20-41F4-B2D5-8495A67CC68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545363-6F47-412E-94CD-825CA1295318}"/>
              </a:ext>
            </a:extLst>
          </p:cNvPr>
          <p:cNvSpPr>
            <a:spLocks noGrp="1"/>
          </p:cNvSpPr>
          <p:nvPr>
            <p:ph type="sldNum" sz="quarter" idx="12"/>
          </p:nvPr>
        </p:nvSpPr>
        <p:spPr/>
        <p:txBody>
          <a:bodyPr/>
          <a:lstStyle>
            <a:lvl1pPr algn="r">
              <a:defRPr sz="960" smtClean="0">
                <a:solidFill>
                  <a:srgbClr val="898989"/>
                </a:solidFill>
                <a:latin typeface="Arial" panose="020B0604020202020204" pitchFamily="34" charset="0"/>
              </a:defRPr>
            </a:lvl1pPr>
          </a:lstStyle>
          <a:p>
            <a:pPr>
              <a:defRPr/>
            </a:pPr>
            <a:fld id="{2A1B282B-9347-465E-9CA6-5A0A2F915C36}" type="slidenum">
              <a:rPr lang="en-GB" altLang="en-US"/>
              <a:pPr>
                <a:defRPr/>
              </a:pPr>
              <a:t>‹#›</a:t>
            </a:fld>
            <a:endParaRPr lang="en-GB" altLang="en-US"/>
          </a:p>
        </p:txBody>
      </p:sp>
    </p:spTree>
    <p:extLst>
      <p:ext uri="{BB962C8B-B14F-4D97-AF65-F5344CB8AC3E}">
        <p14:creationId xmlns:p14="http://schemas.microsoft.com/office/powerpoint/2010/main" val="311511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EBB2BA-8813-41EB-A362-59DECD7509B3}"/>
              </a:ext>
            </a:extLst>
          </p:cNvPr>
          <p:cNvSpPr>
            <a:spLocks noGrp="1"/>
          </p:cNvSpPr>
          <p:nvPr>
            <p:ph type="dt" sz="half" idx="10"/>
          </p:nvPr>
        </p:nvSpPr>
        <p:spPr/>
        <p:txBody>
          <a:bodyPr/>
          <a:lstStyle>
            <a:lvl1pPr algn="l">
              <a:defRPr sz="1067">
                <a:solidFill>
                  <a:srgbClr val="000000"/>
                </a:solidFill>
                <a:latin typeface="Lucida Sans Unicode"/>
              </a:defRPr>
            </a:lvl1pPr>
          </a:lstStyle>
          <a:p>
            <a:pPr>
              <a:defRPr/>
            </a:pPr>
            <a:r>
              <a:rPr lang="en-GB"/>
              <a:t>18/10/16</a:t>
            </a:r>
            <a:endParaRPr lang="en-GB" sz="960">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599AAFE6-6C62-4228-8CEC-3E7F4188FBA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50CD83F-D7BB-46F7-8CDB-9775496A36E5}"/>
              </a:ext>
            </a:extLst>
          </p:cNvPr>
          <p:cNvSpPr>
            <a:spLocks noGrp="1"/>
          </p:cNvSpPr>
          <p:nvPr>
            <p:ph type="sldNum" sz="quarter" idx="12"/>
          </p:nvPr>
        </p:nvSpPr>
        <p:spPr/>
        <p:txBody>
          <a:bodyPr/>
          <a:lstStyle>
            <a:lvl1pPr algn="r">
              <a:defRPr sz="1067" smtClean="0">
                <a:solidFill>
                  <a:srgbClr val="000000"/>
                </a:solidFill>
                <a:latin typeface="Lucida Sans Unicode" panose="020B0602030504020204" pitchFamily="34" charset="0"/>
              </a:defRPr>
            </a:lvl1pPr>
          </a:lstStyle>
          <a:p>
            <a:pPr>
              <a:defRPr/>
            </a:pPr>
            <a:fld id="{CE2F9758-B5D7-4547-A22F-2DAB9C5FED1D}" type="slidenum">
              <a:rPr lang="en-GB" altLang="en-US"/>
              <a:pPr>
                <a:defRPr/>
              </a:pPr>
              <a:t>‹#›</a:t>
            </a:fld>
            <a:endParaRPr lang="en-GB" altLang="en-US" sz="960">
              <a:solidFill>
                <a:srgbClr val="898989"/>
              </a:solidFill>
              <a:latin typeface="Arial" panose="020B0604020202020204" pitchFamily="34" charset="0"/>
            </a:endParaRPr>
          </a:p>
        </p:txBody>
      </p:sp>
    </p:spTree>
    <p:extLst>
      <p:ext uri="{BB962C8B-B14F-4D97-AF65-F5344CB8AC3E}">
        <p14:creationId xmlns:p14="http://schemas.microsoft.com/office/powerpoint/2010/main" val="3122461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4800"/>
            </a:lvl1pPr>
          </a:lstStyle>
          <a:p>
            <a:r>
              <a:rPr lang="en-US"/>
              <a:t>Click to edit Master title style</a:t>
            </a:r>
            <a:endParaRPr lang="en-GB"/>
          </a:p>
        </p:txBody>
      </p:sp>
      <p:sp>
        <p:nvSpPr>
          <p:cNvPr id="3" name="Text Placeholder 2"/>
          <p:cNvSpPr>
            <a:spLocks noGrp="1"/>
          </p:cNvSpPr>
          <p:nvPr>
            <p:ph type="body" idx="1"/>
          </p:nvPr>
        </p:nvSpPr>
        <p:spPr>
          <a:xfrm>
            <a:off x="887307" y="6527241"/>
            <a:ext cx="11216640" cy="2133599"/>
          </a:xfrm>
        </p:spPr>
        <p:txBody>
          <a:bodyPr/>
          <a:lstStyle>
            <a:lvl1pPr marL="0" indent="0">
              <a:buNone/>
              <a:defRPr sz="1920">
                <a:solidFill>
                  <a:schemeClr val="tx1">
                    <a:tint val="75000"/>
                  </a:schemeClr>
                </a:solidFill>
              </a:defRPr>
            </a:lvl1pPr>
            <a:lvl2pPr marL="365733" indent="0">
              <a:buNone/>
              <a:defRPr sz="1600">
                <a:solidFill>
                  <a:schemeClr val="tx1">
                    <a:tint val="75000"/>
                  </a:schemeClr>
                </a:solidFill>
              </a:defRPr>
            </a:lvl2pPr>
            <a:lvl3pPr marL="731469" indent="0">
              <a:buNone/>
              <a:defRPr sz="1439">
                <a:solidFill>
                  <a:schemeClr val="tx1">
                    <a:tint val="75000"/>
                  </a:schemeClr>
                </a:solidFill>
              </a:defRPr>
            </a:lvl3pPr>
            <a:lvl4pPr marL="1097202" indent="0">
              <a:buNone/>
              <a:defRPr sz="1280">
                <a:solidFill>
                  <a:schemeClr val="tx1">
                    <a:tint val="75000"/>
                  </a:schemeClr>
                </a:solidFill>
              </a:defRPr>
            </a:lvl4pPr>
            <a:lvl5pPr marL="1462936" indent="0">
              <a:buNone/>
              <a:defRPr sz="1280">
                <a:solidFill>
                  <a:schemeClr val="tx1">
                    <a:tint val="75000"/>
                  </a:schemeClr>
                </a:solidFill>
              </a:defRPr>
            </a:lvl5pPr>
            <a:lvl6pPr marL="1828669" indent="0">
              <a:buNone/>
              <a:defRPr sz="1280">
                <a:solidFill>
                  <a:schemeClr val="tx1">
                    <a:tint val="75000"/>
                  </a:schemeClr>
                </a:solidFill>
              </a:defRPr>
            </a:lvl6pPr>
            <a:lvl7pPr marL="2194405" indent="0">
              <a:buNone/>
              <a:defRPr sz="1280">
                <a:solidFill>
                  <a:schemeClr val="tx1">
                    <a:tint val="75000"/>
                  </a:schemeClr>
                </a:solidFill>
              </a:defRPr>
            </a:lvl7pPr>
            <a:lvl8pPr marL="2560138" indent="0">
              <a:buNone/>
              <a:defRPr sz="1280">
                <a:solidFill>
                  <a:schemeClr val="tx1">
                    <a:tint val="75000"/>
                  </a:schemeClr>
                </a:solidFill>
              </a:defRPr>
            </a:lvl8pPr>
            <a:lvl9pPr marL="2925872" indent="0">
              <a:buNone/>
              <a:defRPr sz="128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8CFEB-F887-4FFF-89B2-BEB731B2E84B}"/>
              </a:ext>
            </a:extLst>
          </p:cNvPr>
          <p:cNvSpPr>
            <a:spLocks noGrp="1"/>
          </p:cNvSpPr>
          <p:nvPr>
            <p:ph type="dt" sz="half" idx="10"/>
          </p:nvPr>
        </p:nvSpPr>
        <p:spPr/>
        <p:txBody>
          <a:bodyPr/>
          <a:lstStyle>
            <a:lvl1pPr algn="l">
              <a:defRPr sz="1067">
                <a:solidFill>
                  <a:srgbClr val="000000"/>
                </a:solidFill>
                <a:latin typeface="Lucida Sans Unicode"/>
              </a:defRPr>
            </a:lvl1pPr>
          </a:lstStyle>
          <a:p>
            <a:pPr>
              <a:defRPr/>
            </a:pPr>
            <a:r>
              <a:rPr lang="en-GB"/>
              <a:t>18/10/16</a:t>
            </a:r>
            <a:endParaRPr lang="en-GB" sz="960">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9F0B0A32-5720-4EEF-AF13-85480C5B383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FB36118-69DB-46AE-9C50-A7C7750268F1}"/>
              </a:ext>
            </a:extLst>
          </p:cNvPr>
          <p:cNvSpPr>
            <a:spLocks noGrp="1"/>
          </p:cNvSpPr>
          <p:nvPr>
            <p:ph type="sldNum" sz="quarter" idx="12"/>
          </p:nvPr>
        </p:nvSpPr>
        <p:spPr/>
        <p:txBody>
          <a:bodyPr/>
          <a:lstStyle>
            <a:lvl1pPr algn="r">
              <a:defRPr sz="1067" smtClean="0">
                <a:solidFill>
                  <a:srgbClr val="000000"/>
                </a:solidFill>
                <a:latin typeface="Lucida Sans Unicode" panose="020B0602030504020204" pitchFamily="34" charset="0"/>
              </a:defRPr>
            </a:lvl1pPr>
          </a:lstStyle>
          <a:p>
            <a:pPr>
              <a:defRPr/>
            </a:pPr>
            <a:fld id="{C56D8146-06AE-4ACF-8CDC-4A3C54F955A0}" type="slidenum">
              <a:rPr lang="en-GB" altLang="en-US"/>
              <a:pPr>
                <a:defRPr/>
              </a:pPr>
              <a:t>‹#›</a:t>
            </a:fld>
            <a:endParaRPr lang="en-GB" altLang="en-US" sz="960">
              <a:solidFill>
                <a:srgbClr val="898989"/>
              </a:solidFill>
              <a:latin typeface="Arial" panose="020B0604020202020204" pitchFamily="34" charset="0"/>
            </a:endParaRPr>
          </a:p>
        </p:txBody>
      </p:sp>
    </p:spTree>
    <p:extLst>
      <p:ext uri="{BB962C8B-B14F-4D97-AF65-F5344CB8AC3E}">
        <p14:creationId xmlns:p14="http://schemas.microsoft.com/office/powerpoint/2010/main" val="3340327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386258" y="327620"/>
            <a:ext cx="12232284" cy="76458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685998" y="2286992"/>
            <a:ext cx="10878047" cy="678264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lgn="ctr">
              <a:defRPr sz="18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1pPr>
      <a:lvl2pPr marL="0" marR="0" indent="2286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2pPr>
      <a:lvl3pPr marL="0" marR="0" indent="4572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3pPr>
      <a:lvl4pPr marL="0" marR="0" indent="6858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4pPr>
      <a:lvl5pPr marL="0" marR="0" indent="9144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5pPr>
      <a:lvl6pPr marL="0" marR="0" indent="11430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6pPr>
      <a:lvl7pPr marL="0" marR="0" indent="13716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7pPr>
      <a:lvl8pPr marL="0" marR="0" indent="16002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8pPr>
      <a:lvl9pPr marL="0" marR="0" indent="1828800" algn="l" defTabSz="584200" rtl="0" latinLnBrk="0">
        <a:lnSpc>
          <a:spcPct val="100000"/>
        </a:lnSpc>
        <a:spcBef>
          <a:spcPts val="0"/>
        </a:spcBef>
        <a:spcAft>
          <a:spcPts val="0"/>
        </a:spcAft>
        <a:buClrTx/>
        <a:buSzTx/>
        <a:buFontTx/>
        <a:buNone/>
        <a:tabLst/>
        <a:defRPr sz="4300"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1pPr>
      <a:lvl2pPr marL="0" marR="0" indent="2286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2pPr>
      <a:lvl3pPr marL="0" marR="0" indent="4572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3pPr>
      <a:lvl4pPr marL="0" marR="0" indent="6858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4pPr>
      <a:lvl5pPr marL="0" marR="0" indent="9144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5pPr>
      <a:lvl6pPr marL="0" marR="0" indent="11430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6pPr>
      <a:lvl7pPr marL="0" marR="0" indent="13716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7pPr>
      <a:lvl8pPr marL="0" marR="0" indent="16002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8pPr>
      <a:lvl9pPr marL="0" marR="0" indent="1828800" algn="l" defTabSz="584200" rtl="0" latinLnBrk="0">
        <a:lnSpc>
          <a:spcPct val="100000"/>
        </a:lnSpc>
        <a:spcBef>
          <a:spcPts val="0"/>
        </a:spcBef>
        <a:spcAft>
          <a:spcPts val="0"/>
        </a:spcAft>
        <a:buClrTx/>
        <a:buSzTx/>
        <a:buFontTx/>
        <a:buNone/>
        <a:tabLst/>
        <a:defRPr sz="20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386259" y="327622"/>
            <a:ext cx="12232284" cy="76458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686000" y="2286994"/>
            <a:ext cx="10878047" cy="678264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6335751" y="9251949"/>
            <a:ext cx="320601" cy="310341"/>
          </a:xfrm>
          <a:prstGeom prst="rect">
            <a:avLst/>
          </a:prstGeom>
          <a:ln w="12700">
            <a:miter lim="400000"/>
          </a:ln>
        </p:spPr>
        <p:txBody>
          <a:bodyPr wrap="none" lIns="50800" tIns="50800" rIns="50800" bIns="50800">
            <a:spAutoFit/>
          </a:bodyPr>
          <a:lstStyle>
            <a:lvl1pPr algn="ctr">
              <a:defRPr sz="1350">
                <a:solidFill>
                  <a:srgbClr val="000000"/>
                </a:solidFill>
                <a:latin typeface="Helvetica Light"/>
                <a:ea typeface="Helvetica Light"/>
                <a:cs typeface="Helvetica Light"/>
                <a:sym typeface="Helvetica Light"/>
              </a:defRPr>
            </a:lvl1pPr>
          </a:lstStyle>
          <a:p>
            <a:fld id="{86CB4B4D-7CA3-9044-876B-883B54F8677D}" type="slidenum">
              <a:t>‹#›</a:t>
            </a:fld>
            <a:endParaRPr dirty="0"/>
          </a:p>
        </p:txBody>
      </p:sp>
    </p:spTree>
    <p:extLst>
      <p:ext uri="{BB962C8B-B14F-4D97-AF65-F5344CB8AC3E}">
        <p14:creationId xmlns:p14="http://schemas.microsoft.com/office/powerpoint/2010/main" val="3019684311"/>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Lst>
  <p:transition spd="med"/>
  <p:txStyles>
    <p:titleStyle>
      <a:lvl1pPr marL="0" marR="0" indent="0" algn="l" defTabSz="438126"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1pPr>
      <a:lvl2pPr marL="0" marR="0" indent="171441" algn="l" defTabSz="438126"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2pPr>
      <a:lvl3pPr marL="0" marR="0" indent="342881" algn="l" defTabSz="438126"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3pPr>
      <a:lvl4pPr marL="0" marR="0" indent="514322" algn="l" defTabSz="438126"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4pPr>
      <a:lvl5pPr marL="0" marR="0" indent="685762" algn="l" defTabSz="438126"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5pPr>
      <a:lvl6pPr marL="0" marR="0" indent="857203" algn="l" defTabSz="438126"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6pPr>
      <a:lvl7pPr marL="0" marR="0" indent="1028643" algn="l" defTabSz="438126"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7pPr>
      <a:lvl8pPr marL="0" marR="0" indent="1200084" algn="l" defTabSz="438126"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8pPr>
      <a:lvl9pPr marL="0" marR="0" indent="1371524" algn="l" defTabSz="438126" rtl="0" latinLnBrk="0">
        <a:lnSpc>
          <a:spcPct val="100000"/>
        </a:lnSpc>
        <a:spcBef>
          <a:spcPts val="0"/>
        </a:spcBef>
        <a:spcAft>
          <a:spcPts val="0"/>
        </a:spcAft>
        <a:buClrTx/>
        <a:buSzTx/>
        <a:buFontTx/>
        <a:buNone/>
        <a:tabLst/>
        <a:defRPr sz="3224"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438126"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1pPr>
      <a:lvl2pPr marL="0" marR="0" indent="171441" algn="l" defTabSz="438126"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2pPr>
      <a:lvl3pPr marL="0" marR="0" indent="342881" algn="l" defTabSz="438126"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3pPr>
      <a:lvl4pPr marL="0" marR="0" indent="514322" algn="l" defTabSz="438126"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4pPr>
      <a:lvl5pPr marL="0" marR="0" indent="685762" algn="l" defTabSz="438126"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5pPr>
      <a:lvl6pPr marL="0" marR="0" indent="857203" algn="l" defTabSz="438126"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6pPr>
      <a:lvl7pPr marL="0" marR="0" indent="1028643" algn="l" defTabSz="438126"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7pPr>
      <a:lvl8pPr marL="0" marR="0" indent="1200084" algn="l" defTabSz="438126"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8pPr>
      <a:lvl9pPr marL="0" marR="0" indent="1371524" algn="l" defTabSz="438126" rtl="0" latinLnBrk="0">
        <a:lnSpc>
          <a:spcPct val="100000"/>
        </a:lnSpc>
        <a:spcBef>
          <a:spcPts val="0"/>
        </a:spcBef>
        <a:spcAft>
          <a:spcPts val="0"/>
        </a:spcAft>
        <a:buClrTx/>
        <a:buSzTx/>
        <a:buFontTx/>
        <a:buNone/>
        <a:tabLst/>
        <a:defRPr sz="1500"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38126"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1pPr>
      <a:lvl2pPr marL="0" marR="0" indent="171441" algn="ctr" defTabSz="438126"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2pPr>
      <a:lvl3pPr marL="0" marR="0" indent="342881" algn="ctr" defTabSz="438126"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3pPr>
      <a:lvl4pPr marL="0" marR="0" indent="514322" algn="ctr" defTabSz="438126"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4pPr>
      <a:lvl5pPr marL="0" marR="0" indent="685762" algn="ctr" defTabSz="438126"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5pPr>
      <a:lvl6pPr marL="0" marR="0" indent="857203" algn="ctr" defTabSz="438126"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6pPr>
      <a:lvl7pPr marL="0" marR="0" indent="1028643" algn="ctr" defTabSz="438126"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7pPr>
      <a:lvl8pPr marL="0" marR="0" indent="1200084" algn="ctr" defTabSz="438126"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8pPr>
      <a:lvl9pPr marL="0" marR="0" indent="1371524" algn="ctr" defTabSz="438126"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a:extLst>
              <a:ext uri="{FF2B5EF4-FFF2-40B4-BE49-F238E27FC236}">
                <a16:creationId xmlns:a16="http://schemas.microsoft.com/office/drawing/2014/main" id="{EC6A1C23-BBE3-4254-8000-218387E0BF8A}"/>
              </a:ext>
            </a:extLst>
          </p:cNvPr>
          <p:cNvSpPr>
            <a:spLocks noGrp="1" noChangeArrowheads="1"/>
          </p:cNvSpPr>
          <p:nvPr>
            <p:ph type="title"/>
          </p:nvPr>
        </p:nvSpPr>
        <p:spPr bwMode="auto">
          <a:xfrm>
            <a:off x="894080" y="519293"/>
            <a:ext cx="11216640" cy="188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8435" name="Text Placeholder 2">
            <a:extLst>
              <a:ext uri="{FF2B5EF4-FFF2-40B4-BE49-F238E27FC236}">
                <a16:creationId xmlns:a16="http://schemas.microsoft.com/office/drawing/2014/main" id="{EE5DAA68-71B6-4928-8EFD-CE8D52ED9B9B}"/>
              </a:ext>
            </a:extLst>
          </p:cNvPr>
          <p:cNvSpPr>
            <a:spLocks noGrp="1" noChangeArrowheads="1"/>
          </p:cNvSpPr>
          <p:nvPr>
            <p:ph type="body" idx="1"/>
          </p:nvPr>
        </p:nvSpPr>
        <p:spPr bwMode="auto">
          <a:xfrm>
            <a:off x="894080" y="2596444"/>
            <a:ext cx="11216640" cy="618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3024608F-4393-4BC9-AB86-B8A426189485}"/>
              </a:ext>
            </a:extLst>
          </p:cNvPr>
          <p:cNvSpPr>
            <a:spLocks noGrp="1"/>
          </p:cNvSpPr>
          <p:nvPr>
            <p:ph type="dt" sz="half" idx="2"/>
          </p:nvPr>
        </p:nvSpPr>
        <p:spPr>
          <a:xfrm>
            <a:off x="894080" y="9040146"/>
            <a:ext cx="2926080" cy="519289"/>
          </a:xfrm>
          <a:prstGeom prst="rect">
            <a:avLst/>
          </a:prstGeom>
        </p:spPr>
        <p:txBody>
          <a:bodyPr vert="horz" lIns="91440" tIns="45720" rIns="91440" bIns="45720" rtlCol="0" anchor="ctr"/>
          <a:lstStyle>
            <a:lvl1pPr algn="r">
              <a:defRPr sz="1493">
                <a:solidFill>
                  <a:srgbClr val="1F497D"/>
                </a:solidFill>
                <a:latin typeface="Perpetua"/>
              </a:defRPr>
            </a:lvl1pPr>
          </a:lstStyle>
          <a:p>
            <a:pPr>
              <a:defRPr/>
            </a:pPr>
            <a:r>
              <a:rPr lang="en-GB"/>
              <a:t>18/10/16</a:t>
            </a:r>
            <a:endParaRPr lang="en-GB" sz="960">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03BC697E-D048-46F4-B1D5-1F81345F0FB9}"/>
              </a:ext>
            </a:extLst>
          </p:cNvPr>
          <p:cNvSpPr>
            <a:spLocks noGrp="1"/>
          </p:cNvSpPr>
          <p:nvPr>
            <p:ph type="ftr" sz="quarter" idx="3"/>
          </p:nvPr>
        </p:nvSpPr>
        <p:spPr>
          <a:xfrm>
            <a:off x="4307840" y="9040146"/>
            <a:ext cx="4389120" cy="519289"/>
          </a:xfrm>
          <a:prstGeom prst="rect">
            <a:avLst/>
          </a:prstGeom>
        </p:spPr>
        <p:txBody>
          <a:bodyPr vert="horz" lIns="91440" tIns="45720" rIns="91440" bIns="45720" rtlCol="0" anchor="ctr"/>
          <a:lstStyle>
            <a:lvl1pPr algn="ctr">
              <a:defRPr sz="960">
                <a:solidFill>
                  <a:prstClr val="black">
                    <a:tint val="75000"/>
                  </a:prstClr>
                </a:solidFill>
              </a:defRPr>
            </a:lvl1pPr>
          </a:lstStyle>
          <a:p>
            <a:pPr>
              <a:defRPr/>
            </a:pPr>
            <a:endParaRPr lang="en-GB"/>
          </a:p>
        </p:txBody>
      </p:sp>
      <p:sp>
        <p:nvSpPr>
          <p:cNvPr id="6" name="Slide Number Placeholder 5">
            <a:extLst>
              <a:ext uri="{FF2B5EF4-FFF2-40B4-BE49-F238E27FC236}">
                <a16:creationId xmlns:a16="http://schemas.microsoft.com/office/drawing/2014/main" id="{5B79D546-8D11-464D-AE25-E13EBF7C6447}"/>
              </a:ext>
            </a:extLst>
          </p:cNvPr>
          <p:cNvSpPr>
            <a:spLocks noGrp="1"/>
          </p:cNvSpPr>
          <p:nvPr>
            <p:ph type="sldNum" sz="quarter" idx="4"/>
          </p:nvPr>
        </p:nvSpPr>
        <p:spPr>
          <a:xfrm>
            <a:off x="9184640" y="9040146"/>
            <a:ext cx="2926080" cy="519289"/>
          </a:xfrm>
          <a:prstGeom prst="rect">
            <a:avLst/>
          </a:prstGeom>
        </p:spPr>
        <p:txBody>
          <a:bodyPr vert="horz" wrap="square" lIns="91440" tIns="45720" rIns="91440" bIns="45720" numCol="1" anchor="ctr" anchorCtr="0" compatLnSpc="1">
            <a:prstTxWarp prst="textNoShape">
              <a:avLst/>
            </a:prstTxWarp>
          </a:bodyPr>
          <a:lstStyle>
            <a:lvl1pPr algn="ctr">
              <a:defRPr sz="1493" smtClean="0">
                <a:solidFill>
                  <a:srgbClr val="FFFFFF"/>
                </a:solidFill>
                <a:latin typeface="Franklin Gothic Book" panose="020B0503020102020204" pitchFamily="34" charset="0"/>
              </a:defRPr>
            </a:lvl1pPr>
          </a:lstStyle>
          <a:p>
            <a:pPr>
              <a:defRPr/>
            </a:pPr>
            <a:fld id="{A706841A-8D67-4891-9D15-25DE416E2A99}" type="slidenum">
              <a:rPr lang="en-GB" altLang="en-US"/>
              <a:pPr>
                <a:defRPr/>
              </a:pPr>
              <a:t>‹#›</a:t>
            </a:fld>
            <a:endParaRPr lang="en-GB" altLang="en-US" sz="960">
              <a:solidFill>
                <a:srgbClr val="898989"/>
              </a:solidFill>
              <a:latin typeface="Arial" panose="020B0604020202020204" pitchFamily="34" charset="0"/>
            </a:endParaRPr>
          </a:p>
        </p:txBody>
      </p:sp>
    </p:spTree>
    <p:extLst>
      <p:ext uri="{BB962C8B-B14F-4D97-AF65-F5344CB8AC3E}">
        <p14:creationId xmlns:p14="http://schemas.microsoft.com/office/powerpoint/2010/main" val="66047704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defTabSz="731469" rtl="0" eaLnBrk="0" fontAlgn="base" hangingPunct="0">
        <a:lnSpc>
          <a:spcPct val="90000"/>
        </a:lnSpc>
        <a:spcBef>
          <a:spcPct val="0"/>
        </a:spcBef>
        <a:spcAft>
          <a:spcPct val="0"/>
        </a:spcAft>
        <a:defRPr sz="3520" kern="1200">
          <a:solidFill>
            <a:schemeClr val="tx1"/>
          </a:solidFill>
          <a:latin typeface="+mj-lt"/>
          <a:ea typeface="+mj-ea"/>
          <a:cs typeface="+mj-cs"/>
        </a:defRPr>
      </a:lvl1pPr>
      <a:lvl2pPr algn="l" defTabSz="731469" rtl="0" eaLnBrk="0" fontAlgn="base" hangingPunct="0">
        <a:lnSpc>
          <a:spcPct val="90000"/>
        </a:lnSpc>
        <a:spcBef>
          <a:spcPct val="0"/>
        </a:spcBef>
        <a:spcAft>
          <a:spcPct val="0"/>
        </a:spcAft>
        <a:defRPr sz="3520">
          <a:solidFill>
            <a:schemeClr val="tx1"/>
          </a:solidFill>
          <a:latin typeface="Calibri Light" panose="020F0302020204030204" pitchFamily="34" charset="0"/>
        </a:defRPr>
      </a:lvl2pPr>
      <a:lvl3pPr algn="l" defTabSz="731469" rtl="0" eaLnBrk="0" fontAlgn="base" hangingPunct="0">
        <a:lnSpc>
          <a:spcPct val="90000"/>
        </a:lnSpc>
        <a:spcBef>
          <a:spcPct val="0"/>
        </a:spcBef>
        <a:spcAft>
          <a:spcPct val="0"/>
        </a:spcAft>
        <a:defRPr sz="3520">
          <a:solidFill>
            <a:schemeClr val="tx1"/>
          </a:solidFill>
          <a:latin typeface="Calibri Light" panose="020F0302020204030204" pitchFamily="34" charset="0"/>
        </a:defRPr>
      </a:lvl3pPr>
      <a:lvl4pPr algn="l" defTabSz="731469" rtl="0" eaLnBrk="0" fontAlgn="base" hangingPunct="0">
        <a:lnSpc>
          <a:spcPct val="90000"/>
        </a:lnSpc>
        <a:spcBef>
          <a:spcPct val="0"/>
        </a:spcBef>
        <a:spcAft>
          <a:spcPct val="0"/>
        </a:spcAft>
        <a:defRPr sz="3520">
          <a:solidFill>
            <a:schemeClr val="tx1"/>
          </a:solidFill>
          <a:latin typeface="Calibri Light" panose="020F0302020204030204" pitchFamily="34" charset="0"/>
        </a:defRPr>
      </a:lvl4pPr>
      <a:lvl5pPr algn="l" defTabSz="731469" rtl="0" eaLnBrk="0" fontAlgn="base" hangingPunct="0">
        <a:lnSpc>
          <a:spcPct val="90000"/>
        </a:lnSpc>
        <a:spcBef>
          <a:spcPct val="0"/>
        </a:spcBef>
        <a:spcAft>
          <a:spcPct val="0"/>
        </a:spcAft>
        <a:defRPr sz="3520">
          <a:solidFill>
            <a:schemeClr val="tx1"/>
          </a:solidFill>
          <a:latin typeface="Calibri Light" panose="020F0302020204030204" pitchFamily="34" charset="0"/>
        </a:defRPr>
      </a:lvl5pPr>
      <a:lvl6pPr marL="487645" algn="l" defTabSz="731469" rtl="0" fontAlgn="base">
        <a:lnSpc>
          <a:spcPct val="90000"/>
        </a:lnSpc>
        <a:spcBef>
          <a:spcPct val="0"/>
        </a:spcBef>
        <a:spcAft>
          <a:spcPct val="0"/>
        </a:spcAft>
        <a:defRPr sz="3520">
          <a:solidFill>
            <a:schemeClr val="tx1"/>
          </a:solidFill>
          <a:latin typeface="Calibri Light" panose="020F0302020204030204" pitchFamily="34" charset="0"/>
        </a:defRPr>
      </a:lvl6pPr>
      <a:lvl7pPr marL="975291" algn="l" defTabSz="731469" rtl="0" fontAlgn="base">
        <a:lnSpc>
          <a:spcPct val="90000"/>
        </a:lnSpc>
        <a:spcBef>
          <a:spcPct val="0"/>
        </a:spcBef>
        <a:spcAft>
          <a:spcPct val="0"/>
        </a:spcAft>
        <a:defRPr sz="3520">
          <a:solidFill>
            <a:schemeClr val="tx1"/>
          </a:solidFill>
          <a:latin typeface="Calibri Light" panose="020F0302020204030204" pitchFamily="34" charset="0"/>
        </a:defRPr>
      </a:lvl7pPr>
      <a:lvl8pPr marL="1462936" algn="l" defTabSz="731469" rtl="0" fontAlgn="base">
        <a:lnSpc>
          <a:spcPct val="90000"/>
        </a:lnSpc>
        <a:spcBef>
          <a:spcPct val="0"/>
        </a:spcBef>
        <a:spcAft>
          <a:spcPct val="0"/>
        </a:spcAft>
        <a:defRPr sz="3520">
          <a:solidFill>
            <a:schemeClr val="tx1"/>
          </a:solidFill>
          <a:latin typeface="Calibri Light" panose="020F0302020204030204" pitchFamily="34" charset="0"/>
        </a:defRPr>
      </a:lvl8pPr>
      <a:lvl9pPr marL="1950581" algn="l" defTabSz="731469" rtl="0" fontAlgn="base">
        <a:lnSpc>
          <a:spcPct val="90000"/>
        </a:lnSpc>
        <a:spcBef>
          <a:spcPct val="0"/>
        </a:spcBef>
        <a:spcAft>
          <a:spcPct val="0"/>
        </a:spcAft>
        <a:defRPr sz="3520">
          <a:solidFill>
            <a:schemeClr val="tx1"/>
          </a:solidFill>
          <a:latin typeface="Calibri Light" panose="020F0302020204030204" pitchFamily="34" charset="0"/>
        </a:defRPr>
      </a:lvl9pPr>
    </p:titleStyle>
    <p:bodyStyle>
      <a:lvl1pPr marL="182866" indent="-182866" algn="l" defTabSz="731469" rtl="0" eaLnBrk="0" fontAlgn="base" hangingPunct="0">
        <a:lnSpc>
          <a:spcPct val="90000"/>
        </a:lnSpc>
        <a:spcBef>
          <a:spcPts val="799"/>
        </a:spcBef>
        <a:spcAft>
          <a:spcPct val="0"/>
        </a:spcAft>
        <a:buFont typeface="Arial" panose="020B0604020202020204" pitchFamily="34" charset="0"/>
        <a:buChar char="•"/>
        <a:defRPr sz="2240" kern="1200">
          <a:solidFill>
            <a:schemeClr val="tx1"/>
          </a:solidFill>
          <a:latin typeface="+mn-lt"/>
          <a:ea typeface="+mn-ea"/>
          <a:cs typeface="+mn-cs"/>
        </a:defRPr>
      </a:lvl1pPr>
      <a:lvl2pPr marL="548601" indent="-182866" algn="l" defTabSz="731469" rtl="0" eaLnBrk="0" fontAlgn="base" hangingPunct="0">
        <a:lnSpc>
          <a:spcPct val="90000"/>
        </a:lnSpc>
        <a:spcBef>
          <a:spcPts val="400"/>
        </a:spcBef>
        <a:spcAft>
          <a:spcPct val="0"/>
        </a:spcAft>
        <a:buFont typeface="Arial" panose="020B0604020202020204" pitchFamily="34" charset="0"/>
        <a:buChar char="•"/>
        <a:defRPr kern="1200">
          <a:solidFill>
            <a:schemeClr val="tx1"/>
          </a:solidFill>
          <a:latin typeface="+mn-lt"/>
          <a:ea typeface="+mn-ea"/>
          <a:cs typeface="+mn-cs"/>
        </a:defRPr>
      </a:lvl2pPr>
      <a:lvl3pPr marL="914335" indent="-182866" algn="l" defTabSz="731469" rtl="0" eaLnBrk="0" fontAlgn="base" hangingPunct="0">
        <a:lnSpc>
          <a:spcPct val="90000"/>
        </a:lnSpc>
        <a:spcBef>
          <a:spcPts val="400"/>
        </a:spcBef>
        <a:spcAft>
          <a:spcPct val="0"/>
        </a:spcAft>
        <a:buFont typeface="Arial" panose="020B0604020202020204" pitchFamily="34" charset="0"/>
        <a:buChar char="•"/>
        <a:defRPr sz="1600" kern="1200">
          <a:solidFill>
            <a:schemeClr val="tx1"/>
          </a:solidFill>
          <a:latin typeface="+mn-lt"/>
          <a:ea typeface="+mn-ea"/>
          <a:cs typeface="+mn-cs"/>
        </a:defRPr>
      </a:lvl3pPr>
      <a:lvl4pPr marL="1280068" indent="-182866" algn="l" defTabSz="731469" rtl="0" eaLnBrk="0" fontAlgn="base" hangingPunct="0">
        <a:lnSpc>
          <a:spcPct val="90000"/>
        </a:lnSpc>
        <a:spcBef>
          <a:spcPts val="400"/>
        </a:spcBef>
        <a:spcAft>
          <a:spcPct val="0"/>
        </a:spcAft>
        <a:buFont typeface="Arial" panose="020B0604020202020204" pitchFamily="34" charset="0"/>
        <a:buChar char="•"/>
        <a:defRPr sz="1387" kern="1200">
          <a:solidFill>
            <a:schemeClr val="tx1"/>
          </a:solidFill>
          <a:latin typeface="+mn-lt"/>
          <a:ea typeface="+mn-ea"/>
          <a:cs typeface="+mn-cs"/>
        </a:defRPr>
      </a:lvl4pPr>
      <a:lvl5pPr marL="1645803" indent="-182866" algn="l" defTabSz="731469" rtl="0" eaLnBrk="0" fontAlgn="base" hangingPunct="0">
        <a:lnSpc>
          <a:spcPct val="90000"/>
        </a:lnSpc>
        <a:spcBef>
          <a:spcPts val="400"/>
        </a:spcBef>
        <a:spcAft>
          <a:spcPct val="0"/>
        </a:spcAft>
        <a:buFont typeface="Arial" panose="020B0604020202020204" pitchFamily="34" charset="0"/>
        <a:buChar char="•"/>
        <a:defRPr sz="1387" kern="1200">
          <a:solidFill>
            <a:schemeClr val="tx1"/>
          </a:solidFill>
          <a:latin typeface="+mn-lt"/>
          <a:ea typeface="+mn-ea"/>
          <a:cs typeface="+mn-cs"/>
        </a:defRPr>
      </a:lvl5pPr>
      <a:lvl6pPr marL="2011536" indent="-182866" algn="l" defTabSz="731469" rtl="0" eaLnBrk="1" latinLnBrk="0" hangingPunct="1">
        <a:lnSpc>
          <a:spcPct val="90000"/>
        </a:lnSpc>
        <a:spcBef>
          <a:spcPts val="400"/>
        </a:spcBef>
        <a:buFont typeface="Arial" panose="020B0604020202020204" pitchFamily="34" charset="0"/>
        <a:buChar char="•"/>
        <a:defRPr sz="1439" kern="1200">
          <a:solidFill>
            <a:schemeClr val="tx1"/>
          </a:solidFill>
          <a:latin typeface="+mn-lt"/>
          <a:ea typeface="+mn-ea"/>
          <a:cs typeface="+mn-cs"/>
        </a:defRPr>
      </a:lvl6pPr>
      <a:lvl7pPr marL="2377271" indent="-182866" algn="l" defTabSz="731469" rtl="0" eaLnBrk="1" latinLnBrk="0" hangingPunct="1">
        <a:lnSpc>
          <a:spcPct val="90000"/>
        </a:lnSpc>
        <a:spcBef>
          <a:spcPts val="400"/>
        </a:spcBef>
        <a:buFont typeface="Arial" panose="020B0604020202020204" pitchFamily="34" charset="0"/>
        <a:buChar char="•"/>
        <a:defRPr sz="1439" kern="1200">
          <a:solidFill>
            <a:schemeClr val="tx1"/>
          </a:solidFill>
          <a:latin typeface="+mn-lt"/>
          <a:ea typeface="+mn-ea"/>
          <a:cs typeface="+mn-cs"/>
        </a:defRPr>
      </a:lvl7pPr>
      <a:lvl8pPr marL="2743004" indent="-182866" algn="l" defTabSz="731469" rtl="0" eaLnBrk="1" latinLnBrk="0" hangingPunct="1">
        <a:lnSpc>
          <a:spcPct val="90000"/>
        </a:lnSpc>
        <a:spcBef>
          <a:spcPts val="400"/>
        </a:spcBef>
        <a:buFont typeface="Arial" panose="020B0604020202020204" pitchFamily="34" charset="0"/>
        <a:buChar char="•"/>
        <a:defRPr sz="1439" kern="1200">
          <a:solidFill>
            <a:schemeClr val="tx1"/>
          </a:solidFill>
          <a:latin typeface="+mn-lt"/>
          <a:ea typeface="+mn-ea"/>
          <a:cs typeface="+mn-cs"/>
        </a:defRPr>
      </a:lvl8pPr>
      <a:lvl9pPr marL="3108739" indent="-182866" algn="l" defTabSz="731469" rtl="0" eaLnBrk="1" latinLnBrk="0" hangingPunct="1">
        <a:lnSpc>
          <a:spcPct val="90000"/>
        </a:lnSpc>
        <a:spcBef>
          <a:spcPts val="400"/>
        </a:spcBef>
        <a:buFont typeface="Arial" panose="020B0604020202020204" pitchFamily="34" charset="0"/>
        <a:buChar char="•"/>
        <a:defRPr sz="1439" kern="1200">
          <a:solidFill>
            <a:schemeClr val="tx1"/>
          </a:solidFill>
          <a:latin typeface="+mn-lt"/>
          <a:ea typeface="+mn-ea"/>
          <a:cs typeface="+mn-cs"/>
        </a:defRPr>
      </a:lvl9pPr>
    </p:bodyStyle>
    <p:otherStyle>
      <a:defPPr>
        <a:defRPr lang="en-US"/>
      </a:defPPr>
      <a:lvl1pPr marL="0" algn="l" defTabSz="731469" rtl="0" eaLnBrk="1" latinLnBrk="0" hangingPunct="1">
        <a:defRPr sz="1439" kern="1200">
          <a:solidFill>
            <a:schemeClr val="tx1"/>
          </a:solidFill>
          <a:latin typeface="+mn-lt"/>
          <a:ea typeface="+mn-ea"/>
          <a:cs typeface="+mn-cs"/>
        </a:defRPr>
      </a:lvl1pPr>
      <a:lvl2pPr marL="365733" algn="l" defTabSz="731469" rtl="0" eaLnBrk="1" latinLnBrk="0" hangingPunct="1">
        <a:defRPr sz="1439" kern="1200">
          <a:solidFill>
            <a:schemeClr val="tx1"/>
          </a:solidFill>
          <a:latin typeface="+mn-lt"/>
          <a:ea typeface="+mn-ea"/>
          <a:cs typeface="+mn-cs"/>
        </a:defRPr>
      </a:lvl2pPr>
      <a:lvl3pPr marL="731469" algn="l" defTabSz="731469" rtl="0" eaLnBrk="1" latinLnBrk="0" hangingPunct="1">
        <a:defRPr sz="1439" kern="1200">
          <a:solidFill>
            <a:schemeClr val="tx1"/>
          </a:solidFill>
          <a:latin typeface="+mn-lt"/>
          <a:ea typeface="+mn-ea"/>
          <a:cs typeface="+mn-cs"/>
        </a:defRPr>
      </a:lvl3pPr>
      <a:lvl4pPr marL="1097202" algn="l" defTabSz="731469" rtl="0" eaLnBrk="1" latinLnBrk="0" hangingPunct="1">
        <a:defRPr sz="1439" kern="1200">
          <a:solidFill>
            <a:schemeClr val="tx1"/>
          </a:solidFill>
          <a:latin typeface="+mn-lt"/>
          <a:ea typeface="+mn-ea"/>
          <a:cs typeface="+mn-cs"/>
        </a:defRPr>
      </a:lvl4pPr>
      <a:lvl5pPr marL="1462936" algn="l" defTabSz="731469" rtl="0" eaLnBrk="1" latinLnBrk="0" hangingPunct="1">
        <a:defRPr sz="1439" kern="1200">
          <a:solidFill>
            <a:schemeClr val="tx1"/>
          </a:solidFill>
          <a:latin typeface="+mn-lt"/>
          <a:ea typeface="+mn-ea"/>
          <a:cs typeface="+mn-cs"/>
        </a:defRPr>
      </a:lvl5pPr>
      <a:lvl6pPr marL="1828669" algn="l" defTabSz="731469" rtl="0" eaLnBrk="1" latinLnBrk="0" hangingPunct="1">
        <a:defRPr sz="1439" kern="1200">
          <a:solidFill>
            <a:schemeClr val="tx1"/>
          </a:solidFill>
          <a:latin typeface="+mn-lt"/>
          <a:ea typeface="+mn-ea"/>
          <a:cs typeface="+mn-cs"/>
        </a:defRPr>
      </a:lvl6pPr>
      <a:lvl7pPr marL="2194405" algn="l" defTabSz="731469" rtl="0" eaLnBrk="1" latinLnBrk="0" hangingPunct="1">
        <a:defRPr sz="1439" kern="1200">
          <a:solidFill>
            <a:schemeClr val="tx1"/>
          </a:solidFill>
          <a:latin typeface="+mn-lt"/>
          <a:ea typeface="+mn-ea"/>
          <a:cs typeface="+mn-cs"/>
        </a:defRPr>
      </a:lvl7pPr>
      <a:lvl8pPr marL="2560138" algn="l" defTabSz="731469" rtl="0" eaLnBrk="1" latinLnBrk="0" hangingPunct="1">
        <a:defRPr sz="1439" kern="1200">
          <a:solidFill>
            <a:schemeClr val="tx1"/>
          </a:solidFill>
          <a:latin typeface="+mn-lt"/>
          <a:ea typeface="+mn-ea"/>
          <a:cs typeface="+mn-cs"/>
        </a:defRPr>
      </a:lvl8pPr>
      <a:lvl9pPr marL="2925872" algn="l" defTabSz="731469" rtl="0" eaLnBrk="1" latinLnBrk="0" hangingPunct="1">
        <a:defRPr sz="143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5"/>
            <a:ext cx="11216640" cy="18852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94080" y="9040149"/>
            <a:ext cx="2926080" cy="519289"/>
          </a:xfrm>
          <a:prstGeom prst="rect">
            <a:avLst/>
          </a:prstGeom>
        </p:spPr>
        <p:txBody>
          <a:bodyPr vert="horz" lIns="91440" tIns="45720" rIns="91440" bIns="45720" rtlCol="0" anchor="ctr"/>
          <a:lstStyle>
            <a:lvl1pPr algn="l">
              <a:defRPr sz="720">
                <a:solidFill>
                  <a:schemeClr val="tx1">
                    <a:tint val="75000"/>
                  </a:schemeClr>
                </a:solidFill>
              </a:defRPr>
            </a:lvl1pPr>
          </a:lstStyle>
          <a:p>
            <a:pPr>
              <a:defRPr/>
            </a:pPr>
            <a:fld id="{66E2622C-D587-4B72-8755-8B1A8FF905D9}" type="datetimeFigureOut">
              <a:rPr lang="en-US" smtClean="0">
                <a:solidFill>
                  <a:prstClr val="black">
                    <a:tint val="75000"/>
                  </a:prstClr>
                </a:solidFill>
              </a:rPr>
              <a:pPr>
                <a:defRPr/>
              </a:pPr>
              <a:t>6/24/2024</a:t>
            </a:fld>
            <a:endParaRPr lang="en-GB">
              <a:solidFill>
                <a:prstClr val="black">
                  <a:tint val="75000"/>
                </a:prstClr>
              </a:solidFill>
            </a:endParaRPr>
          </a:p>
        </p:txBody>
      </p:sp>
      <p:sp>
        <p:nvSpPr>
          <p:cNvPr id="5" name="Footer Placeholder 4"/>
          <p:cNvSpPr>
            <a:spLocks noGrp="1"/>
          </p:cNvSpPr>
          <p:nvPr>
            <p:ph type="ftr" sz="quarter" idx="3"/>
          </p:nvPr>
        </p:nvSpPr>
        <p:spPr>
          <a:xfrm>
            <a:off x="4307840" y="9040149"/>
            <a:ext cx="4389120" cy="519289"/>
          </a:xfrm>
          <a:prstGeom prst="rect">
            <a:avLst/>
          </a:prstGeom>
        </p:spPr>
        <p:txBody>
          <a:bodyPr vert="horz" lIns="91440" tIns="45720" rIns="91440" bIns="45720" rtlCol="0" anchor="ctr"/>
          <a:lstStyle>
            <a:lvl1pPr algn="ctr">
              <a:defRPr sz="72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9184640" y="9040149"/>
            <a:ext cx="2926080" cy="519289"/>
          </a:xfrm>
          <a:prstGeom prst="rect">
            <a:avLst/>
          </a:prstGeom>
        </p:spPr>
        <p:txBody>
          <a:bodyPr vert="horz" lIns="91440" tIns="45720" rIns="91440" bIns="45720" rtlCol="0" anchor="ctr"/>
          <a:lstStyle>
            <a:lvl1pPr algn="r">
              <a:defRPr sz="720">
                <a:solidFill>
                  <a:schemeClr val="tx1">
                    <a:tint val="75000"/>
                  </a:schemeClr>
                </a:solidFill>
              </a:defRPr>
            </a:lvl1pPr>
          </a:lstStyle>
          <a:p>
            <a:pPr>
              <a:defRPr/>
            </a:pPr>
            <a:fld id="{B4FF619F-C157-40FF-ADEC-DED0A6AC5821}"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41055763"/>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l" defTabSz="548599"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48" indent="-137148" algn="l" defTabSz="548599" rtl="0" eaLnBrk="1" latinLnBrk="0" hangingPunct="1">
        <a:lnSpc>
          <a:spcPct val="90000"/>
        </a:lnSpc>
        <a:spcBef>
          <a:spcPts val="599"/>
        </a:spcBef>
        <a:buFont typeface="Arial" panose="020B0604020202020204" pitchFamily="34" charset="0"/>
        <a:buChar char="•"/>
        <a:defRPr sz="1680" kern="1200">
          <a:solidFill>
            <a:schemeClr val="tx1"/>
          </a:solidFill>
          <a:latin typeface="+mn-lt"/>
          <a:ea typeface="+mn-ea"/>
          <a:cs typeface="+mn-cs"/>
        </a:defRPr>
      </a:lvl1pPr>
      <a:lvl2pPr marL="411450" indent="-137148" algn="l" defTabSz="548599" rtl="0" eaLnBrk="1" latinLnBrk="0" hangingPunct="1">
        <a:lnSpc>
          <a:spcPct val="90000"/>
        </a:lnSpc>
        <a:spcBef>
          <a:spcPts val="300"/>
        </a:spcBef>
        <a:buFont typeface="Arial" panose="020B0604020202020204" pitchFamily="34" charset="0"/>
        <a:buChar char="•"/>
        <a:defRPr sz="1439" kern="1200">
          <a:solidFill>
            <a:schemeClr val="tx1"/>
          </a:solidFill>
          <a:latin typeface="+mn-lt"/>
          <a:ea typeface="+mn-ea"/>
          <a:cs typeface="+mn-cs"/>
        </a:defRPr>
      </a:lvl2pPr>
      <a:lvl3pPr marL="685749" indent="-137148" algn="l" defTabSz="548599"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046" indent="-137148" algn="l" defTabSz="548599" rtl="0" eaLnBrk="1" latinLnBrk="0" hangingPunct="1">
        <a:lnSpc>
          <a:spcPct val="90000"/>
        </a:lnSpc>
        <a:spcBef>
          <a:spcPts val="300"/>
        </a:spcBef>
        <a:buFont typeface="Arial" panose="020B0604020202020204" pitchFamily="34" charset="0"/>
        <a:buChar char="•"/>
        <a:defRPr sz="1079" kern="1200">
          <a:solidFill>
            <a:schemeClr val="tx1"/>
          </a:solidFill>
          <a:latin typeface="+mn-lt"/>
          <a:ea typeface="+mn-ea"/>
          <a:cs typeface="+mn-cs"/>
        </a:defRPr>
      </a:lvl4pPr>
      <a:lvl5pPr marL="1234347" indent="-137148" algn="l" defTabSz="548599" rtl="0" eaLnBrk="1" latinLnBrk="0" hangingPunct="1">
        <a:lnSpc>
          <a:spcPct val="90000"/>
        </a:lnSpc>
        <a:spcBef>
          <a:spcPts val="300"/>
        </a:spcBef>
        <a:buFont typeface="Arial" panose="020B0604020202020204" pitchFamily="34" charset="0"/>
        <a:buChar char="•"/>
        <a:defRPr sz="1079" kern="1200">
          <a:solidFill>
            <a:schemeClr val="tx1"/>
          </a:solidFill>
          <a:latin typeface="+mn-lt"/>
          <a:ea typeface="+mn-ea"/>
          <a:cs typeface="+mn-cs"/>
        </a:defRPr>
      </a:lvl5pPr>
      <a:lvl6pPr marL="1508644" indent="-137148" algn="l" defTabSz="548599" rtl="0" eaLnBrk="1" latinLnBrk="0" hangingPunct="1">
        <a:lnSpc>
          <a:spcPct val="90000"/>
        </a:lnSpc>
        <a:spcBef>
          <a:spcPts val="300"/>
        </a:spcBef>
        <a:buFont typeface="Arial" panose="020B0604020202020204" pitchFamily="34" charset="0"/>
        <a:buChar char="•"/>
        <a:defRPr sz="1079" kern="1200">
          <a:solidFill>
            <a:schemeClr val="tx1"/>
          </a:solidFill>
          <a:latin typeface="+mn-lt"/>
          <a:ea typeface="+mn-ea"/>
          <a:cs typeface="+mn-cs"/>
        </a:defRPr>
      </a:lvl6pPr>
      <a:lvl7pPr marL="1782945" indent="-137148" algn="l" defTabSz="548599" rtl="0" eaLnBrk="1" latinLnBrk="0" hangingPunct="1">
        <a:lnSpc>
          <a:spcPct val="90000"/>
        </a:lnSpc>
        <a:spcBef>
          <a:spcPts val="300"/>
        </a:spcBef>
        <a:buFont typeface="Arial" panose="020B0604020202020204" pitchFamily="34" charset="0"/>
        <a:buChar char="•"/>
        <a:defRPr sz="1079" kern="1200">
          <a:solidFill>
            <a:schemeClr val="tx1"/>
          </a:solidFill>
          <a:latin typeface="+mn-lt"/>
          <a:ea typeface="+mn-ea"/>
          <a:cs typeface="+mn-cs"/>
        </a:defRPr>
      </a:lvl7pPr>
      <a:lvl8pPr marL="2057245" indent="-137148" algn="l" defTabSz="548599" rtl="0" eaLnBrk="1" latinLnBrk="0" hangingPunct="1">
        <a:lnSpc>
          <a:spcPct val="90000"/>
        </a:lnSpc>
        <a:spcBef>
          <a:spcPts val="300"/>
        </a:spcBef>
        <a:buFont typeface="Arial" panose="020B0604020202020204" pitchFamily="34" charset="0"/>
        <a:buChar char="•"/>
        <a:defRPr sz="1079" kern="1200">
          <a:solidFill>
            <a:schemeClr val="tx1"/>
          </a:solidFill>
          <a:latin typeface="+mn-lt"/>
          <a:ea typeface="+mn-ea"/>
          <a:cs typeface="+mn-cs"/>
        </a:defRPr>
      </a:lvl8pPr>
      <a:lvl9pPr marL="2331543" indent="-137148" algn="l" defTabSz="548599" rtl="0" eaLnBrk="1" latinLnBrk="0" hangingPunct="1">
        <a:lnSpc>
          <a:spcPct val="90000"/>
        </a:lnSpc>
        <a:spcBef>
          <a:spcPts val="300"/>
        </a:spcBef>
        <a:buFont typeface="Arial" panose="020B0604020202020204" pitchFamily="34" charset="0"/>
        <a:buChar char="•"/>
        <a:defRPr sz="1079" kern="1200">
          <a:solidFill>
            <a:schemeClr val="tx1"/>
          </a:solidFill>
          <a:latin typeface="+mn-lt"/>
          <a:ea typeface="+mn-ea"/>
          <a:cs typeface="+mn-cs"/>
        </a:defRPr>
      </a:lvl9pPr>
    </p:bodyStyle>
    <p:otherStyle>
      <a:defPPr>
        <a:defRPr lang="en-US"/>
      </a:defPPr>
      <a:lvl1pPr marL="0" algn="l" defTabSz="548599" rtl="0" eaLnBrk="1" latinLnBrk="0" hangingPunct="1">
        <a:defRPr sz="1079" kern="1200">
          <a:solidFill>
            <a:schemeClr val="tx1"/>
          </a:solidFill>
          <a:latin typeface="+mn-lt"/>
          <a:ea typeface="+mn-ea"/>
          <a:cs typeface="+mn-cs"/>
        </a:defRPr>
      </a:lvl1pPr>
      <a:lvl2pPr marL="274298" algn="l" defTabSz="548599" rtl="0" eaLnBrk="1" latinLnBrk="0" hangingPunct="1">
        <a:defRPr sz="1079" kern="1200">
          <a:solidFill>
            <a:schemeClr val="tx1"/>
          </a:solidFill>
          <a:latin typeface="+mn-lt"/>
          <a:ea typeface="+mn-ea"/>
          <a:cs typeface="+mn-cs"/>
        </a:defRPr>
      </a:lvl2pPr>
      <a:lvl3pPr marL="548599" algn="l" defTabSz="548599" rtl="0" eaLnBrk="1" latinLnBrk="0" hangingPunct="1">
        <a:defRPr sz="1079" kern="1200">
          <a:solidFill>
            <a:schemeClr val="tx1"/>
          </a:solidFill>
          <a:latin typeface="+mn-lt"/>
          <a:ea typeface="+mn-ea"/>
          <a:cs typeface="+mn-cs"/>
        </a:defRPr>
      </a:lvl3pPr>
      <a:lvl4pPr marL="822898" algn="l" defTabSz="548599" rtl="0" eaLnBrk="1" latinLnBrk="0" hangingPunct="1">
        <a:defRPr sz="1079" kern="1200">
          <a:solidFill>
            <a:schemeClr val="tx1"/>
          </a:solidFill>
          <a:latin typeface="+mn-lt"/>
          <a:ea typeface="+mn-ea"/>
          <a:cs typeface="+mn-cs"/>
        </a:defRPr>
      </a:lvl4pPr>
      <a:lvl5pPr marL="1097197" algn="l" defTabSz="548599" rtl="0" eaLnBrk="1" latinLnBrk="0" hangingPunct="1">
        <a:defRPr sz="1079" kern="1200">
          <a:solidFill>
            <a:schemeClr val="tx1"/>
          </a:solidFill>
          <a:latin typeface="+mn-lt"/>
          <a:ea typeface="+mn-ea"/>
          <a:cs typeface="+mn-cs"/>
        </a:defRPr>
      </a:lvl5pPr>
      <a:lvl6pPr marL="1371496" algn="l" defTabSz="548599" rtl="0" eaLnBrk="1" latinLnBrk="0" hangingPunct="1">
        <a:defRPr sz="1079" kern="1200">
          <a:solidFill>
            <a:schemeClr val="tx1"/>
          </a:solidFill>
          <a:latin typeface="+mn-lt"/>
          <a:ea typeface="+mn-ea"/>
          <a:cs typeface="+mn-cs"/>
        </a:defRPr>
      </a:lvl6pPr>
      <a:lvl7pPr marL="1645797" algn="l" defTabSz="548599" rtl="0" eaLnBrk="1" latinLnBrk="0" hangingPunct="1">
        <a:defRPr sz="1079" kern="1200">
          <a:solidFill>
            <a:schemeClr val="tx1"/>
          </a:solidFill>
          <a:latin typeface="+mn-lt"/>
          <a:ea typeface="+mn-ea"/>
          <a:cs typeface="+mn-cs"/>
        </a:defRPr>
      </a:lvl7pPr>
      <a:lvl8pPr marL="1920095" algn="l" defTabSz="548599" rtl="0" eaLnBrk="1" latinLnBrk="0" hangingPunct="1">
        <a:defRPr sz="1079" kern="1200">
          <a:solidFill>
            <a:schemeClr val="tx1"/>
          </a:solidFill>
          <a:latin typeface="+mn-lt"/>
          <a:ea typeface="+mn-ea"/>
          <a:cs typeface="+mn-cs"/>
        </a:defRPr>
      </a:lvl8pPr>
      <a:lvl9pPr marL="2194395" algn="l" defTabSz="548599" rtl="0" eaLnBrk="1" latinLnBrk="0" hangingPunct="1">
        <a:defRPr sz="10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p:cNvSpPr>
            <a:spLocks noGrp="1"/>
          </p:cNvSpPr>
          <p:nvPr>
            <p:ph type="ctrTitle"/>
          </p:nvPr>
        </p:nvSpPr>
        <p:spPr>
          <a:xfrm>
            <a:off x="1037052" y="4746171"/>
            <a:ext cx="11037716" cy="2162628"/>
          </a:xfrm>
          <a:prstGeom prst="rect">
            <a:avLst/>
          </a:prstGeom>
        </p:spPr>
        <p:txBody>
          <a:bodyPr>
            <a:noAutofit/>
          </a:bodyPr>
          <a:lstStyle/>
          <a:p>
            <a:pPr algn="ctr" defTabSz="438150">
              <a:defRPr sz="3225"/>
            </a:pPr>
            <a:r>
              <a:rPr lang="en-GB" sz="4000" b="1" dirty="0">
                <a:solidFill>
                  <a:schemeClr val="bg1"/>
                </a:solidFill>
              </a:rPr>
              <a:t>Learning from Child Safeguarding Practice Reviews</a:t>
            </a:r>
            <a:br>
              <a:rPr lang="en-GB" sz="4000" b="1" dirty="0">
                <a:solidFill>
                  <a:schemeClr val="bg1"/>
                </a:solidFill>
              </a:rPr>
            </a:br>
            <a:r>
              <a:rPr lang="en-GB" sz="4000" b="1" dirty="0">
                <a:solidFill>
                  <a:schemeClr val="bg1"/>
                </a:solidFill>
              </a:rPr>
              <a:t>-My Story-</a:t>
            </a:r>
            <a:endParaRPr sz="4000" b="1" dirty="0">
              <a:solidFill>
                <a:schemeClr val="bg1"/>
              </a:solidFill>
            </a:endParaRPr>
          </a:p>
        </p:txBody>
      </p:sp>
      <p:sp>
        <p:nvSpPr>
          <p:cNvPr id="69" name="Body"/>
          <p:cNvSpPr>
            <a:spLocks noGrp="1"/>
          </p:cNvSpPr>
          <p:nvPr>
            <p:ph type="subTitle" sz="quarter" idx="1"/>
          </p:nvPr>
        </p:nvSpPr>
        <p:spPr>
          <a:xfrm>
            <a:off x="1741714" y="7774581"/>
            <a:ext cx="13424501" cy="3476774"/>
          </a:xfrm>
          <a:prstGeom prst="rect">
            <a:avLst/>
          </a:prstGeom>
        </p:spPr>
        <p:txBody>
          <a:bodyPr>
            <a:normAutofit/>
          </a:bodyPr>
          <a:lstStyle/>
          <a:p>
            <a:r>
              <a:rPr lang="en-GB" sz="3600" b="1" dirty="0">
                <a:solidFill>
                  <a:schemeClr val="bg1"/>
                </a:solidFill>
              </a:rPr>
              <a:t>Hayley Cameron: Education Safeguarding Manager</a:t>
            </a:r>
          </a:p>
          <a:p>
            <a:endParaRPr lang="en-GB" sz="2400" b="1" dirty="0">
              <a:solidFill>
                <a:schemeClr val="bg1"/>
              </a:solidFill>
            </a:endParaRPr>
          </a:p>
        </p:txBody>
      </p:sp>
      <p:pic>
        <p:nvPicPr>
          <p:cNvPr id="5" name="Picture 4" descr="A picture containing clipart&#10;&#10;Description automatically generated">
            <a:extLst>
              <a:ext uri="{FF2B5EF4-FFF2-40B4-BE49-F238E27FC236}">
                <a16:creationId xmlns:a16="http://schemas.microsoft.com/office/drawing/2014/main" id="{B0E54057-A92E-4CF9-8230-999E9800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3807008"/>
          </a:xfrm>
          <a:prstGeom prst="rect">
            <a:avLst/>
          </a:prstGeom>
        </p:spPr>
      </p:pic>
      <p:sp>
        <p:nvSpPr>
          <p:cNvPr id="2" name="TextBox 1">
            <a:extLst>
              <a:ext uri="{FF2B5EF4-FFF2-40B4-BE49-F238E27FC236}">
                <a16:creationId xmlns:a16="http://schemas.microsoft.com/office/drawing/2014/main" id="{6B2A2F9D-CBB1-3221-EB74-0BE391BC4CB4}"/>
              </a:ext>
            </a:extLst>
          </p:cNvPr>
          <p:cNvSpPr txBox="1"/>
          <p:nvPr/>
        </p:nvSpPr>
        <p:spPr>
          <a:xfrm>
            <a:off x="3105450" y="4126192"/>
            <a:ext cx="10697027" cy="764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4300" b="1" i="0" u="none" strike="noStrike" cap="none" spc="0" normalizeH="0" baseline="0" dirty="0">
                <a:ln>
                  <a:noFill/>
                </a:ln>
                <a:solidFill>
                  <a:srgbClr val="314764"/>
                </a:solidFill>
                <a:effectLst/>
                <a:uFillTx/>
                <a:latin typeface="+mn-lt"/>
                <a:ea typeface="+mn-ea"/>
                <a:cs typeface="+mn-cs"/>
                <a:sym typeface="Avenir Heavy"/>
              </a:rPr>
              <a:t>Bitesize Training – June 2024</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149839-938A-4E2D-B42B-1E5F55EFDD51}"/>
              </a:ext>
            </a:extLst>
          </p:cNvPr>
          <p:cNvSpPr/>
          <p:nvPr/>
        </p:nvSpPr>
        <p:spPr>
          <a:xfrm>
            <a:off x="1865574" y="1469622"/>
            <a:ext cx="9273654" cy="588494"/>
          </a:xfrm>
          <a:prstGeom prst="rect">
            <a:avLst/>
          </a:prstGeom>
        </p:spPr>
        <p:txBody>
          <a:bodyPr wrap="square">
            <a:spAutoFit/>
          </a:bodyPr>
          <a:lstStyle/>
          <a:p>
            <a:pPr defTabSz="438103">
              <a:defRPr/>
            </a:pPr>
            <a:r>
              <a:rPr lang="en-GB" sz="3224" dirty="0">
                <a:solidFill>
                  <a:srgbClr val="FFFFFF"/>
                </a:solidFill>
                <a:latin typeface="Avenir Heavy"/>
              </a:rPr>
              <a:t> </a:t>
            </a:r>
          </a:p>
        </p:txBody>
      </p:sp>
      <p:sp>
        <p:nvSpPr>
          <p:cNvPr id="9" name="TextBox 8">
            <a:extLst>
              <a:ext uri="{FF2B5EF4-FFF2-40B4-BE49-F238E27FC236}">
                <a16:creationId xmlns:a16="http://schemas.microsoft.com/office/drawing/2014/main" id="{700B8881-F901-499D-A60D-C71363677EA5}"/>
              </a:ext>
            </a:extLst>
          </p:cNvPr>
          <p:cNvSpPr txBox="1"/>
          <p:nvPr/>
        </p:nvSpPr>
        <p:spPr>
          <a:xfrm>
            <a:off x="2366011" y="317473"/>
            <a:ext cx="916776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38126">
              <a:defRPr/>
            </a:pPr>
            <a:r>
              <a:rPr lang="en-GB" sz="3600" dirty="0">
                <a:solidFill>
                  <a:srgbClr val="FFFFFF"/>
                </a:solidFill>
                <a:latin typeface="Avenir Heavy"/>
              </a:rPr>
              <a:t>www.childsafeguardingtoolkit.org.uk</a:t>
            </a:r>
          </a:p>
        </p:txBody>
      </p:sp>
      <p:sp>
        <p:nvSpPr>
          <p:cNvPr id="3" name="TextBox 2">
            <a:extLst>
              <a:ext uri="{FF2B5EF4-FFF2-40B4-BE49-F238E27FC236}">
                <a16:creationId xmlns:a16="http://schemas.microsoft.com/office/drawing/2014/main" id="{6470FDD9-0663-8799-F4C3-90341BE97B5B}"/>
              </a:ext>
            </a:extLst>
          </p:cNvPr>
          <p:cNvSpPr txBox="1"/>
          <p:nvPr/>
        </p:nvSpPr>
        <p:spPr>
          <a:xfrm>
            <a:off x="841829" y="4156338"/>
            <a:ext cx="11161485" cy="34111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dirty="0"/>
              <a:t>Over the last 12 months, the Education Safeguarding Team have been working hard to promote The Child Safeguarding Toolkit.  This recording has been shared in lots of different boroughs.  We hope you find it useful.</a:t>
            </a:r>
            <a:endParaRPr kumimoji="0" lang="en-GB" sz="4300" b="0" i="0" u="none" strike="noStrike" cap="none" spc="0" normalizeH="0" baseline="0" dirty="0">
              <a:ln>
                <a:noFill/>
              </a:ln>
              <a:solidFill>
                <a:srgbClr val="314764"/>
              </a:solidFill>
              <a:effectLst/>
              <a:uFillTx/>
              <a:latin typeface="+mn-lt"/>
              <a:ea typeface="+mn-ea"/>
              <a:cs typeface="+mn-cs"/>
              <a:sym typeface="Avenir Heavy"/>
            </a:endParaRPr>
          </a:p>
        </p:txBody>
      </p:sp>
    </p:spTree>
    <p:extLst>
      <p:ext uri="{BB962C8B-B14F-4D97-AF65-F5344CB8AC3E}">
        <p14:creationId xmlns:p14="http://schemas.microsoft.com/office/powerpoint/2010/main" val="2027882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rt 1 - Introduction to the 10 Principles through the child's voice">
            <a:hlinkClick r:id="" action="ppaction://media"/>
            <a:extLst>
              <a:ext uri="{FF2B5EF4-FFF2-40B4-BE49-F238E27FC236}">
                <a16:creationId xmlns:a16="http://schemas.microsoft.com/office/drawing/2014/main" id="{297C4A87-B90F-4222-8AEF-C624DF82D8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0"/>
            <a:ext cx="13004799" cy="9753600"/>
          </a:xfrm>
          <a:prstGeom prst="rect">
            <a:avLst/>
          </a:prstGeom>
        </p:spPr>
      </p:pic>
    </p:spTree>
    <p:extLst>
      <p:ext uri="{BB962C8B-B14F-4D97-AF65-F5344CB8AC3E}">
        <p14:creationId xmlns:p14="http://schemas.microsoft.com/office/powerpoint/2010/main" val="15521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149839-938A-4E2D-B42B-1E5F55EFDD51}"/>
              </a:ext>
            </a:extLst>
          </p:cNvPr>
          <p:cNvSpPr/>
          <p:nvPr/>
        </p:nvSpPr>
        <p:spPr>
          <a:xfrm>
            <a:off x="1865574" y="1469622"/>
            <a:ext cx="9273654" cy="588494"/>
          </a:xfrm>
          <a:prstGeom prst="rect">
            <a:avLst/>
          </a:prstGeom>
        </p:spPr>
        <p:txBody>
          <a:bodyPr wrap="square">
            <a:spAutoFit/>
          </a:bodyPr>
          <a:lstStyle/>
          <a:p>
            <a:pPr defTabSz="438103">
              <a:defRPr/>
            </a:pPr>
            <a:r>
              <a:rPr lang="en-GB" sz="3224" dirty="0">
                <a:solidFill>
                  <a:srgbClr val="FFFFFF"/>
                </a:solidFill>
                <a:latin typeface="Avenir Heavy"/>
              </a:rPr>
              <a:t> </a:t>
            </a:r>
          </a:p>
        </p:txBody>
      </p:sp>
      <p:pic>
        <p:nvPicPr>
          <p:cNvPr id="7" name="Picture 6">
            <a:extLst>
              <a:ext uri="{FF2B5EF4-FFF2-40B4-BE49-F238E27FC236}">
                <a16:creationId xmlns:a16="http://schemas.microsoft.com/office/drawing/2014/main" id="{82EABA85-A874-42AB-81DA-DD687BBBC931}"/>
              </a:ext>
            </a:extLst>
          </p:cNvPr>
          <p:cNvPicPr>
            <a:picLocks noChangeAspect="1"/>
          </p:cNvPicPr>
          <p:nvPr/>
        </p:nvPicPr>
        <p:blipFill>
          <a:blip r:embed="rId2"/>
          <a:stretch>
            <a:fillRect/>
          </a:stretch>
        </p:blipFill>
        <p:spPr>
          <a:xfrm>
            <a:off x="803396" y="2205990"/>
            <a:ext cx="10575805" cy="6328411"/>
          </a:xfrm>
          <a:prstGeom prst="rect">
            <a:avLst/>
          </a:prstGeom>
        </p:spPr>
      </p:pic>
      <p:sp>
        <p:nvSpPr>
          <p:cNvPr id="9" name="TextBox 8">
            <a:extLst>
              <a:ext uri="{FF2B5EF4-FFF2-40B4-BE49-F238E27FC236}">
                <a16:creationId xmlns:a16="http://schemas.microsoft.com/office/drawing/2014/main" id="{700B8881-F901-499D-A60D-C71363677EA5}"/>
              </a:ext>
            </a:extLst>
          </p:cNvPr>
          <p:cNvSpPr txBox="1"/>
          <p:nvPr/>
        </p:nvSpPr>
        <p:spPr>
          <a:xfrm>
            <a:off x="2366011" y="317473"/>
            <a:ext cx="916776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38126">
              <a:defRPr/>
            </a:pPr>
            <a:r>
              <a:rPr lang="en-GB" sz="3600" dirty="0">
                <a:solidFill>
                  <a:srgbClr val="FFFFFF"/>
                </a:solidFill>
                <a:latin typeface="Avenir Heavy"/>
              </a:rPr>
              <a:t>www.childsafeguardingtoolkit.org.uk</a:t>
            </a:r>
          </a:p>
        </p:txBody>
      </p:sp>
    </p:spTree>
    <p:extLst>
      <p:ext uri="{BB962C8B-B14F-4D97-AF65-F5344CB8AC3E}">
        <p14:creationId xmlns:p14="http://schemas.microsoft.com/office/powerpoint/2010/main" val="1883023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7249E-6D5D-4A1E-8B0C-A3060B4C7497}"/>
              </a:ext>
            </a:extLst>
          </p:cNvPr>
          <p:cNvPicPr>
            <a:picLocks noChangeAspect="1"/>
          </p:cNvPicPr>
          <p:nvPr/>
        </p:nvPicPr>
        <p:blipFill>
          <a:blip r:embed="rId2"/>
          <a:stretch>
            <a:fillRect/>
          </a:stretch>
        </p:blipFill>
        <p:spPr>
          <a:xfrm>
            <a:off x="513891" y="514349"/>
            <a:ext cx="12276279" cy="8766140"/>
          </a:xfrm>
          <a:prstGeom prst="rect">
            <a:avLst/>
          </a:prstGeom>
        </p:spPr>
      </p:pic>
    </p:spTree>
    <p:extLst>
      <p:ext uri="{BB962C8B-B14F-4D97-AF65-F5344CB8AC3E}">
        <p14:creationId xmlns:p14="http://schemas.microsoft.com/office/powerpoint/2010/main" val="268897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p:cNvSpPr>
            <a:spLocks noGrp="1"/>
          </p:cNvSpPr>
          <p:nvPr>
            <p:ph type="ctrTitle"/>
          </p:nvPr>
        </p:nvSpPr>
        <p:spPr>
          <a:xfrm>
            <a:off x="1037052" y="5655769"/>
            <a:ext cx="11037716" cy="720428"/>
          </a:xfrm>
          <a:prstGeom prst="rect">
            <a:avLst/>
          </a:prstGeom>
        </p:spPr>
        <p:txBody>
          <a:bodyPr>
            <a:noAutofit/>
          </a:bodyPr>
          <a:lstStyle/>
          <a:p>
            <a:pPr algn="ctr" defTabSz="438150">
              <a:defRPr sz="3225"/>
            </a:pPr>
            <a:r>
              <a:rPr lang="en-GB" sz="4000" b="1" dirty="0">
                <a:solidFill>
                  <a:schemeClr val="bg1"/>
                </a:solidFill>
              </a:rPr>
              <a:t>Thank You for Listening</a:t>
            </a:r>
            <a:endParaRPr sz="4000" b="1" dirty="0">
              <a:solidFill>
                <a:schemeClr val="bg1"/>
              </a:solidFill>
            </a:endParaRPr>
          </a:p>
        </p:txBody>
      </p:sp>
      <p:sp>
        <p:nvSpPr>
          <p:cNvPr id="69" name="Body"/>
          <p:cNvSpPr>
            <a:spLocks noGrp="1"/>
          </p:cNvSpPr>
          <p:nvPr>
            <p:ph type="subTitle" sz="quarter" idx="1"/>
          </p:nvPr>
        </p:nvSpPr>
        <p:spPr>
          <a:xfrm>
            <a:off x="464457" y="6839936"/>
            <a:ext cx="13882893" cy="3476774"/>
          </a:xfrm>
          <a:prstGeom prst="rect">
            <a:avLst/>
          </a:prstGeom>
        </p:spPr>
        <p:txBody>
          <a:bodyPr>
            <a:normAutofit/>
          </a:bodyPr>
          <a:lstStyle/>
          <a:p>
            <a:r>
              <a:rPr lang="en-GB" sz="3200" b="1" dirty="0">
                <a:solidFill>
                  <a:schemeClr val="bg1"/>
                </a:solidFill>
              </a:rPr>
              <a:t>For more information on our supervision offer or to discuss bespoke </a:t>
            </a:r>
          </a:p>
          <a:p>
            <a:r>
              <a:rPr lang="en-GB" sz="3200" b="1" dirty="0">
                <a:solidFill>
                  <a:schemeClr val="bg1"/>
                </a:solidFill>
              </a:rPr>
              <a:t>needs for your school/setting, please contact:   </a:t>
            </a:r>
          </a:p>
          <a:p>
            <a:endParaRPr lang="en-GB" sz="3200" b="1" dirty="0">
              <a:solidFill>
                <a:schemeClr val="bg1"/>
              </a:solidFill>
            </a:endParaRPr>
          </a:p>
          <a:p>
            <a:r>
              <a:rPr lang="en-GB" sz="3200" b="1" dirty="0">
                <a:solidFill>
                  <a:schemeClr val="bg1"/>
                </a:solidFill>
              </a:rPr>
              <a:t>                              hayley.cameron@cognus.org.uk</a:t>
            </a:r>
          </a:p>
        </p:txBody>
      </p:sp>
      <p:pic>
        <p:nvPicPr>
          <p:cNvPr id="5" name="Picture 4" descr="A picture containing clipart&#10;&#10;Description automatically generated">
            <a:extLst>
              <a:ext uri="{FF2B5EF4-FFF2-40B4-BE49-F238E27FC236}">
                <a16:creationId xmlns:a16="http://schemas.microsoft.com/office/drawing/2014/main" id="{B0E54057-A92E-4CF9-8230-999E9800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3807008"/>
          </a:xfrm>
          <a:prstGeom prst="rect">
            <a:avLst/>
          </a:prstGeom>
        </p:spPr>
      </p:pic>
    </p:spTree>
    <p:extLst>
      <p:ext uri="{BB962C8B-B14F-4D97-AF65-F5344CB8AC3E}">
        <p14:creationId xmlns:p14="http://schemas.microsoft.com/office/powerpoint/2010/main" val="425503483"/>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1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B1FD633B27D2489AA7F639818F208D" ma:contentTypeVersion="6" ma:contentTypeDescription="Create a new document." ma:contentTypeScope="" ma:versionID="b46313800cd282de1fa71e8747fbdfbf">
  <xsd:schema xmlns:xsd="http://www.w3.org/2001/XMLSchema" xmlns:xs="http://www.w3.org/2001/XMLSchema" xmlns:p="http://schemas.microsoft.com/office/2006/metadata/properties" xmlns:ns2="ff677071-2018-4033-ba7e-9eaf61f3f040" targetNamespace="http://schemas.microsoft.com/office/2006/metadata/properties" ma:root="true" ma:fieldsID="0add0642c8e277d679f200bab26d4e77" ns2:_="">
    <xsd:import namespace="ff677071-2018-4033-ba7e-9eaf61f3f04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677071-2018-4033-ba7e-9eaf61f3f0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7FB336-306A-47C4-9995-ED7D35643B37}">
  <ds:schemaRefs>
    <ds:schemaRef ds:uri="http://schemas.microsoft.com/office/2006/documentManagement/types"/>
    <ds:schemaRef ds:uri="http://purl.org/dc/dcmitype/"/>
    <ds:schemaRef ds:uri="http://purl.org/dc/elements/1.1/"/>
    <ds:schemaRef ds:uri="http://www.w3.org/XML/1998/namespace"/>
    <ds:schemaRef ds:uri="http://schemas.microsoft.com/office/2006/metadata/properties"/>
    <ds:schemaRef ds:uri="http://purl.org/dc/terms/"/>
    <ds:schemaRef ds:uri="http://schemas.microsoft.com/office/infopath/2007/PartnerControls"/>
    <ds:schemaRef ds:uri="http://schemas.openxmlformats.org/package/2006/metadata/core-properties"/>
    <ds:schemaRef ds:uri="ff677071-2018-4033-ba7e-9eaf61f3f040"/>
  </ds:schemaRefs>
</ds:datastoreItem>
</file>

<file path=customXml/itemProps2.xml><?xml version="1.0" encoding="utf-8"?>
<ds:datastoreItem xmlns:ds="http://schemas.openxmlformats.org/officeDocument/2006/customXml" ds:itemID="{CB0586B7-1F6F-432D-AFF5-AB2D2D00982C}">
  <ds:schemaRefs>
    <ds:schemaRef ds:uri="http://schemas.microsoft.com/sharepoint/v3/contenttype/forms"/>
  </ds:schemaRefs>
</ds:datastoreItem>
</file>

<file path=customXml/itemProps3.xml><?xml version="1.0" encoding="utf-8"?>
<ds:datastoreItem xmlns:ds="http://schemas.openxmlformats.org/officeDocument/2006/customXml" ds:itemID="{BCFFCD24-569E-48CD-A93B-6CD9129291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677071-2018-4033-ba7e-9eaf61f3f0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10274</TotalTime>
  <Words>111</Words>
  <Application>Microsoft Office PowerPoint</Application>
  <PresentationFormat>Custom</PresentationFormat>
  <Paragraphs>13</Paragraphs>
  <Slides>6</Slides>
  <Notes>2</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6</vt:i4>
      </vt:variant>
    </vt:vector>
  </HeadingPairs>
  <TitlesOfParts>
    <vt:vector size="20" baseType="lpstr">
      <vt:lpstr>Arial</vt:lpstr>
      <vt:lpstr>Avenir Book</vt:lpstr>
      <vt:lpstr>Avenir Heavy</vt:lpstr>
      <vt:lpstr>Calibri</vt:lpstr>
      <vt:lpstr>Calibri Light</vt:lpstr>
      <vt:lpstr>Franklin Gothic Book</vt:lpstr>
      <vt:lpstr>Helvetica Light</vt:lpstr>
      <vt:lpstr>Helvetica Neue</vt:lpstr>
      <vt:lpstr>Lucida Sans Unicode</vt:lpstr>
      <vt:lpstr>Perpetua</vt:lpstr>
      <vt:lpstr>White</vt:lpstr>
      <vt:lpstr>31_White</vt:lpstr>
      <vt:lpstr>7_Office Theme</vt:lpstr>
      <vt:lpstr>13_Office Theme</vt:lpstr>
      <vt:lpstr>Learning from Child Safeguarding Practice Reviews -My Story-</vt:lpstr>
      <vt:lpstr>PowerPoint Presentation</vt:lpstr>
      <vt:lpstr>PowerPoint Presentation</vt:lpstr>
      <vt:lpstr>PowerPoint Presentation</vt:lpstr>
      <vt:lpstr>PowerPoint Presentation</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rowley</dc:creator>
  <cp:lastModifiedBy>Hayley Cameron</cp:lastModifiedBy>
  <cp:revision>137</cp:revision>
  <cp:lastPrinted>2019-06-13T07:56:18Z</cp:lastPrinted>
  <dcterms:modified xsi:type="dcterms:W3CDTF">2024-06-24T12:38:01Z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0x010100FAB1FD633B27D2489AA7F639818F208D</vt:lpwstr>
  </property>
  <property fmtid="{D5CDD505-2E9C-101B-9397-08002B2CF9AE}" pid="3" name="Order">
    <vt:r8>20800</vt:r8>
  </property>
</Properties>
</file>