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1" r:id="rId2"/>
    <p:sldMasterId id="2147483717" r:id="rId3"/>
    <p:sldMasterId id="2147483735" r:id="rId4"/>
    <p:sldMasterId id="2147483742" r:id="rId5"/>
    <p:sldMasterId id="2147483749" r:id="rId6"/>
    <p:sldMasterId id="2147483766" r:id="rId7"/>
    <p:sldMasterId id="2147483773" r:id="rId8"/>
    <p:sldMasterId id="2147483778" r:id="rId9"/>
    <p:sldMasterId id="2147483790" r:id="rId10"/>
    <p:sldMasterId id="2147483795" r:id="rId11"/>
    <p:sldMasterId id="2147483800" r:id="rId12"/>
    <p:sldMasterId id="2147483818" r:id="rId13"/>
    <p:sldMasterId id="2147483822" r:id="rId14"/>
    <p:sldMasterId id="2147483840" r:id="rId15"/>
    <p:sldMasterId id="2147483862" r:id="rId16"/>
    <p:sldMasterId id="2147483867" r:id="rId17"/>
    <p:sldMasterId id="2147483874" r:id="rId18"/>
    <p:sldMasterId id="2147483891" r:id="rId19"/>
    <p:sldMasterId id="2147483903" r:id="rId20"/>
    <p:sldMasterId id="2147483929" r:id="rId21"/>
    <p:sldMasterId id="2147483975" r:id="rId22"/>
    <p:sldMasterId id="2147483980" r:id="rId23"/>
    <p:sldMasterId id="2147483993" r:id="rId24"/>
    <p:sldMasterId id="2147483996" r:id="rId25"/>
    <p:sldMasterId id="2147484002" r:id="rId26"/>
    <p:sldMasterId id="2147484073" r:id="rId27"/>
  </p:sldMasterIdLst>
  <p:notesMasterIdLst>
    <p:notesMasterId r:id="rId127"/>
  </p:notesMasterIdLst>
  <p:handoutMasterIdLst>
    <p:handoutMasterId r:id="rId128"/>
  </p:handoutMasterIdLst>
  <p:sldIdLst>
    <p:sldId id="256" r:id="rId28"/>
    <p:sldId id="259" r:id="rId29"/>
    <p:sldId id="1046" r:id="rId30"/>
    <p:sldId id="1235" r:id="rId31"/>
    <p:sldId id="1247" r:id="rId32"/>
    <p:sldId id="1246" r:id="rId33"/>
    <p:sldId id="1058" r:id="rId34"/>
    <p:sldId id="1059" r:id="rId35"/>
    <p:sldId id="282" r:id="rId36"/>
    <p:sldId id="999" r:id="rId37"/>
    <p:sldId id="1000" r:id="rId38"/>
    <p:sldId id="1255" r:id="rId39"/>
    <p:sldId id="1028" r:id="rId40"/>
    <p:sldId id="683" r:id="rId41"/>
    <p:sldId id="727" r:id="rId42"/>
    <p:sldId id="1061" r:id="rId43"/>
    <p:sldId id="524" r:id="rId44"/>
    <p:sldId id="1075" r:id="rId45"/>
    <p:sldId id="1254" r:id="rId46"/>
    <p:sldId id="270" r:id="rId47"/>
    <p:sldId id="729" r:id="rId48"/>
    <p:sldId id="1062" r:id="rId49"/>
    <p:sldId id="1126" r:id="rId50"/>
    <p:sldId id="1166" r:id="rId51"/>
    <p:sldId id="1178" r:id="rId52"/>
    <p:sldId id="1067" r:id="rId53"/>
    <p:sldId id="1170" r:id="rId54"/>
    <p:sldId id="285" r:id="rId55"/>
    <p:sldId id="542" r:id="rId56"/>
    <p:sldId id="1252" r:id="rId57"/>
    <p:sldId id="1253" r:id="rId58"/>
    <p:sldId id="342" r:id="rId59"/>
    <p:sldId id="1302" r:id="rId60"/>
    <p:sldId id="383" r:id="rId61"/>
    <p:sldId id="1256" r:id="rId62"/>
    <p:sldId id="1049" r:id="rId63"/>
    <p:sldId id="1257" r:id="rId64"/>
    <p:sldId id="1295" r:id="rId65"/>
    <p:sldId id="1296" r:id="rId66"/>
    <p:sldId id="1297" r:id="rId67"/>
    <p:sldId id="1298" r:id="rId68"/>
    <p:sldId id="1035" r:id="rId69"/>
    <p:sldId id="1299" r:id="rId70"/>
    <p:sldId id="1300" r:id="rId71"/>
    <p:sldId id="1301" r:id="rId72"/>
    <p:sldId id="1241" r:id="rId73"/>
    <p:sldId id="757" r:id="rId74"/>
    <p:sldId id="1236" r:id="rId75"/>
    <p:sldId id="1168" r:id="rId76"/>
    <p:sldId id="671" r:id="rId77"/>
    <p:sldId id="1079" r:id="rId78"/>
    <p:sldId id="1303" r:id="rId79"/>
    <p:sldId id="1293" r:id="rId80"/>
    <p:sldId id="1152" r:id="rId81"/>
    <p:sldId id="1285" r:id="rId82"/>
    <p:sldId id="599" r:id="rId83"/>
    <p:sldId id="651" r:id="rId84"/>
    <p:sldId id="1294" r:id="rId85"/>
    <p:sldId id="1307" r:id="rId86"/>
    <p:sldId id="1139" r:id="rId87"/>
    <p:sldId id="1142" r:id="rId88"/>
    <p:sldId id="416" r:id="rId89"/>
    <p:sldId id="756" r:id="rId90"/>
    <p:sldId id="531" r:id="rId91"/>
    <p:sldId id="1060" r:id="rId92"/>
    <p:sldId id="438" r:id="rId93"/>
    <p:sldId id="1304" r:id="rId94"/>
    <p:sldId id="1065" r:id="rId95"/>
    <p:sldId id="441" r:id="rId96"/>
    <p:sldId id="1016" r:id="rId97"/>
    <p:sldId id="1066" r:id="rId98"/>
    <p:sldId id="1162" r:id="rId99"/>
    <p:sldId id="1163" r:id="rId100"/>
    <p:sldId id="1164" r:id="rId101"/>
    <p:sldId id="1165" r:id="rId102"/>
    <p:sldId id="726" r:id="rId103"/>
    <p:sldId id="644" r:id="rId104"/>
    <p:sldId id="673" r:id="rId105"/>
    <p:sldId id="530" r:id="rId106"/>
    <p:sldId id="329" r:id="rId107"/>
    <p:sldId id="377" r:id="rId108"/>
    <p:sldId id="1124" r:id="rId109"/>
    <p:sldId id="543" r:id="rId110"/>
    <p:sldId id="1173" r:id="rId111"/>
    <p:sldId id="396" r:id="rId112"/>
    <p:sldId id="1250" r:id="rId113"/>
    <p:sldId id="1251" r:id="rId114"/>
    <p:sldId id="1248" r:id="rId115"/>
    <p:sldId id="1249" r:id="rId116"/>
    <p:sldId id="1068" r:id="rId117"/>
    <p:sldId id="755" r:id="rId118"/>
    <p:sldId id="1212" r:id="rId119"/>
    <p:sldId id="278" r:id="rId120"/>
    <p:sldId id="967" r:id="rId121"/>
    <p:sldId id="412" r:id="rId122"/>
    <p:sldId id="340" r:id="rId123"/>
    <p:sldId id="1208" r:id="rId124"/>
    <p:sldId id="1242" r:id="rId125"/>
    <p:sldId id="684" r:id="rId12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638" autoAdjust="0"/>
    <p:restoredTop sz="86388" autoAdjust="0"/>
  </p:normalViewPr>
  <p:slideViewPr>
    <p:cSldViewPr>
      <p:cViewPr varScale="1">
        <p:scale>
          <a:sx n="67" d="100"/>
          <a:sy n="67" d="100"/>
        </p:scale>
        <p:origin x="800" y="32"/>
      </p:cViewPr>
      <p:guideLst>
        <p:guide orient="horz" pos="2160"/>
        <p:guide pos="2880"/>
      </p:guideLst>
    </p:cSldViewPr>
  </p:slideViewPr>
  <p:outlineViewPr>
    <p:cViewPr>
      <p:scale>
        <a:sx n="33" d="100"/>
        <a:sy n="33" d="100"/>
      </p:scale>
      <p:origin x="0" y="-2086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presProps" Target="presProps.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theme" Target="theme/theme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BC0389E-F664-4285-8A5D-D5957CCE04F9}" type="datetimeFigureOut">
              <a:rPr lang="en-GB" smtClean="0"/>
              <a:pPr/>
              <a:t>19/07/2024</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FDB7B13-7403-4226-9AC7-05AC0C3BF73F}" type="slidenum">
              <a:rPr lang="en-GB" smtClean="0"/>
              <a:pPr/>
              <a:t>‹#›</a:t>
            </a:fld>
            <a:endParaRPr lang="en-GB"/>
          </a:p>
        </p:txBody>
      </p:sp>
    </p:spTree>
    <p:extLst>
      <p:ext uri="{BB962C8B-B14F-4D97-AF65-F5344CB8AC3E}">
        <p14:creationId xmlns:p14="http://schemas.microsoft.com/office/powerpoint/2010/main" val="3550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A929514-6F63-49A9-AF55-AB428043EBEC}" type="datetimeFigureOut">
              <a:rPr lang="en-GB" smtClean="0"/>
              <a:pPr/>
              <a:t>19/07/2024</a:t>
            </a:fld>
            <a:endParaRPr lang="en-GB"/>
          </a:p>
        </p:txBody>
      </p:sp>
      <p:sp>
        <p:nvSpPr>
          <p:cNvPr id="4" name="Slide Image Placeholder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6E92257-BCCF-4004-A4F9-03366628B5AD}" type="slidenum">
              <a:rPr lang="en-GB" smtClean="0"/>
              <a:pPr/>
              <a:t>‹#›</a:t>
            </a:fld>
            <a:endParaRPr lang="en-GB"/>
          </a:p>
        </p:txBody>
      </p:sp>
    </p:spTree>
    <p:extLst>
      <p:ext uri="{BB962C8B-B14F-4D97-AF65-F5344CB8AC3E}">
        <p14:creationId xmlns:p14="http://schemas.microsoft.com/office/powerpoint/2010/main" val="284941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770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05263DC9-BC85-41FD-A22D-AE5EDB065912}"/>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08EF37EE-C2E0-4561-BF07-28B7EC53CCF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876" tIns="42938" rIns="85876" bIns="42938"/>
          <a:lstStyle/>
          <a:p>
            <a:pPr eaLnBrk="1" hangingPunct="1"/>
            <a:r>
              <a:rPr lang="en-GB" altLang="en-US" dirty="0">
                <a:latin typeface="Arial" panose="020B0604020202020204" pitchFamily="34" charset="0"/>
                <a:ea typeface="ＭＳ Ｐゴシック" panose="020B0600070205080204" pitchFamily="34" charset="-128"/>
              </a:rPr>
              <a:t>Read Keeping children safe in education (50 pages)</a:t>
            </a:r>
          </a:p>
        </p:txBody>
      </p:sp>
      <p:sp>
        <p:nvSpPr>
          <p:cNvPr id="128004" name="Slide Number Placeholder 3">
            <a:extLst>
              <a:ext uri="{FF2B5EF4-FFF2-40B4-BE49-F238E27FC236}">
                <a16:creationId xmlns:a16="http://schemas.microsoft.com/office/drawing/2014/main" id="{47339376-4A41-4628-BD80-C7062E9ED8E5}"/>
              </a:ext>
            </a:extLst>
          </p:cNvPr>
          <p:cNvSpPr>
            <a:spLocks noGrp="1"/>
          </p:cNvSpPr>
          <p:nvPr>
            <p:ph type="sldNum" sz="quarter" idx="5"/>
          </p:nvPr>
        </p:nvSpPr>
        <p:spPr>
          <a:xfrm>
            <a:off x="3816351" y="9371013"/>
            <a:ext cx="2917825"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876" tIns="42938" rIns="85876" bIns="42938"/>
          <a:lstStyle>
            <a:lvl1pPr>
              <a:defRPr sz="2400">
                <a:solidFill>
                  <a:schemeClr val="tx1"/>
                </a:solidFill>
                <a:latin typeface="Arial" panose="020B0604020202020204" pitchFamily="34" charset="0"/>
                <a:ea typeface="ＭＳ Ｐゴシック" panose="020B0600070205080204" pitchFamily="34" charset="-128"/>
              </a:defRPr>
            </a:lvl1pPr>
            <a:lvl2pPr marL="736486" indent="-282532">
              <a:defRPr sz="2400">
                <a:solidFill>
                  <a:schemeClr val="tx1"/>
                </a:solidFill>
                <a:latin typeface="Arial" panose="020B0604020202020204" pitchFamily="34" charset="0"/>
                <a:ea typeface="ＭＳ Ｐゴシック" panose="020B0600070205080204" pitchFamily="34" charset="-128"/>
              </a:defRPr>
            </a:lvl2pPr>
            <a:lvl3pPr marL="1133300" indent="-225390">
              <a:defRPr sz="2400">
                <a:solidFill>
                  <a:schemeClr val="tx1"/>
                </a:solidFill>
                <a:latin typeface="Arial" panose="020B0604020202020204" pitchFamily="34" charset="0"/>
                <a:ea typeface="ＭＳ Ｐゴシック" panose="020B0600070205080204" pitchFamily="34" charset="-128"/>
              </a:defRPr>
            </a:lvl3pPr>
            <a:lvl4pPr marL="1587256" indent="-225390">
              <a:defRPr sz="2400">
                <a:solidFill>
                  <a:schemeClr val="tx1"/>
                </a:solidFill>
                <a:latin typeface="Arial" panose="020B0604020202020204" pitchFamily="34" charset="0"/>
                <a:ea typeface="ＭＳ Ｐゴシック" panose="020B0600070205080204" pitchFamily="34" charset="-128"/>
              </a:defRPr>
            </a:lvl4pPr>
            <a:lvl5pPr marL="2041211" indent="-225390">
              <a:defRPr sz="2400">
                <a:solidFill>
                  <a:schemeClr val="tx1"/>
                </a:solidFill>
                <a:latin typeface="Arial" panose="020B0604020202020204" pitchFamily="34" charset="0"/>
                <a:ea typeface="ＭＳ Ｐゴシック" panose="020B0600070205080204" pitchFamily="34" charset="-128"/>
              </a:defRPr>
            </a:lvl5pPr>
            <a:lvl6pPr marL="2498340" indent="-22539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55470" indent="-22539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12599" indent="-22539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69729" indent="-22539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259" rtl="0" eaLnBrk="0" fontAlgn="base" latinLnBrk="0" hangingPunct="0">
              <a:lnSpc>
                <a:spcPct val="100000"/>
              </a:lnSpc>
              <a:spcBef>
                <a:spcPct val="0"/>
              </a:spcBef>
              <a:spcAft>
                <a:spcPct val="0"/>
              </a:spcAft>
              <a:buClrTx/>
              <a:buSzTx/>
              <a:buFontTx/>
              <a:buNone/>
              <a:tabLst/>
              <a:defRPr/>
            </a:pPr>
            <a:fld id="{0FFB87DD-672D-477A-837A-090D3143C770}"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sym typeface="Avenir Heavy"/>
              </a:rPr>
              <a:pPr marL="0" marR="0" lvl="0" indent="0" algn="r" defTabSz="914259" rtl="0" eaLnBrk="0" fontAlgn="base" latinLnBrk="0" hangingPunct="0">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sym typeface="Avenir Heav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6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5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5C1DF51-0388-4F1C-A635-04BB8F38E007}"/>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A34FFD12-C2D6-4626-89DD-F238DB7E5E4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ea typeface="ＭＳ Ｐゴシック" panose="020B0600070205080204" pitchFamily="34" charset="-128"/>
              </a:rPr>
              <a:t>How prevalent is FGM?</a:t>
            </a:r>
          </a:p>
          <a:p>
            <a:r>
              <a:rPr lang="en-GB" altLang="en-US">
                <a:latin typeface="Arial" panose="020B0604020202020204" pitchFamily="34" charset="0"/>
                <a:ea typeface="ＭＳ Ｐゴシック" panose="020B0600070205080204" pitchFamily="34" charset="-128"/>
              </a:rPr>
              <a:t>FGM is usually carried out on girls between infancy and age 15, with the majority of cases occurring between the ages of 5 and 8 years (HM Government, 2011). Because of the hidden nature of the crime, it is difficult to estimate FGM's prevalence, but a study based on 2001 census data in England and Wales estimated that 23,000 girls under the age of 15 could be at risk of FGM each year; and nearly 66,000 women are living with its consequences (Dorkenoo et al, 2007). FGM could be even more prevalent than these figures suggest due to population growth and immigration from practising countries since 2001 (HM Government, 2011).</a:t>
            </a:r>
          </a:p>
          <a:p>
            <a:endParaRPr lang="en-GB" altLang="en-US">
              <a:latin typeface="Arial" panose="020B0604020202020204" pitchFamily="34" charset="0"/>
              <a:ea typeface="ＭＳ Ｐゴシック" panose="020B0600070205080204" pitchFamily="34" charset="-128"/>
            </a:endParaRPr>
          </a:p>
        </p:txBody>
      </p:sp>
      <p:sp>
        <p:nvSpPr>
          <p:cNvPr id="179204" name="Slide Number Placeholder 3">
            <a:extLst>
              <a:ext uri="{FF2B5EF4-FFF2-40B4-BE49-F238E27FC236}">
                <a16:creationId xmlns:a16="http://schemas.microsoft.com/office/drawing/2014/main" id="{CFD7DD14-E024-4046-A01C-B7C6C0E303C0}"/>
              </a:ext>
            </a:extLst>
          </p:cNvPr>
          <p:cNvSpPr>
            <a:spLocks noGrp="1"/>
          </p:cNvSpPr>
          <p:nvPr>
            <p:ph type="sldNum" sz="quarter" idx="5"/>
          </p:nvPr>
        </p:nvSpPr>
        <p:spPr>
          <a:xfrm>
            <a:off x="3781425" y="10172700"/>
            <a:ext cx="2892425" cy="53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79438">
              <a:defRPr sz="2400">
                <a:solidFill>
                  <a:schemeClr val="tx1"/>
                </a:solidFill>
                <a:latin typeface="Arial" panose="020B0604020202020204" pitchFamily="34" charset="0"/>
                <a:ea typeface="ＭＳ Ｐゴシック" panose="020B0600070205080204" pitchFamily="34" charset="-128"/>
              </a:defRPr>
            </a:lvl1pPr>
            <a:lvl2pPr marL="736600" indent="-282575" defTabSz="579438">
              <a:defRPr sz="2400">
                <a:solidFill>
                  <a:schemeClr val="tx1"/>
                </a:solidFill>
                <a:latin typeface="Arial" panose="020B0604020202020204" pitchFamily="34" charset="0"/>
                <a:ea typeface="ＭＳ Ｐゴシック" panose="020B0600070205080204" pitchFamily="34" charset="-128"/>
              </a:defRPr>
            </a:lvl2pPr>
            <a:lvl3pPr marL="1133475" indent="-225425" defTabSz="579438">
              <a:defRPr sz="2400">
                <a:solidFill>
                  <a:schemeClr val="tx1"/>
                </a:solidFill>
                <a:latin typeface="Arial" panose="020B0604020202020204" pitchFamily="34" charset="0"/>
                <a:ea typeface="ＭＳ Ｐゴシック" panose="020B0600070205080204" pitchFamily="34" charset="-128"/>
              </a:defRPr>
            </a:lvl3pPr>
            <a:lvl4pPr marL="1587500" indent="-225425" defTabSz="579438">
              <a:defRPr sz="2400">
                <a:solidFill>
                  <a:schemeClr val="tx1"/>
                </a:solidFill>
                <a:latin typeface="Arial" panose="020B0604020202020204" pitchFamily="34" charset="0"/>
                <a:ea typeface="ＭＳ Ｐゴシック" panose="020B0600070205080204" pitchFamily="34" charset="-128"/>
              </a:defRPr>
            </a:lvl4pPr>
            <a:lvl5pPr marL="2041525" indent="-225425" defTabSz="579438">
              <a:defRPr sz="2400">
                <a:solidFill>
                  <a:schemeClr val="tx1"/>
                </a:solidFill>
                <a:latin typeface="Arial" panose="020B0604020202020204" pitchFamily="34" charset="0"/>
                <a:ea typeface="ＭＳ Ｐゴシック" panose="020B0600070205080204" pitchFamily="34" charset="-128"/>
              </a:defRPr>
            </a:lvl5pPr>
            <a:lvl6pPr marL="24987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559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131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70325" indent="-225425" defTabSz="5794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579438" rtl="0" eaLnBrk="1" fontAlgn="base" latinLnBrk="0" hangingPunct="0">
              <a:lnSpc>
                <a:spcPct val="100000"/>
              </a:lnSpc>
              <a:spcBef>
                <a:spcPct val="0"/>
              </a:spcBef>
              <a:spcAft>
                <a:spcPct val="0"/>
              </a:spcAft>
              <a:buClrTx/>
              <a:buSzTx/>
              <a:buFontTx/>
              <a:buNone/>
              <a:tabLst/>
              <a:defRPr/>
            </a:pPr>
            <a:fld id="{CEE35A59-C10D-4B54-AA43-29778B4DFA42}"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sym typeface="Avenir Heavy"/>
              </a:rPr>
              <a:pPr marL="0" marR="0" lvl="0" indent="0" algn="l" defTabSz="579438" rtl="0" eaLnBrk="1" fontAlgn="base" latinLnBrk="0" hangingPunct="0">
                <a:lnSpc>
                  <a:spcPct val="100000"/>
                </a:lnSpc>
                <a:spcBef>
                  <a:spcPct val="0"/>
                </a:spcBef>
                <a:spcAft>
                  <a:spcPct val="0"/>
                </a:spcAft>
                <a:buClrTx/>
                <a:buSzTx/>
                <a:buFontTx/>
                <a:buNone/>
                <a:tabLst/>
                <a:defRPr/>
              </a:pPr>
              <a:t>62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Avenir Heav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Remind staff that, today, you’re going to be focusing more on the lower end of this continuum</a:t>
            </a:r>
          </a:p>
          <a:p>
            <a:r>
              <a:rPr lang="en-GB" dirty="0"/>
              <a:t>Click to bring up the examples on the slide</a:t>
            </a:r>
          </a:p>
          <a:p>
            <a:r>
              <a:rPr lang="en-GB" dirty="0"/>
              <a:t>These ‘small’ behaviours contribute to the 'bigger', more violent issues, as you’ve already touched on</a:t>
            </a:r>
          </a:p>
          <a:p>
            <a:r>
              <a:rPr lang="en-GB" dirty="0"/>
              <a:t>The things at the lower level of the pyramid can and do happen in schools across the country, and staff have probably seen them too</a:t>
            </a:r>
          </a:p>
          <a:p>
            <a:r>
              <a:rPr lang="en-GB" dirty="0"/>
              <a:t>These behaviours normalise a culture where women are treated like objects or where we control and police their sexuality. This low-level harassment and sexism contribute to a culture where the behaviours at the top of the pyramid become accepted</a:t>
            </a:r>
          </a:p>
          <a:p>
            <a:r>
              <a:rPr lang="en-GB" dirty="0"/>
              <a:t>By dealing with the issues at the lower levels of the pyramid, we can help stop escalation to the higher levels of the pyramid. That’s why it’s so important that our school challenges sexual harassment and violence at all levels of the continuum</a:t>
            </a:r>
          </a:p>
          <a:p>
            <a:r>
              <a:rPr lang="en-GB" dirty="0"/>
              <a:t>Note the categorisation in this pyramid differs from the categorisation in Keeping Children Safe in Education in some places. The pyramid is being used here to illustrate the escalation of behaviours rather than as a reflection of statutory guidance</a:t>
            </a:r>
          </a:p>
          <a:p>
            <a:r>
              <a:rPr lang="en-GB" dirty="0"/>
              <a:t>Emphasise that staff should assume sexual harassment is happening in your school, even if there are no specific reports of it – as Ofsted recommended in its review of sexual abuse in schools and colleges</a:t>
            </a:r>
          </a:p>
          <a:p>
            <a:endParaRPr lang="en-GB" dirty="0"/>
          </a:p>
          <a:p>
            <a:r>
              <a:rPr lang="en-GB" dirty="0"/>
              <a:t>Sources</a:t>
            </a:r>
          </a:p>
          <a:p>
            <a:r>
              <a:rPr lang="en-GB" dirty="0"/>
              <a:t>Bold Voices, https://www.boldvoices.co.uk/</a:t>
            </a:r>
          </a:p>
          <a:p>
            <a:r>
              <a:rPr lang="en-GB" dirty="0" err="1"/>
              <a:t>EqualiTeach</a:t>
            </a:r>
            <a:r>
              <a:rPr lang="en-GB" dirty="0"/>
              <a:t>, https://equaliteach.co.uk/</a:t>
            </a:r>
          </a:p>
          <a:p>
            <a:r>
              <a:rPr lang="en-GB" dirty="0"/>
              <a:t>GOV.UK – Ofsted, Review of sexual abuse in schools and colleges. https://www.gov.uk/government/publications/review-of-sexual-abuse-in-schools-and-colleges/review-of-sexual-abuse-in-schools-and-colleges</a:t>
            </a:r>
          </a:p>
          <a:p>
            <a:endParaRPr lang="en-GB" dirty="0"/>
          </a:p>
        </p:txBody>
      </p:sp>
    </p:spTree>
    <p:extLst>
      <p:ext uri="{BB962C8B-B14F-4D97-AF65-F5344CB8AC3E}">
        <p14:creationId xmlns:p14="http://schemas.microsoft.com/office/powerpoint/2010/main" val="254665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60a6a20413_0_0:notes"/>
          <p:cNvSpPr txBox="1">
            <a:spLocks noGrp="1"/>
          </p:cNvSpPr>
          <p:nvPr>
            <p:ph type="body" idx="1"/>
          </p:nvPr>
        </p:nvSpPr>
        <p:spPr>
          <a:xfrm>
            <a:off x="668060" y="4661002"/>
            <a:ext cx="5344575" cy="4415701"/>
          </a:xfrm>
          <a:prstGeom prst="rect">
            <a:avLst/>
          </a:prstGeom>
          <a:noFill/>
          <a:ln>
            <a:noFill/>
          </a:ln>
        </p:spPr>
        <p:txBody>
          <a:bodyPr spcFirstLastPara="1" wrap="square" lIns="90748" tIns="90748" rIns="90748" bIns="90748" anchor="t" anchorCtr="0">
            <a:noAutofit/>
          </a:bodyPr>
          <a:lstStyle/>
          <a:p>
            <a:pPr algn="l" rtl="0">
              <a:lnSpc>
                <a:spcPct val="100000"/>
              </a:lnSpc>
              <a:buSzPts val="1100"/>
            </a:pPr>
            <a:endParaRPr/>
          </a:p>
        </p:txBody>
      </p:sp>
      <p:sp>
        <p:nvSpPr>
          <p:cNvPr id="266" name="Google Shape;266;g60a6a20413_0_0:notes"/>
          <p:cNvSpPr>
            <a:spLocks noGrp="1" noRot="1" noChangeAspect="1"/>
          </p:cNvSpPr>
          <p:nvPr>
            <p:ph type="sldImg" idx="2"/>
          </p:nvPr>
        </p:nvSpPr>
        <p:spPr>
          <a:xfrm>
            <a:off x="887413" y="735013"/>
            <a:ext cx="4906962" cy="36814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xfrm>
            <a:off x="3781075" y="10172923"/>
            <a:ext cx="2893884" cy="536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1" tIns="45361" rIns="90721" bIns="45361"/>
          <a:lstStyle>
            <a:lvl1pPr>
              <a:defRPr sz="2400">
                <a:solidFill>
                  <a:schemeClr val="tx1"/>
                </a:solidFill>
                <a:latin typeface="Arial" panose="020B0604020202020204" pitchFamily="34" charset="0"/>
                <a:ea typeface="ＭＳ Ｐゴシック" panose="020B0600070205080204" pitchFamily="34" charset="-128"/>
              </a:defRPr>
            </a:lvl1pPr>
            <a:lvl2pPr marL="737113" indent="-283504">
              <a:defRPr sz="2400">
                <a:solidFill>
                  <a:schemeClr val="tx1"/>
                </a:solidFill>
                <a:latin typeface="Arial" panose="020B0604020202020204" pitchFamily="34" charset="0"/>
                <a:ea typeface="ＭＳ Ｐゴシック" panose="020B0600070205080204" pitchFamily="34" charset="-128"/>
              </a:defRPr>
            </a:lvl2pPr>
            <a:lvl3pPr marL="1134018" indent="-226803">
              <a:defRPr sz="2400">
                <a:solidFill>
                  <a:schemeClr val="tx1"/>
                </a:solidFill>
                <a:latin typeface="Arial" panose="020B0604020202020204" pitchFamily="34" charset="0"/>
                <a:ea typeface="ＭＳ Ｐゴシック" panose="020B0600070205080204" pitchFamily="34" charset="-128"/>
              </a:defRPr>
            </a:lvl3pPr>
            <a:lvl4pPr marL="1587625" indent="-226803">
              <a:defRPr sz="2400">
                <a:solidFill>
                  <a:schemeClr val="tx1"/>
                </a:solidFill>
                <a:latin typeface="Arial" panose="020B0604020202020204" pitchFamily="34" charset="0"/>
                <a:ea typeface="ＭＳ Ｐゴシック" panose="020B0600070205080204" pitchFamily="34" charset="-128"/>
              </a:defRPr>
            </a:lvl4pPr>
            <a:lvl5pPr marL="2041232" indent="-226803">
              <a:defRPr sz="2400">
                <a:solidFill>
                  <a:schemeClr val="tx1"/>
                </a:solidFill>
                <a:latin typeface="Arial" panose="020B0604020202020204" pitchFamily="34" charset="0"/>
                <a:ea typeface="ＭＳ Ｐゴシック" panose="020B0600070205080204" pitchFamily="34" charset="-128"/>
              </a:defRPr>
            </a:lvl5pPr>
            <a:lvl6pPr marL="2494839"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48446"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02053"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55660" indent="-22680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583930" rtl="0" eaLnBrk="1" fontAlgn="auto" latinLnBrk="0" hangingPunct="0">
              <a:lnSpc>
                <a:spcPct val="100000"/>
              </a:lnSpc>
              <a:spcBef>
                <a:spcPts val="0"/>
              </a:spcBef>
              <a:spcAft>
                <a:spcPts val="0"/>
              </a:spcAft>
              <a:buClrTx/>
              <a:buSzTx/>
              <a:buFontTx/>
              <a:buNone/>
              <a:tabLst/>
              <a:defRPr/>
            </a:pPr>
            <a:fld id="{821E9856-0C7E-47FF-B58C-AB4D5AA9106A}" type="slidenum">
              <a:rPr kumimoji="0" lang="en-GB"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venir Heavy"/>
              </a:rPr>
              <a:pPr marL="0" marR="0" lvl="0" indent="0" algn="l" defTabSz="583930" rtl="0" eaLnBrk="1" fontAlgn="auto" latinLnBrk="0" hangingPunct="0">
                <a:lnSpc>
                  <a:spcPct val="100000"/>
                </a:lnSpc>
                <a:spcBef>
                  <a:spcPts val="0"/>
                </a:spcBef>
                <a:spcAft>
                  <a:spcPts val="0"/>
                </a:spcAft>
                <a:buClrTx/>
                <a:buSzTx/>
                <a:buFontTx/>
                <a:buNone/>
                <a:tabLst/>
                <a:defRPr/>
              </a:pPr>
              <a:t>96</a:t>
            </a:fld>
            <a:endParaRPr kumimoji="0" lang="en-GB" altLang="en-US" sz="12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venir Heavy"/>
            </a:endParaRPr>
          </a:p>
        </p:txBody>
      </p:sp>
    </p:spTree>
    <p:extLst>
      <p:ext uri="{BB962C8B-B14F-4D97-AF65-F5344CB8AC3E}">
        <p14:creationId xmlns:p14="http://schemas.microsoft.com/office/powerpoint/2010/main" val="64641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96377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700191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D15BFB4-3C98-43A9-819E-3AE6538CD50E}"/>
              </a:ext>
            </a:extLst>
          </p:cNvPr>
          <p:cNvSpPr>
            <a:spLocks noGrp="1"/>
          </p:cNvSpPr>
          <p:nvPr>
            <p:ph type="sldNum" sz="quarter" idx="10"/>
          </p:nvPr>
        </p:nvSpPr>
        <p:spPr/>
        <p:txBody>
          <a:bodyPr/>
          <a:lstStyle>
            <a:lvl1pPr eaLnBrk="0">
              <a:defRPr/>
            </a:lvl1pPr>
          </a:lstStyle>
          <a:p>
            <a:pPr>
              <a:defRPr/>
            </a:pPr>
            <a:fld id="{DDFB918A-4ED4-4F13-865F-8259BB70F9DC}" type="slidenum">
              <a:rPr lang="en-US" altLang="en-US"/>
              <a:pPr>
                <a:defRPr/>
              </a:pPr>
              <a:t>‹#›</a:t>
            </a:fld>
            <a:endParaRPr lang="en-US" altLang="en-US"/>
          </a:p>
        </p:txBody>
      </p:sp>
    </p:spTree>
    <p:extLst>
      <p:ext uri="{BB962C8B-B14F-4D97-AF65-F5344CB8AC3E}">
        <p14:creationId xmlns:p14="http://schemas.microsoft.com/office/powerpoint/2010/main" val="2346436868"/>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1"/>
            <a:ext cx="9144000" cy="8132233"/>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881823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147302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1"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45B0518-DC43-42F6-9739-B927136EBD68}"/>
              </a:ext>
            </a:extLst>
          </p:cNvPr>
          <p:cNvSpPr>
            <a:spLocks noGrp="1"/>
          </p:cNvSpPr>
          <p:nvPr>
            <p:ph type="sldNum" sz="quarter" idx="10"/>
          </p:nvPr>
        </p:nvSpPr>
        <p:spPr/>
        <p:txBody>
          <a:bodyPr/>
          <a:lstStyle>
            <a:lvl1pPr defTabSz="914400" eaLnBrk="0" fontAlgn="base">
              <a:spcBef>
                <a:spcPct val="0"/>
              </a:spcBef>
              <a:spcAft>
                <a:spcPct val="0"/>
              </a:spcAft>
              <a:defRPr kern="1200"/>
            </a:lvl1pPr>
          </a:lstStyle>
          <a:p>
            <a:pPr>
              <a:defRPr/>
            </a:pPr>
            <a:fld id="{0E183FD7-DC95-4C56-A314-0AD4B1AB890C}" type="slidenum">
              <a:rPr/>
              <a:pPr>
                <a:defRPr/>
              </a:pPr>
              <a:t>‹#›</a:t>
            </a:fld>
            <a:endParaRPr/>
          </a:p>
        </p:txBody>
      </p:sp>
    </p:spTree>
    <p:extLst>
      <p:ext uri="{BB962C8B-B14F-4D97-AF65-F5344CB8AC3E}">
        <p14:creationId xmlns:p14="http://schemas.microsoft.com/office/powerpoint/2010/main" val="299567065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74B137C1-FA3E-4C95-980F-6DA176788627}"/>
              </a:ext>
            </a:extLst>
          </p:cNvPr>
          <p:cNvSpPr>
            <a:spLocks noGrp="1"/>
          </p:cNvSpPr>
          <p:nvPr>
            <p:ph type="sldNum" sz="quarter" idx="10"/>
          </p:nvPr>
        </p:nvSpPr>
        <p:spPr/>
        <p:txBody>
          <a:bodyPr/>
          <a:lstStyle>
            <a:lvl1pPr defTabSz="914400" eaLnBrk="0" fontAlgn="base">
              <a:spcBef>
                <a:spcPct val="0"/>
              </a:spcBef>
              <a:spcAft>
                <a:spcPct val="0"/>
              </a:spcAft>
              <a:defRPr kern="1200"/>
            </a:lvl1pPr>
          </a:lstStyle>
          <a:p>
            <a:pPr>
              <a:defRPr/>
            </a:pPr>
            <a:fld id="{925E02E3-70EC-4DD7-83D2-3C19521298FD}" type="slidenum">
              <a:rPr/>
              <a:pPr>
                <a:defRPr/>
              </a:pPr>
              <a:t>‹#›</a:t>
            </a:fld>
            <a:endParaRPr/>
          </a:p>
        </p:txBody>
      </p:sp>
    </p:spTree>
    <p:extLst>
      <p:ext uri="{BB962C8B-B14F-4D97-AF65-F5344CB8AC3E}">
        <p14:creationId xmlns:p14="http://schemas.microsoft.com/office/powerpoint/2010/main" val="374424397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49"/>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B4FE0DB6-F0B1-499D-8F7A-5D80B399B187}"/>
              </a:ext>
            </a:extLst>
          </p:cNvPr>
          <p:cNvSpPr>
            <a:spLocks noGrp="1"/>
          </p:cNvSpPr>
          <p:nvPr>
            <p:ph type="sldNum" sz="quarter" idx="10"/>
          </p:nvPr>
        </p:nvSpPr>
        <p:spPr/>
        <p:txBody>
          <a:bodyPr/>
          <a:lstStyle>
            <a:lvl1pPr defTabSz="914400" eaLnBrk="0" fontAlgn="base">
              <a:spcBef>
                <a:spcPct val="0"/>
              </a:spcBef>
              <a:spcAft>
                <a:spcPct val="0"/>
              </a:spcAft>
              <a:defRPr kern="1200"/>
            </a:lvl1pPr>
          </a:lstStyle>
          <a:p>
            <a:pPr>
              <a:defRPr/>
            </a:pPr>
            <a:fld id="{D6ABEA3A-DE99-4DFC-A800-2A759EAE2247}" type="slidenum">
              <a:rPr/>
              <a:pPr>
                <a:defRPr/>
              </a:pPr>
              <a:t>‹#›</a:t>
            </a:fld>
            <a:endParaRPr/>
          </a:p>
        </p:txBody>
      </p:sp>
    </p:spTree>
    <p:extLst>
      <p:ext uri="{BB962C8B-B14F-4D97-AF65-F5344CB8AC3E}">
        <p14:creationId xmlns:p14="http://schemas.microsoft.com/office/powerpoint/2010/main" val="391455401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58F601C2-DF47-4EDA-83E5-43DAAA2B14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1438"/>
            <a:ext cx="9297988"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595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234775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1649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4441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26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CD2E0630-5121-48C0-9559-2E610EFF1A11}"/>
              </a:ext>
            </a:extLst>
          </p:cNvPr>
          <p:cNvSpPr>
            <a:spLocks noGrp="1"/>
          </p:cNvSpPr>
          <p:nvPr>
            <p:ph type="sldNum" sz="quarter" idx="10"/>
          </p:nvPr>
        </p:nvSpPr>
        <p:spPr/>
        <p:txBody>
          <a:bodyPr/>
          <a:lstStyle>
            <a:lvl1pPr eaLnBrk="0">
              <a:defRPr/>
            </a:lvl1pPr>
          </a:lstStyle>
          <a:p>
            <a:pPr>
              <a:defRPr/>
            </a:pPr>
            <a:fld id="{B9EA1EBA-DFF4-47D9-BF70-F44DB3F5A80C}" type="slidenum">
              <a:rPr lang="en-US" altLang="en-US"/>
              <a:pPr>
                <a:defRPr/>
              </a:pPr>
              <a:t>‹#›</a:t>
            </a:fld>
            <a:endParaRPr lang="en-US" altLang="en-US"/>
          </a:p>
        </p:txBody>
      </p:sp>
    </p:spTree>
    <p:extLst>
      <p:ext uri="{BB962C8B-B14F-4D97-AF65-F5344CB8AC3E}">
        <p14:creationId xmlns:p14="http://schemas.microsoft.com/office/powerpoint/2010/main" val="245014026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140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6" name="PlaceHolder 2"/>
          <p:cNvSpPr>
            <a:spLocks noGrp="1"/>
          </p:cNvSpPr>
          <p:nvPr>
            <p:ph type="subTitle"/>
          </p:nvPr>
        </p:nvSpPr>
        <p:spPr>
          <a:xfrm>
            <a:off x="628560" y="1825560"/>
            <a:ext cx="7886520" cy="43509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7928715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8" name="PlaceHolder 2"/>
          <p:cNvSpPr>
            <a:spLocks noGrp="1"/>
          </p:cNvSpPr>
          <p:nvPr>
            <p:ph type="body"/>
          </p:nvPr>
        </p:nvSpPr>
        <p:spPr>
          <a:xfrm>
            <a:off x="628560" y="1825560"/>
            <a:ext cx="7886520" cy="4350960"/>
          </a:xfrm>
          <a:prstGeom prst="rect">
            <a:avLst/>
          </a:prstGeom>
        </p:spPr>
        <p:txBody>
          <a:bodyPr lIns="0" tIns="0" rIns="0" bIns="0"/>
          <a:lstStyle/>
          <a:p>
            <a:endParaRPr/>
          </a:p>
        </p:txBody>
      </p:sp>
    </p:spTree>
    <p:extLst>
      <p:ext uri="{BB962C8B-B14F-4D97-AF65-F5344CB8AC3E}">
        <p14:creationId xmlns:p14="http://schemas.microsoft.com/office/powerpoint/2010/main" val="39379732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0"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11" name="PlaceHolder 3"/>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9934739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Tree>
    <p:extLst>
      <p:ext uri="{BB962C8B-B14F-4D97-AF65-F5344CB8AC3E}">
        <p14:creationId xmlns:p14="http://schemas.microsoft.com/office/powerpoint/2010/main" val="39901053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8243890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5"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16" name="PlaceHolder 3"/>
          <p:cNvSpPr>
            <a:spLocks noGrp="1"/>
          </p:cNvSpPr>
          <p:nvPr>
            <p:ph type="body"/>
          </p:nvPr>
        </p:nvSpPr>
        <p:spPr>
          <a:xfrm>
            <a:off x="628560" y="4098240"/>
            <a:ext cx="3848400" cy="2075040"/>
          </a:xfrm>
          <a:prstGeom prst="rect">
            <a:avLst/>
          </a:prstGeom>
        </p:spPr>
        <p:txBody>
          <a:bodyPr lIns="0" tIns="0" rIns="0" bIns="0"/>
          <a:lstStyle/>
          <a:p>
            <a:endParaRPr/>
          </a:p>
        </p:txBody>
      </p:sp>
      <p:sp>
        <p:nvSpPr>
          <p:cNvPr id="17" name="PlaceHolder 4"/>
          <p:cNvSpPr>
            <a:spLocks noGrp="1"/>
          </p:cNvSpPr>
          <p:nvPr>
            <p:ph type="body"/>
          </p:nvPr>
        </p:nvSpPr>
        <p:spPr>
          <a:xfrm>
            <a:off x="4669920" y="1825560"/>
            <a:ext cx="3848400" cy="4350960"/>
          </a:xfrm>
          <a:prstGeom prst="rect">
            <a:avLst/>
          </a:prstGeom>
        </p:spPr>
        <p:txBody>
          <a:bodyPr lIns="0" tIns="0" rIns="0" bIns="0"/>
          <a:lstStyle/>
          <a:p>
            <a:endParaRPr/>
          </a:p>
        </p:txBody>
      </p:sp>
    </p:spTree>
    <p:extLst>
      <p:ext uri="{BB962C8B-B14F-4D97-AF65-F5344CB8AC3E}">
        <p14:creationId xmlns:p14="http://schemas.microsoft.com/office/powerpoint/2010/main" val="2567184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19" name="PlaceHolder 2"/>
          <p:cNvSpPr>
            <a:spLocks noGrp="1"/>
          </p:cNvSpPr>
          <p:nvPr>
            <p:ph type="body"/>
          </p:nvPr>
        </p:nvSpPr>
        <p:spPr>
          <a:xfrm>
            <a:off x="628560" y="1825560"/>
            <a:ext cx="3848400" cy="4350960"/>
          </a:xfrm>
          <a:prstGeom prst="rect">
            <a:avLst/>
          </a:prstGeom>
        </p:spPr>
        <p:txBody>
          <a:bodyPr lIns="0" tIns="0" rIns="0" bIns="0"/>
          <a:lstStyle/>
          <a:p>
            <a:endParaRPr/>
          </a:p>
        </p:txBody>
      </p:sp>
      <p:sp>
        <p:nvSpPr>
          <p:cNvPr id="20"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1" name="PlaceHolder 4"/>
          <p:cNvSpPr>
            <a:spLocks noGrp="1"/>
          </p:cNvSpPr>
          <p:nvPr>
            <p:ph type="body"/>
          </p:nvPr>
        </p:nvSpPr>
        <p:spPr>
          <a:xfrm>
            <a:off x="466992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15970069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3"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24"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25" name="PlaceHolder 4"/>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38432855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27" name="PlaceHolder 2"/>
          <p:cNvSpPr>
            <a:spLocks noGrp="1"/>
          </p:cNvSpPr>
          <p:nvPr>
            <p:ph type="body"/>
          </p:nvPr>
        </p:nvSpPr>
        <p:spPr>
          <a:xfrm>
            <a:off x="628560" y="1825560"/>
            <a:ext cx="7886520" cy="2075040"/>
          </a:xfrm>
          <a:prstGeom prst="rect">
            <a:avLst/>
          </a:prstGeom>
        </p:spPr>
        <p:txBody>
          <a:bodyPr lIns="0" tIns="0" rIns="0" bIns="0"/>
          <a:lstStyle/>
          <a:p>
            <a:endParaRPr/>
          </a:p>
        </p:txBody>
      </p:sp>
      <p:sp>
        <p:nvSpPr>
          <p:cNvPr id="28" name="PlaceHolder 3"/>
          <p:cNvSpPr>
            <a:spLocks noGrp="1"/>
          </p:cNvSpPr>
          <p:nvPr>
            <p:ph type="body"/>
          </p:nvPr>
        </p:nvSpPr>
        <p:spPr>
          <a:xfrm>
            <a:off x="628560" y="4098240"/>
            <a:ext cx="7886520" cy="2075040"/>
          </a:xfrm>
          <a:prstGeom prst="rect">
            <a:avLst/>
          </a:prstGeom>
        </p:spPr>
        <p:txBody>
          <a:bodyPr lIns="0" tIns="0" rIns="0" bIns="0"/>
          <a:lstStyle/>
          <a:p>
            <a:endParaRPr/>
          </a:p>
        </p:txBody>
      </p:sp>
    </p:spTree>
    <p:extLst>
      <p:ext uri="{BB962C8B-B14F-4D97-AF65-F5344CB8AC3E}">
        <p14:creationId xmlns:p14="http://schemas.microsoft.com/office/powerpoint/2010/main" val="413684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8A388984-D7B1-4DBE-994E-735E7C9B4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1438"/>
            <a:ext cx="9297988"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1241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0" name="PlaceHolder 2"/>
          <p:cNvSpPr>
            <a:spLocks noGrp="1"/>
          </p:cNvSpPr>
          <p:nvPr>
            <p:ph type="body"/>
          </p:nvPr>
        </p:nvSpPr>
        <p:spPr>
          <a:xfrm>
            <a:off x="628560" y="1825560"/>
            <a:ext cx="3848400" cy="2075040"/>
          </a:xfrm>
          <a:prstGeom prst="rect">
            <a:avLst/>
          </a:prstGeom>
        </p:spPr>
        <p:txBody>
          <a:bodyPr lIns="0" tIns="0" rIns="0" bIns="0"/>
          <a:lstStyle/>
          <a:p>
            <a:endParaRPr/>
          </a:p>
        </p:txBody>
      </p:sp>
      <p:sp>
        <p:nvSpPr>
          <p:cNvPr id="31" name="PlaceHolder 3"/>
          <p:cNvSpPr>
            <a:spLocks noGrp="1"/>
          </p:cNvSpPr>
          <p:nvPr>
            <p:ph type="body"/>
          </p:nvPr>
        </p:nvSpPr>
        <p:spPr>
          <a:xfrm>
            <a:off x="4669920" y="1825560"/>
            <a:ext cx="3848400" cy="2075040"/>
          </a:xfrm>
          <a:prstGeom prst="rect">
            <a:avLst/>
          </a:prstGeom>
        </p:spPr>
        <p:txBody>
          <a:bodyPr lIns="0" tIns="0" rIns="0" bIns="0"/>
          <a:lstStyle/>
          <a:p>
            <a:endParaRPr/>
          </a:p>
        </p:txBody>
      </p:sp>
      <p:sp>
        <p:nvSpPr>
          <p:cNvPr id="32" name="PlaceHolder 4"/>
          <p:cNvSpPr>
            <a:spLocks noGrp="1"/>
          </p:cNvSpPr>
          <p:nvPr>
            <p:ph type="body"/>
          </p:nvPr>
        </p:nvSpPr>
        <p:spPr>
          <a:xfrm>
            <a:off x="4669920" y="4098240"/>
            <a:ext cx="3848400" cy="2075040"/>
          </a:xfrm>
          <a:prstGeom prst="rect">
            <a:avLst/>
          </a:prstGeom>
        </p:spPr>
        <p:txBody>
          <a:bodyPr lIns="0" tIns="0" rIns="0" bIns="0"/>
          <a:lstStyle/>
          <a:p>
            <a:endParaRPr/>
          </a:p>
        </p:txBody>
      </p:sp>
      <p:sp>
        <p:nvSpPr>
          <p:cNvPr id="33" name="PlaceHolder 5"/>
          <p:cNvSpPr>
            <a:spLocks noGrp="1"/>
          </p:cNvSpPr>
          <p:nvPr>
            <p:ph type="body"/>
          </p:nvPr>
        </p:nvSpPr>
        <p:spPr>
          <a:xfrm>
            <a:off x="628560" y="4098240"/>
            <a:ext cx="3848400" cy="2075040"/>
          </a:xfrm>
          <a:prstGeom prst="rect">
            <a:avLst/>
          </a:prstGeom>
        </p:spPr>
        <p:txBody>
          <a:bodyPr lIns="0" tIns="0" rIns="0" bIns="0"/>
          <a:lstStyle/>
          <a:p>
            <a:endParaRPr/>
          </a:p>
        </p:txBody>
      </p:sp>
    </p:spTree>
    <p:extLst>
      <p:ext uri="{BB962C8B-B14F-4D97-AF65-F5344CB8AC3E}">
        <p14:creationId xmlns:p14="http://schemas.microsoft.com/office/powerpoint/2010/main" val="26194907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tIns="0" rIns="0" bIns="0" anchor="ctr"/>
          <a:lstStyle/>
          <a:p>
            <a:endParaRPr/>
          </a:p>
        </p:txBody>
      </p:sp>
      <p:sp>
        <p:nvSpPr>
          <p:cNvPr id="35" name="PlaceHolder 2"/>
          <p:cNvSpPr>
            <a:spLocks noGrp="1"/>
          </p:cNvSpPr>
          <p:nvPr>
            <p:ph type="body"/>
          </p:nvPr>
        </p:nvSpPr>
        <p:spPr>
          <a:xfrm>
            <a:off x="628560" y="1825560"/>
            <a:ext cx="7886520" cy="4350960"/>
          </a:xfrm>
          <a:prstGeom prst="rect">
            <a:avLst/>
          </a:prstGeom>
        </p:spPr>
        <p:txBody>
          <a:bodyPr lIns="0" tIns="0" rIns="0" bIns="0"/>
          <a:lstStyle/>
          <a:p>
            <a:endParaRPr/>
          </a:p>
        </p:txBody>
      </p:sp>
      <p:sp>
        <p:nvSpPr>
          <p:cNvPr id="36" name="PlaceHolder 3"/>
          <p:cNvSpPr>
            <a:spLocks noGrp="1"/>
          </p:cNvSpPr>
          <p:nvPr>
            <p:ph type="body"/>
          </p:nvPr>
        </p:nvSpPr>
        <p:spPr>
          <a:xfrm>
            <a:off x="628560" y="1825560"/>
            <a:ext cx="7886520" cy="4350960"/>
          </a:xfrm>
          <a:prstGeom prst="rect">
            <a:avLst/>
          </a:prstGeom>
        </p:spPr>
        <p:txBody>
          <a:bodyPr lIns="0" tIns="0" rIns="0" bIns="0"/>
          <a:lstStyle/>
          <a:p>
            <a:endParaRPr/>
          </a:p>
        </p:txBody>
      </p:sp>
      <p:pic>
        <p:nvPicPr>
          <p:cNvPr id="37" name="Picture 36"/>
          <p:cNvPicPr/>
          <p:nvPr/>
        </p:nvPicPr>
        <p:blipFill>
          <a:blip r:embed="rId2" cstate="print"/>
          <a:stretch/>
        </p:blipFill>
        <p:spPr>
          <a:xfrm>
            <a:off x="1845000" y="1825560"/>
            <a:ext cx="5452920" cy="4350960"/>
          </a:xfrm>
          <a:prstGeom prst="rect">
            <a:avLst/>
          </a:prstGeom>
          <a:ln>
            <a:noFill/>
          </a:ln>
        </p:spPr>
      </p:pic>
      <p:pic>
        <p:nvPicPr>
          <p:cNvPr id="38" name="Picture 37"/>
          <p:cNvPicPr/>
          <p:nvPr/>
        </p:nvPicPr>
        <p:blipFill>
          <a:blip r:embed="rId2" cstate="print"/>
          <a:stretch/>
        </p:blipFill>
        <p:spPr>
          <a:xfrm>
            <a:off x="1845000" y="1825560"/>
            <a:ext cx="5452920" cy="4350960"/>
          </a:xfrm>
          <a:prstGeom prst="rect">
            <a:avLst/>
          </a:prstGeom>
          <a:ln>
            <a:noFill/>
          </a:ln>
        </p:spPr>
      </p:pic>
    </p:spTree>
    <p:extLst>
      <p:ext uri="{BB962C8B-B14F-4D97-AF65-F5344CB8AC3E}">
        <p14:creationId xmlns:p14="http://schemas.microsoft.com/office/powerpoint/2010/main" val="34048775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590F3244-A221-4024-A4E7-AEE363AA50A2}"/>
              </a:ext>
            </a:extLst>
          </p:cNvPr>
          <p:cNvSpPr>
            <a:spLocks noGrp="1"/>
          </p:cNvSpPr>
          <p:nvPr>
            <p:ph type="sldNum" sz="quarter" idx="10"/>
          </p:nvPr>
        </p:nvSpPr>
        <p:spPr/>
        <p:txBody>
          <a:bodyPr/>
          <a:lstStyle>
            <a:lvl1pPr>
              <a:defRPr/>
            </a:lvl1pPr>
          </a:lstStyle>
          <a:p>
            <a:pPr>
              <a:defRPr/>
            </a:pPr>
            <a:fld id="{77F11BC9-F5D6-4087-A4BC-D694937C20FA}" type="slidenum">
              <a:rPr lang="en-US" altLang="en-US"/>
              <a:pPr>
                <a:defRPr/>
              </a:pPr>
              <a:t>‹#›</a:t>
            </a:fld>
            <a:endParaRPr lang="en-US" altLang="en-US"/>
          </a:p>
        </p:txBody>
      </p:sp>
    </p:spTree>
    <p:extLst>
      <p:ext uri="{BB962C8B-B14F-4D97-AF65-F5344CB8AC3E}">
        <p14:creationId xmlns:p14="http://schemas.microsoft.com/office/powerpoint/2010/main" val="340503289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1173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01327680-EC97-4369-8C9F-16CF26C71215}"/>
              </a:ext>
            </a:extLst>
          </p:cNvPr>
          <p:cNvSpPr>
            <a:spLocks noGrp="1"/>
          </p:cNvSpPr>
          <p:nvPr>
            <p:ph type="sldNum" sz="quarter" idx="10"/>
          </p:nvPr>
        </p:nvSpPr>
        <p:spPr/>
        <p:txBody>
          <a:bodyPr/>
          <a:lstStyle>
            <a:lvl1pPr>
              <a:defRPr/>
            </a:lvl1pPr>
          </a:lstStyle>
          <a:p>
            <a:pPr>
              <a:defRPr/>
            </a:pPr>
            <a:fld id="{EC4F09F9-8913-49C7-9D32-6227BAC0D9AE}" type="slidenum">
              <a:rPr/>
              <a:pPr>
                <a:defRPr/>
              </a:pPr>
              <a:t>‹#›</a:t>
            </a:fld>
            <a:endParaRPr/>
          </a:p>
        </p:txBody>
      </p:sp>
    </p:spTree>
    <p:extLst>
      <p:ext uri="{BB962C8B-B14F-4D97-AF65-F5344CB8AC3E}">
        <p14:creationId xmlns:p14="http://schemas.microsoft.com/office/powerpoint/2010/main" val="60451250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3B78CB1-8D79-4F04-B143-3A1058A4CE1A}"/>
              </a:ext>
            </a:extLst>
          </p:cNvPr>
          <p:cNvSpPr>
            <a:spLocks noGrp="1"/>
          </p:cNvSpPr>
          <p:nvPr>
            <p:ph type="sldNum" sz="quarter" idx="10"/>
          </p:nvPr>
        </p:nvSpPr>
        <p:spPr>
          <a:ln/>
        </p:spPr>
        <p:txBody>
          <a:bodyPr/>
          <a:lstStyle>
            <a:lvl1pPr>
              <a:defRPr/>
            </a:lvl1pPr>
          </a:lstStyle>
          <a:p>
            <a:pPr>
              <a:defRPr/>
            </a:pPr>
            <a:fld id="{19AB9D29-D9B4-43AE-A26D-D9FE5149FFCD}" type="slidenum">
              <a:rPr/>
              <a:pPr>
                <a:defRPr/>
              </a:pPr>
              <a:t>‹#›</a:t>
            </a:fld>
            <a:endParaRPr/>
          </a:p>
        </p:txBody>
      </p:sp>
    </p:spTree>
    <p:extLst>
      <p:ext uri="{BB962C8B-B14F-4D97-AF65-F5344CB8AC3E}">
        <p14:creationId xmlns:p14="http://schemas.microsoft.com/office/powerpoint/2010/main" val="710128844"/>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45627857-797D-400E-838E-1CFBB853EC36}"/>
              </a:ext>
            </a:extLst>
          </p:cNvPr>
          <p:cNvSpPr>
            <a:spLocks noGrp="1"/>
          </p:cNvSpPr>
          <p:nvPr>
            <p:ph type="sldNum" sz="quarter" idx="10"/>
          </p:nvPr>
        </p:nvSpPr>
        <p:spPr/>
        <p:txBody>
          <a:bodyPr/>
          <a:lstStyle>
            <a:lvl1pPr>
              <a:defRPr/>
            </a:lvl1pPr>
          </a:lstStyle>
          <a:p>
            <a:pPr>
              <a:defRPr/>
            </a:pPr>
            <a:fld id="{58334A6A-F823-4981-9AE3-73024BEFE54D}" type="slidenum">
              <a:rPr/>
              <a:pPr>
                <a:defRPr/>
              </a:pPr>
              <a:t>‹#›</a:t>
            </a:fld>
            <a:endParaRPr/>
          </a:p>
        </p:txBody>
      </p:sp>
    </p:spTree>
    <p:extLst>
      <p:ext uri="{BB962C8B-B14F-4D97-AF65-F5344CB8AC3E}">
        <p14:creationId xmlns:p14="http://schemas.microsoft.com/office/powerpoint/2010/main" val="227246075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08002" y="609601"/>
            <a:ext cx="6447501" cy="1320800"/>
          </a:xfrm>
          <a:prstGeom prst="rect">
            <a:avLst/>
          </a:prstGeom>
          <a:noFill/>
          <a:ln>
            <a:noFill/>
          </a:ln>
        </p:spPr>
        <p:txBody>
          <a:bodyPr spcFirstLastPara="1" lIns="91425" tIns="45700" rIns="91425" bIns="45700" anchor="t">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506809" y="2160983"/>
            <a:ext cx="3139218" cy="576262"/>
          </a:xfrm>
          <a:prstGeom prst="rect">
            <a:avLst/>
          </a:prstGeom>
          <a:noFill/>
          <a:ln>
            <a:noFill/>
          </a:ln>
        </p:spPr>
        <p:txBody>
          <a:bodyPr spcFirstLastPara="1" lIns="91425" tIns="45700" rIns="91425" bIns="45700" anchor="b">
            <a:noAutofit/>
          </a:bodyPr>
          <a:lstStyle>
            <a:lvl1pPr marL="342881" lvl="0" indent="-171441" algn="l">
              <a:lnSpc>
                <a:spcPct val="100000"/>
              </a:lnSpc>
              <a:spcBef>
                <a:spcPts val="750"/>
              </a:spcBef>
              <a:spcAft>
                <a:spcPts val="0"/>
              </a:spcAft>
              <a:buSzPts val="1920"/>
              <a:buNone/>
              <a:defRPr sz="1800" b="0"/>
            </a:lvl1pPr>
            <a:lvl2pPr marL="685762" lvl="1" indent="-171441" algn="l">
              <a:lnSpc>
                <a:spcPct val="100000"/>
              </a:lnSpc>
              <a:spcBef>
                <a:spcPts val="750"/>
              </a:spcBef>
              <a:spcAft>
                <a:spcPts val="0"/>
              </a:spcAft>
              <a:buSzPts val="1600"/>
              <a:buNone/>
              <a:defRPr sz="1500" b="1"/>
            </a:lvl2pPr>
            <a:lvl3pPr marL="1028643" lvl="2" indent="-171441" algn="l">
              <a:lnSpc>
                <a:spcPct val="100000"/>
              </a:lnSpc>
              <a:spcBef>
                <a:spcPts val="750"/>
              </a:spcBef>
              <a:spcAft>
                <a:spcPts val="0"/>
              </a:spcAft>
              <a:buSzPts val="1440"/>
              <a:buNone/>
              <a:defRPr sz="1350" b="1"/>
            </a:lvl3pPr>
            <a:lvl4pPr marL="1371524" lvl="3" indent="-171441" algn="l">
              <a:lnSpc>
                <a:spcPct val="100000"/>
              </a:lnSpc>
              <a:spcBef>
                <a:spcPts val="750"/>
              </a:spcBef>
              <a:spcAft>
                <a:spcPts val="0"/>
              </a:spcAft>
              <a:buSzPts val="1280"/>
              <a:buNone/>
              <a:defRPr sz="1200" b="1"/>
            </a:lvl4pPr>
            <a:lvl5pPr marL="1714405" lvl="4" indent="-171441" algn="l">
              <a:lnSpc>
                <a:spcPct val="100000"/>
              </a:lnSpc>
              <a:spcBef>
                <a:spcPts val="750"/>
              </a:spcBef>
              <a:spcAft>
                <a:spcPts val="0"/>
              </a:spcAft>
              <a:buSzPts val="1280"/>
              <a:buNone/>
              <a:defRPr sz="1200" b="1"/>
            </a:lvl5pPr>
            <a:lvl6pPr marL="2057285" lvl="5" indent="-171441" algn="l">
              <a:lnSpc>
                <a:spcPct val="100000"/>
              </a:lnSpc>
              <a:spcBef>
                <a:spcPts val="750"/>
              </a:spcBef>
              <a:spcAft>
                <a:spcPts val="0"/>
              </a:spcAft>
              <a:buSzPts val="1280"/>
              <a:buNone/>
              <a:defRPr sz="1200" b="1"/>
            </a:lvl6pPr>
            <a:lvl7pPr marL="2400167" lvl="6" indent="-171441" algn="l">
              <a:lnSpc>
                <a:spcPct val="100000"/>
              </a:lnSpc>
              <a:spcBef>
                <a:spcPts val="750"/>
              </a:spcBef>
              <a:spcAft>
                <a:spcPts val="0"/>
              </a:spcAft>
              <a:buSzPts val="1280"/>
              <a:buNone/>
              <a:defRPr sz="1200" b="1"/>
            </a:lvl7pPr>
            <a:lvl8pPr marL="2743048" lvl="7" indent="-171441" algn="l">
              <a:lnSpc>
                <a:spcPct val="100000"/>
              </a:lnSpc>
              <a:spcBef>
                <a:spcPts val="750"/>
              </a:spcBef>
              <a:spcAft>
                <a:spcPts val="0"/>
              </a:spcAft>
              <a:buSzPts val="1280"/>
              <a:buNone/>
              <a:defRPr sz="1200" b="1"/>
            </a:lvl8pPr>
            <a:lvl9pPr marL="3085929" lvl="8" indent="-171441" algn="l">
              <a:lnSpc>
                <a:spcPct val="100000"/>
              </a:lnSpc>
              <a:spcBef>
                <a:spcPts val="750"/>
              </a:spcBef>
              <a:spcAft>
                <a:spcPts val="0"/>
              </a:spcAft>
              <a:buSzPts val="1280"/>
              <a:buNone/>
              <a:defRPr sz="1200" b="1"/>
            </a:lvl9pPr>
          </a:lstStyle>
          <a:p>
            <a:endParaRPr/>
          </a:p>
        </p:txBody>
      </p:sp>
      <p:sp>
        <p:nvSpPr>
          <p:cNvPr id="42" name="Google Shape;42;p3"/>
          <p:cNvSpPr txBox="1">
            <a:spLocks noGrp="1"/>
          </p:cNvSpPr>
          <p:nvPr>
            <p:ph type="body" idx="2"/>
          </p:nvPr>
        </p:nvSpPr>
        <p:spPr>
          <a:xfrm>
            <a:off x="506809" y="2737247"/>
            <a:ext cx="3139218" cy="3304117"/>
          </a:xfrm>
          <a:prstGeom prst="rect">
            <a:avLst/>
          </a:prstGeom>
          <a:noFill/>
          <a:ln>
            <a:noFill/>
          </a:ln>
        </p:spPr>
        <p:txBody>
          <a:bodyPr spcFirstLastPara="1" lIns="91425" tIns="45700" rIns="91425" bIns="45700">
            <a:noAutofit/>
          </a:bodyPr>
          <a:lstStyle>
            <a:lvl1pPr marL="342881" lvl="0" indent="-240017" algn="l">
              <a:lnSpc>
                <a:spcPct val="100000"/>
              </a:lnSpc>
              <a:spcBef>
                <a:spcPts val="750"/>
              </a:spcBef>
              <a:spcAft>
                <a:spcPts val="0"/>
              </a:spcAft>
              <a:buSzPts val="1440"/>
              <a:buChar char="►"/>
              <a:defRPr/>
            </a:lvl1pPr>
            <a:lvl2pPr marL="685762" lvl="1" indent="-240017" algn="l">
              <a:lnSpc>
                <a:spcPct val="100000"/>
              </a:lnSpc>
              <a:spcBef>
                <a:spcPts val="750"/>
              </a:spcBef>
              <a:spcAft>
                <a:spcPts val="0"/>
              </a:spcAft>
              <a:buSzPts val="1440"/>
              <a:buChar char="►"/>
              <a:defRPr/>
            </a:lvl2pPr>
            <a:lvl3pPr marL="1028643" lvl="2" indent="-240016" algn="l">
              <a:lnSpc>
                <a:spcPct val="100000"/>
              </a:lnSpc>
              <a:spcBef>
                <a:spcPts val="750"/>
              </a:spcBef>
              <a:spcAft>
                <a:spcPts val="0"/>
              </a:spcAft>
              <a:buSzPts val="1440"/>
              <a:buChar char="►"/>
              <a:defRPr/>
            </a:lvl3pPr>
            <a:lvl4pPr marL="1371524" lvl="3" indent="-240016" algn="l">
              <a:lnSpc>
                <a:spcPct val="100000"/>
              </a:lnSpc>
              <a:spcBef>
                <a:spcPts val="750"/>
              </a:spcBef>
              <a:spcAft>
                <a:spcPts val="0"/>
              </a:spcAft>
              <a:buSzPts val="1440"/>
              <a:buChar char="►"/>
              <a:defRPr/>
            </a:lvl4pPr>
            <a:lvl5pPr marL="1714405" lvl="4" indent="-240016" algn="l">
              <a:lnSpc>
                <a:spcPct val="100000"/>
              </a:lnSpc>
              <a:spcBef>
                <a:spcPts val="750"/>
              </a:spcBef>
              <a:spcAft>
                <a:spcPts val="0"/>
              </a:spcAft>
              <a:buSzPts val="1440"/>
              <a:buChar char="►"/>
              <a:defRPr/>
            </a:lvl5pPr>
            <a:lvl6pPr marL="2057285" lvl="5" indent="-240016" algn="l">
              <a:lnSpc>
                <a:spcPct val="100000"/>
              </a:lnSpc>
              <a:spcBef>
                <a:spcPts val="750"/>
              </a:spcBef>
              <a:spcAft>
                <a:spcPts val="0"/>
              </a:spcAft>
              <a:buSzPts val="1440"/>
              <a:buChar char="►"/>
              <a:defRPr/>
            </a:lvl6pPr>
            <a:lvl7pPr marL="2400167" lvl="6" indent="-240016" algn="l">
              <a:lnSpc>
                <a:spcPct val="100000"/>
              </a:lnSpc>
              <a:spcBef>
                <a:spcPts val="750"/>
              </a:spcBef>
              <a:spcAft>
                <a:spcPts val="0"/>
              </a:spcAft>
              <a:buSzPts val="1440"/>
              <a:buChar char="►"/>
              <a:defRPr/>
            </a:lvl7pPr>
            <a:lvl8pPr marL="2743048" lvl="7" indent="-240017" algn="l">
              <a:lnSpc>
                <a:spcPct val="100000"/>
              </a:lnSpc>
              <a:spcBef>
                <a:spcPts val="750"/>
              </a:spcBef>
              <a:spcAft>
                <a:spcPts val="0"/>
              </a:spcAft>
              <a:buSzPts val="1440"/>
              <a:buChar char="►"/>
              <a:defRPr/>
            </a:lvl8pPr>
            <a:lvl9pPr marL="3085929" lvl="8" indent="-240017" algn="l">
              <a:lnSpc>
                <a:spcPct val="100000"/>
              </a:lnSpc>
              <a:spcBef>
                <a:spcPts val="750"/>
              </a:spcBef>
              <a:spcAft>
                <a:spcPts val="0"/>
              </a:spcAft>
              <a:buSzPts val="1440"/>
              <a:buChar char="►"/>
              <a:defRPr/>
            </a:lvl9pPr>
          </a:lstStyle>
          <a:p>
            <a:endParaRPr/>
          </a:p>
        </p:txBody>
      </p:sp>
      <p:sp>
        <p:nvSpPr>
          <p:cNvPr id="43" name="Google Shape;43;p3"/>
          <p:cNvSpPr txBox="1">
            <a:spLocks noGrp="1"/>
          </p:cNvSpPr>
          <p:nvPr>
            <p:ph type="body" idx="3"/>
          </p:nvPr>
        </p:nvSpPr>
        <p:spPr>
          <a:xfrm>
            <a:off x="3816289" y="2160983"/>
            <a:ext cx="3139213" cy="576262"/>
          </a:xfrm>
          <a:prstGeom prst="rect">
            <a:avLst/>
          </a:prstGeom>
          <a:noFill/>
          <a:ln>
            <a:noFill/>
          </a:ln>
        </p:spPr>
        <p:txBody>
          <a:bodyPr spcFirstLastPara="1" lIns="91425" tIns="45700" rIns="91425" bIns="45700" anchor="b">
            <a:noAutofit/>
          </a:bodyPr>
          <a:lstStyle>
            <a:lvl1pPr marL="342881" lvl="0" indent="-171441" algn="l">
              <a:lnSpc>
                <a:spcPct val="100000"/>
              </a:lnSpc>
              <a:spcBef>
                <a:spcPts val="750"/>
              </a:spcBef>
              <a:spcAft>
                <a:spcPts val="0"/>
              </a:spcAft>
              <a:buSzPts val="1920"/>
              <a:buNone/>
              <a:defRPr sz="1800" b="0"/>
            </a:lvl1pPr>
            <a:lvl2pPr marL="685762" lvl="1" indent="-171441" algn="l">
              <a:lnSpc>
                <a:spcPct val="100000"/>
              </a:lnSpc>
              <a:spcBef>
                <a:spcPts val="750"/>
              </a:spcBef>
              <a:spcAft>
                <a:spcPts val="0"/>
              </a:spcAft>
              <a:buSzPts val="1600"/>
              <a:buNone/>
              <a:defRPr sz="1500" b="1"/>
            </a:lvl2pPr>
            <a:lvl3pPr marL="1028643" lvl="2" indent="-171441" algn="l">
              <a:lnSpc>
                <a:spcPct val="100000"/>
              </a:lnSpc>
              <a:spcBef>
                <a:spcPts val="750"/>
              </a:spcBef>
              <a:spcAft>
                <a:spcPts val="0"/>
              </a:spcAft>
              <a:buSzPts val="1440"/>
              <a:buNone/>
              <a:defRPr sz="1350" b="1"/>
            </a:lvl3pPr>
            <a:lvl4pPr marL="1371524" lvl="3" indent="-171441" algn="l">
              <a:lnSpc>
                <a:spcPct val="100000"/>
              </a:lnSpc>
              <a:spcBef>
                <a:spcPts val="750"/>
              </a:spcBef>
              <a:spcAft>
                <a:spcPts val="0"/>
              </a:spcAft>
              <a:buSzPts val="1280"/>
              <a:buNone/>
              <a:defRPr sz="1200" b="1"/>
            </a:lvl4pPr>
            <a:lvl5pPr marL="1714405" lvl="4" indent="-171441" algn="l">
              <a:lnSpc>
                <a:spcPct val="100000"/>
              </a:lnSpc>
              <a:spcBef>
                <a:spcPts val="750"/>
              </a:spcBef>
              <a:spcAft>
                <a:spcPts val="0"/>
              </a:spcAft>
              <a:buSzPts val="1280"/>
              <a:buNone/>
              <a:defRPr sz="1200" b="1"/>
            </a:lvl5pPr>
            <a:lvl6pPr marL="2057285" lvl="5" indent="-171441" algn="l">
              <a:lnSpc>
                <a:spcPct val="100000"/>
              </a:lnSpc>
              <a:spcBef>
                <a:spcPts val="750"/>
              </a:spcBef>
              <a:spcAft>
                <a:spcPts val="0"/>
              </a:spcAft>
              <a:buSzPts val="1280"/>
              <a:buNone/>
              <a:defRPr sz="1200" b="1"/>
            </a:lvl6pPr>
            <a:lvl7pPr marL="2400167" lvl="6" indent="-171441" algn="l">
              <a:lnSpc>
                <a:spcPct val="100000"/>
              </a:lnSpc>
              <a:spcBef>
                <a:spcPts val="750"/>
              </a:spcBef>
              <a:spcAft>
                <a:spcPts val="0"/>
              </a:spcAft>
              <a:buSzPts val="1280"/>
              <a:buNone/>
              <a:defRPr sz="1200" b="1"/>
            </a:lvl7pPr>
            <a:lvl8pPr marL="2743048" lvl="7" indent="-171441" algn="l">
              <a:lnSpc>
                <a:spcPct val="100000"/>
              </a:lnSpc>
              <a:spcBef>
                <a:spcPts val="750"/>
              </a:spcBef>
              <a:spcAft>
                <a:spcPts val="0"/>
              </a:spcAft>
              <a:buSzPts val="1280"/>
              <a:buNone/>
              <a:defRPr sz="1200" b="1"/>
            </a:lvl8pPr>
            <a:lvl9pPr marL="3085929" lvl="8" indent="-171441" algn="l">
              <a:lnSpc>
                <a:spcPct val="100000"/>
              </a:lnSpc>
              <a:spcBef>
                <a:spcPts val="750"/>
              </a:spcBef>
              <a:spcAft>
                <a:spcPts val="0"/>
              </a:spcAft>
              <a:buSzPts val="1280"/>
              <a:buNone/>
              <a:defRPr sz="1200" b="1"/>
            </a:lvl9pPr>
          </a:lstStyle>
          <a:p>
            <a:endParaRPr/>
          </a:p>
        </p:txBody>
      </p:sp>
      <p:sp>
        <p:nvSpPr>
          <p:cNvPr id="44" name="Google Shape;44;p3"/>
          <p:cNvSpPr txBox="1">
            <a:spLocks noGrp="1"/>
          </p:cNvSpPr>
          <p:nvPr>
            <p:ph type="body" idx="4"/>
          </p:nvPr>
        </p:nvSpPr>
        <p:spPr>
          <a:xfrm>
            <a:off x="3816289" y="2737247"/>
            <a:ext cx="3139213" cy="3304117"/>
          </a:xfrm>
          <a:prstGeom prst="rect">
            <a:avLst/>
          </a:prstGeom>
          <a:noFill/>
          <a:ln>
            <a:noFill/>
          </a:ln>
        </p:spPr>
        <p:txBody>
          <a:bodyPr spcFirstLastPara="1" lIns="91425" tIns="45700" rIns="91425" bIns="45700">
            <a:noAutofit/>
          </a:bodyPr>
          <a:lstStyle>
            <a:lvl1pPr marL="342881" lvl="0" indent="-240017" algn="l">
              <a:lnSpc>
                <a:spcPct val="100000"/>
              </a:lnSpc>
              <a:spcBef>
                <a:spcPts val="750"/>
              </a:spcBef>
              <a:spcAft>
                <a:spcPts val="0"/>
              </a:spcAft>
              <a:buSzPts val="1440"/>
              <a:buChar char="►"/>
              <a:defRPr/>
            </a:lvl1pPr>
            <a:lvl2pPr marL="685762" lvl="1" indent="-240017" algn="l">
              <a:lnSpc>
                <a:spcPct val="100000"/>
              </a:lnSpc>
              <a:spcBef>
                <a:spcPts val="750"/>
              </a:spcBef>
              <a:spcAft>
                <a:spcPts val="0"/>
              </a:spcAft>
              <a:buSzPts val="1440"/>
              <a:buChar char="►"/>
              <a:defRPr/>
            </a:lvl2pPr>
            <a:lvl3pPr marL="1028643" lvl="2" indent="-240016" algn="l">
              <a:lnSpc>
                <a:spcPct val="100000"/>
              </a:lnSpc>
              <a:spcBef>
                <a:spcPts val="750"/>
              </a:spcBef>
              <a:spcAft>
                <a:spcPts val="0"/>
              </a:spcAft>
              <a:buSzPts val="1440"/>
              <a:buChar char="►"/>
              <a:defRPr/>
            </a:lvl3pPr>
            <a:lvl4pPr marL="1371524" lvl="3" indent="-240016" algn="l">
              <a:lnSpc>
                <a:spcPct val="100000"/>
              </a:lnSpc>
              <a:spcBef>
                <a:spcPts val="750"/>
              </a:spcBef>
              <a:spcAft>
                <a:spcPts val="0"/>
              </a:spcAft>
              <a:buSzPts val="1440"/>
              <a:buChar char="►"/>
              <a:defRPr/>
            </a:lvl4pPr>
            <a:lvl5pPr marL="1714405" lvl="4" indent="-240016" algn="l">
              <a:lnSpc>
                <a:spcPct val="100000"/>
              </a:lnSpc>
              <a:spcBef>
                <a:spcPts val="750"/>
              </a:spcBef>
              <a:spcAft>
                <a:spcPts val="0"/>
              </a:spcAft>
              <a:buSzPts val="1440"/>
              <a:buChar char="►"/>
              <a:defRPr/>
            </a:lvl5pPr>
            <a:lvl6pPr marL="2057285" lvl="5" indent="-240016" algn="l">
              <a:lnSpc>
                <a:spcPct val="100000"/>
              </a:lnSpc>
              <a:spcBef>
                <a:spcPts val="750"/>
              </a:spcBef>
              <a:spcAft>
                <a:spcPts val="0"/>
              </a:spcAft>
              <a:buSzPts val="1440"/>
              <a:buChar char="►"/>
              <a:defRPr/>
            </a:lvl6pPr>
            <a:lvl7pPr marL="2400167" lvl="6" indent="-240016" algn="l">
              <a:lnSpc>
                <a:spcPct val="100000"/>
              </a:lnSpc>
              <a:spcBef>
                <a:spcPts val="750"/>
              </a:spcBef>
              <a:spcAft>
                <a:spcPts val="0"/>
              </a:spcAft>
              <a:buSzPts val="1440"/>
              <a:buChar char="►"/>
              <a:defRPr/>
            </a:lvl7pPr>
            <a:lvl8pPr marL="2743048" lvl="7" indent="-240017" algn="l">
              <a:lnSpc>
                <a:spcPct val="100000"/>
              </a:lnSpc>
              <a:spcBef>
                <a:spcPts val="750"/>
              </a:spcBef>
              <a:spcAft>
                <a:spcPts val="0"/>
              </a:spcAft>
              <a:buSzPts val="1440"/>
              <a:buChar char="►"/>
              <a:defRPr/>
            </a:lvl8pPr>
            <a:lvl9pPr marL="3085929" lvl="8" indent="-240017" algn="l">
              <a:lnSpc>
                <a:spcPct val="100000"/>
              </a:lnSpc>
              <a:spcBef>
                <a:spcPts val="750"/>
              </a:spcBef>
              <a:spcAft>
                <a:spcPts val="0"/>
              </a:spcAft>
              <a:buSzPts val="1440"/>
              <a:buChar char="►"/>
              <a:defRPr/>
            </a:lvl9pPr>
          </a:lstStyle>
          <a:p>
            <a:endParaRPr/>
          </a:p>
        </p:txBody>
      </p:sp>
      <p:sp>
        <p:nvSpPr>
          <p:cNvPr id="7" name="Google Shape;45;p3">
            <a:extLst>
              <a:ext uri="{FF2B5EF4-FFF2-40B4-BE49-F238E27FC236}">
                <a16:creationId xmlns:a16="http://schemas.microsoft.com/office/drawing/2014/main" id="{FB337A0B-E553-42A7-ADDD-A80E11EF5B72}"/>
              </a:ext>
            </a:extLst>
          </p:cNvPr>
          <p:cNvSpPr txBox="1">
            <a:spLocks noGrp="1"/>
          </p:cNvSpPr>
          <p:nvPr>
            <p:ph type="dt" idx="10"/>
          </p:nvPr>
        </p:nvSpPr>
        <p:spPr>
          <a:xfrm>
            <a:off x="5403851" y="6042026"/>
            <a:ext cx="684213" cy="365125"/>
          </a:xfrm>
          <a:prstGeom prst="rect">
            <a:avLst/>
          </a:prstGeom>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 name="Google Shape;46;p3">
            <a:extLst>
              <a:ext uri="{FF2B5EF4-FFF2-40B4-BE49-F238E27FC236}">
                <a16:creationId xmlns:a16="http://schemas.microsoft.com/office/drawing/2014/main" id="{C9CF5939-BF3A-495C-A536-B93E5029E3EA}"/>
              </a:ext>
            </a:extLst>
          </p:cNvPr>
          <p:cNvSpPr txBox="1">
            <a:spLocks noGrp="1"/>
          </p:cNvSpPr>
          <p:nvPr>
            <p:ph type="ftr" idx="11"/>
          </p:nvPr>
        </p:nvSpPr>
        <p:spPr>
          <a:xfrm>
            <a:off x="508000" y="6042026"/>
            <a:ext cx="4722813" cy="365125"/>
          </a:xfrm>
          <a:prstGeom prst="rect">
            <a:avLst/>
          </a:prstGeom>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 name="Google Shape;47;p3">
            <a:extLst>
              <a:ext uri="{FF2B5EF4-FFF2-40B4-BE49-F238E27FC236}">
                <a16:creationId xmlns:a16="http://schemas.microsoft.com/office/drawing/2014/main" id="{839A242D-2A4E-47BA-B646-3AED535A480F}"/>
              </a:ext>
            </a:extLst>
          </p:cNvPr>
          <p:cNvSpPr txBox="1">
            <a:spLocks noGrp="1"/>
          </p:cNvSpPr>
          <p:nvPr>
            <p:ph type="sldNum" idx="12"/>
          </p:nvPr>
        </p:nvSpPr>
        <p:spPr>
          <a:xfrm>
            <a:off x="6443664" y="6042026"/>
            <a:ext cx="511175" cy="365125"/>
          </a:xfrm>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9pPr>
          </a:lstStyle>
          <a:p>
            <a:pPr>
              <a:defRPr/>
            </a:pPr>
            <a:fld id="{413F640B-EFB2-4632-B44E-7FAF376629C1}" type="slidenum">
              <a:rPr lang="en-GB"/>
              <a:pPr>
                <a:defRPr/>
              </a:pPr>
              <a:t>‹#›</a:t>
            </a:fld>
            <a:endParaRPr lang="en-GB"/>
          </a:p>
        </p:txBody>
      </p:sp>
    </p:spTree>
    <p:extLst>
      <p:ext uri="{BB962C8B-B14F-4D97-AF65-F5344CB8AC3E}">
        <p14:creationId xmlns:p14="http://schemas.microsoft.com/office/powerpoint/2010/main" val="2656742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85EF876-4236-433A-83F3-8568A517DDF5}"/>
              </a:ext>
            </a:extLst>
          </p:cNvPr>
          <p:cNvSpPr>
            <a:spLocks noGrp="1"/>
          </p:cNvSpPr>
          <p:nvPr>
            <p:ph type="sldNum" sz="quarter" idx="10"/>
          </p:nvPr>
        </p:nvSpPr>
        <p:spPr>
          <a:ln/>
        </p:spPr>
        <p:txBody>
          <a:bodyPr/>
          <a:lstStyle>
            <a:lvl1pPr>
              <a:defRPr/>
            </a:lvl1pPr>
          </a:lstStyle>
          <a:p>
            <a:pPr>
              <a:defRPr/>
            </a:pPr>
            <a:fld id="{A2FC4808-43DA-483F-A835-B5244C8C14F2}" type="slidenum">
              <a:rPr/>
              <a:pPr>
                <a:defRPr/>
              </a:pPr>
              <a:t>‹#›</a:t>
            </a:fld>
            <a:endParaRPr/>
          </a:p>
        </p:txBody>
      </p:sp>
    </p:spTree>
    <p:extLst>
      <p:ext uri="{BB962C8B-B14F-4D97-AF65-F5344CB8AC3E}">
        <p14:creationId xmlns:p14="http://schemas.microsoft.com/office/powerpoint/2010/main" val="203901561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742CDF8-03FF-4048-8826-322A20ACEAEE}"/>
              </a:ext>
            </a:extLst>
          </p:cNvPr>
          <p:cNvSpPr>
            <a:spLocks noGrp="1"/>
          </p:cNvSpPr>
          <p:nvPr>
            <p:ph type="sldNum" sz="quarter" idx="10"/>
          </p:nvPr>
        </p:nvSpPr>
        <p:spPr/>
        <p:txBody>
          <a:bodyPr/>
          <a:lstStyle>
            <a:lvl1pPr>
              <a:defRPr/>
            </a:lvl1pPr>
          </a:lstStyle>
          <a:p>
            <a:pPr>
              <a:defRPr/>
            </a:pPr>
            <a:fld id="{27607BB0-B377-4C9E-A137-AC9E19E302BB}" type="slidenum">
              <a:rPr/>
              <a:pPr>
                <a:defRPr/>
              </a:pPr>
              <a:t>‹#›</a:t>
            </a:fld>
            <a:endParaRPr/>
          </a:p>
        </p:txBody>
      </p:sp>
    </p:spTree>
    <p:extLst>
      <p:ext uri="{BB962C8B-B14F-4D97-AF65-F5344CB8AC3E}">
        <p14:creationId xmlns:p14="http://schemas.microsoft.com/office/powerpoint/2010/main" val="21063583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4" y="3071865"/>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9" y="4171280"/>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476922"/>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C786B45-0B55-4731-90E3-80D433E639A5}"/>
              </a:ext>
            </a:extLst>
          </p:cNvPr>
          <p:cNvSpPr>
            <a:spLocks noGrp="1"/>
          </p:cNvSpPr>
          <p:nvPr>
            <p:ph type="sldNum" sz="quarter" idx="10"/>
          </p:nvPr>
        </p:nvSpPr>
        <p:spPr>
          <a:ln/>
        </p:spPr>
        <p:txBody>
          <a:bodyPr/>
          <a:lstStyle>
            <a:lvl1pPr>
              <a:defRPr/>
            </a:lvl1pPr>
          </a:lstStyle>
          <a:p>
            <a:pPr>
              <a:defRPr/>
            </a:pPr>
            <a:fld id="{D1601077-6B01-4577-AE4F-7FF5BF3017A1}" type="slidenum">
              <a:rPr/>
              <a:pPr>
                <a:defRPr/>
              </a:pPr>
              <a:t>‹#›</a:t>
            </a:fld>
            <a:endParaRPr/>
          </a:p>
        </p:txBody>
      </p:sp>
    </p:spTree>
    <p:extLst>
      <p:ext uri="{BB962C8B-B14F-4D97-AF65-F5344CB8AC3E}">
        <p14:creationId xmlns:p14="http://schemas.microsoft.com/office/powerpoint/2010/main" val="52253101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4BFCE458-5BF4-4935-948A-D0A4A3771C9F}"/>
              </a:ext>
            </a:extLst>
          </p:cNvPr>
          <p:cNvSpPr>
            <a:spLocks noGrp="1"/>
          </p:cNvSpPr>
          <p:nvPr>
            <p:ph type="sldNum" sz="quarter" idx="10"/>
          </p:nvPr>
        </p:nvSpPr>
        <p:spPr/>
        <p:txBody>
          <a:bodyPr/>
          <a:lstStyle>
            <a:lvl1pPr>
              <a:defRPr/>
            </a:lvl1pPr>
          </a:lstStyle>
          <a:p>
            <a:pPr>
              <a:defRPr/>
            </a:pPr>
            <a:fld id="{204D8C49-2F4E-4E3E-9360-DD1C05A46355}" type="slidenum">
              <a:rPr/>
              <a:pPr>
                <a:defRPr/>
              </a:pPr>
              <a:t>‹#›</a:t>
            </a:fld>
            <a:endParaRPr/>
          </a:p>
        </p:txBody>
      </p:sp>
    </p:spTree>
    <p:extLst>
      <p:ext uri="{BB962C8B-B14F-4D97-AF65-F5344CB8AC3E}">
        <p14:creationId xmlns:p14="http://schemas.microsoft.com/office/powerpoint/2010/main" val="297176829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98121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08003" y="609601"/>
            <a:ext cx="6447501"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506809" y="2160983"/>
            <a:ext cx="3139218" cy="576262"/>
          </a:xfrm>
          <a:prstGeom prst="rect">
            <a:avLst/>
          </a:prstGeom>
          <a:noFill/>
          <a:ln>
            <a:noFill/>
          </a:ln>
        </p:spPr>
        <p:txBody>
          <a:bodyPr spcFirstLastPara="1" wrap="square" lIns="91425" tIns="45700" rIns="91425" bIns="45700" anchor="b" anchorCtr="0">
            <a:noAutofit/>
          </a:bodyPr>
          <a:lstStyle>
            <a:lvl1pPr marL="342863" lvl="0" indent="-171432" algn="l">
              <a:lnSpc>
                <a:spcPct val="100000"/>
              </a:lnSpc>
              <a:spcBef>
                <a:spcPts val="750"/>
              </a:spcBef>
              <a:spcAft>
                <a:spcPts val="0"/>
              </a:spcAft>
              <a:buSzPts val="1920"/>
              <a:buNone/>
              <a:defRPr sz="1800" b="0"/>
            </a:lvl1pPr>
            <a:lvl2pPr marL="685727" lvl="1" indent="-171432" algn="l">
              <a:lnSpc>
                <a:spcPct val="100000"/>
              </a:lnSpc>
              <a:spcBef>
                <a:spcPts val="750"/>
              </a:spcBef>
              <a:spcAft>
                <a:spcPts val="0"/>
              </a:spcAft>
              <a:buSzPts val="1600"/>
              <a:buNone/>
              <a:defRPr sz="1500" b="1"/>
            </a:lvl2pPr>
            <a:lvl3pPr marL="1028590" lvl="2" indent="-171432" algn="l">
              <a:lnSpc>
                <a:spcPct val="100000"/>
              </a:lnSpc>
              <a:spcBef>
                <a:spcPts val="750"/>
              </a:spcBef>
              <a:spcAft>
                <a:spcPts val="0"/>
              </a:spcAft>
              <a:buSzPts val="1440"/>
              <a:buNone/>
              <a:defRPr sz="1350" b="1"/>
            </a:lvl3pPr>
            <a:lvl4pPr marL="1371454" lvl="3" indent="-171432" algn="l">
              <a:lnSpc>
                <a:spcPct val="100000"/>
              </a:lnSpc>
              <a:spcBef>
                <a:spcPts val="750"/>
              </a:spcBef>
              <a:spcAft>
                <a:spcPts val="0"/>
              </a:spcAft>
              <a:buSzPts val="1280"/>
              <a:buNone/>
              <a:defRPr sz="1200" b="1"/>
            </a:lvl4pPr>
            <a:lvl5pPr marL="1714317" lvl="4" indent="-171432" algn="l">
              <a:lnSpc>
                <a:spcPct val="100000"/>
              </a:lnSpc>
              <a:spcBef>
                <a:spcPts val="750"/>
              </a:spcBef>
              <a:spcAft>
                <a:spcPts val="0"/>
              </a:spcAft>
              <a:buSzPts val="1280"/>
              <a:buNone/>
              <a:defRPr sz="1200" b="1"/>
            </a:lvl5pPr>
            <a:lvl6pPr marL="2057180" lvl="5" indent="-171432" algn="l">
              <a:lnSpc>
                <a:spcPct val="100000"/>
              </a:lnSpc>
              <a:spcBef>
                <a:spcPts val="750"/>
              </a:spcBef>
              <a:spcAft>
                <a:spcPts val="0"/>
              </a:spcAft>
              <a:buSzPts val="1280"/>
              <a:buNone/>
              <a:defRPr sz="1200" b="1"/>
            </a:lvl6pPr>
            <a:lvl7pPr marL="2400045" lvl="6" indent="-171432" algn="l">
              <a:lnSpc>
                <a:spcPct val="100000"/>
              </a:lnSpc>
              <a:spcBef>
                <a:spcPts val="750"/>
              </a:spcBef>
              <a:spcAft>
                <a:spcPts val="0"/>
              </a:spcAft>
              <a:buSzPts val="1280"/>
              <a:buNone/>
              <a:defRPr sz="1200" b="1"/>
            </a:lvl7pPr>
            <a:lvl8pPr marL="2742908" lvl="7" indent="-171432" algn="l">
              <a:lnSpc>
                <a:spcPct val="100000"/>
              </a:lnSpc>
              <a:spcBef>
                <a:spcPts val="750"/>
              </a:spcBef>
              <a:spcAft>
                <a:spcPts val="0"/>
              </a:spcAft>
              <a:buSzPts val="1280"/>
              <a:buNone/>
              <a:defRPr sz="1200" b="1"/>
            </a:lvl8pPr>
            <a:lvl9pPr marL="3085771" lvl="8" indent="-171432" algn="l">
              <a:lnSpc>
                <a:spcPct val="100000"/>
              </a:lnSpc>
              <a:spcBef>
                <a:spcPts val="750"/>
              </a:spcBef>
              <a:spcAft>
                <a:spcPts val="0"/>
              </a:spcAft>
              <a:buSzPts val="1280"/>
              <a:buNone/>
              <a:defRPr sz="1200" b="1"/>
            </a:lvl9pPr>
          </a:lstStyle>
          <a:p>
            <a:endParaRPr/>
          </a:p>
        </p:txBody>
      </p:sp>
      <p:sp>
        <p:nvSpPr>
          <p:cNvPr id="42" name="Google Shape;42;p3"/>
          <p:cNvSpPr txBox="1">
            <a:spLocks noGrp="1"/>
          </p:cNvSpPr>
          <p:nvPr>
            <p:ph type="body" idx="2"/>
          </p:nvPr>
        </p:nvSpPr>
        <p:spPr>
          <a:xfrm>
            <a:off x="506809" y="2737248"/>
            <a:ext cx="3139218" cy="3304117"/>
          </a:xfrm>
          <a:prstGeom prst="rect">
            <a:avLst/>
          </a:prstGeom>
          <a:noFill/>
          <a:ln>
            <a:noFill/>
          </a:ln>
        </p:spPr>
        <p:txBody>
          <a:bodyPr spcFirstLastPara="1" wrap="square" lIns="91425" tIns="45700" rIns="91425" bIns="45700" anchor="t" anchorCtr="0">
            <a:noAutofit/>
          </a:bodyPr>
          <a:lstStyle>
            <a:lvl1pPr marL="342863" lvl="0" indent="-240005" algn="l">
              <a:lnSpc>
                <a:spcPct val="100000"/>
              </a:lnSpc>
              <a:spcBef>
                <a:spcPts val="750"/>
              </a:spcBef>
              <a:spcAft>
                <a:spcPts val="0"/>
              </a:spcAft>
              <a:buSzPts val="1440"/>
              <a:buChar char="►"/>
              <a:defRPr/>
            </a:lvl1pPr>
            <a:lvl2pPr marL="685727" lvl="1" indent="-240005" algn="l">
              <a:lnSpc>
                <a:spcPct val="100000"/>
              </a:lnSpc>
              <a:spcBef>
                <a:spcPts val="750"/>
              </a:spcBef>
              <a:spcAft>
                <a:spcPts val="0"/>
              </a:spcAft>
              <a:buSzPts val="1440"/>
              <a:buChar char="►"/>
              <a:defRPr/>
            </a:lvl2pPr>
            <a:lvl3pPr marL="1028590" lvl="2" indent="-240004" algn="l">
              <a:lnSpc>
                <a:spcPct val="100000"/>
              </a:lnSpc>
              <a:spcBef>
                <a:spcPts val="750"/>
              </a:spcBef>
              <a:spcAft>
                <a:spcPts val="0"/>
              </a:spcAft>
              <a:buSzPts val="1440"/>
              <a:buChar char="►"/>
              <a:defRPr/>
            </a:lvl3pPr>
            <a:lvl4pPr marL="1371454" lvl="3" indent="-240004" algn="l">
              <a:lnSpc>
                <a:spcPct val="100000"/>
              </a:lnSpc>
              <a:spcBef>
                <a:spcPts val="750"/>
              </a:spcBef>
              <a:spcAft>
                <a:spcPts val="0"/>
              </a:spcAft>
              <a:buSzPts val="1440"/>
              <a:buChar char="►"/>
              <a:defRPr/>
            </a:lvl4pPr>
            <a:lvl5pPr marL="1714317" lvl="4" indent="-240004" algn="l">
              <a:lnSpc>
                <a:spcPct val="100000"/>
              </a:lnSpc>
              <a:spcBef>
                <a:spcPts val="750"/>
              </a:spcBef>
              <a:spcAft>
                <a:spcPts val="0"/>
              </a:spcAft>
              <a:buSzPts val="1440"/>
              <a:buChar char="►"/>
              <a:defRPr/>
            </a:lvl5pPr>
            <a:lvl6pPr marL="2057180" lvl="5" indent="-240004" algn="l">
              <a:lnSpc>
                <a:spcPct val="100000"/>
              </a:lnSpc>
              <a:spcBef>
                <a:spcPts val="750"/>
              </a:spcBef>
              <a:spcAft>
                <a:spcPts val="0"/>
              </a:spcAft>
              <a:buSzPts val="1440"/>
              <a:buChar char="►"/>
              <a:defRPr/>
            </a:lvl6pPr>
            <a:lvl7pPr marL="2400045" lvl="6" indent="-240004" algn="l">
              <a:lnSpc>
                <a:spcPct val="100000"/>
              </a:lnSpc>
              <a:spcBef>
                <a:spcPts val="750"/>
              </a:spcBef>
              <a:spcAft>
                <a:spcPts val="0"/>
              </a:spcAft>
              <a:buSzPts val="1440"/>
              <a:buChar char="►"/>
              <a:defRPr/>
            </a:lvl7pPr>
            <a:lvl8pPr marL="2742908" lvl="7" indent="-240005" algn="l">
              <a:lnSpc>
                <a:spcPct val="100000"/>
              </a:lnSpc>
              <a:spcBef>
                <a:spcPts val="750"/>
              </a:spcBef>
              <a:spcAft>
                <a:spcPts val="0"/>
              </a:spcAft>
              <a:buSzPts val="1440"/>
              <a:buChar char="►"/>
              <a:defRPr/>
            </a:lvl8pPr>
            <a:lvl9pPr marL="3085771" lvl="8" indent="-240005" algn="l">
              <a:lnSpc>
                <a:spcPct val="100000"/>
              </a:lnSpc>
              <a:spcBef>
                <a:spcPts val="750"/>
              </a:spcBef>
              <a:spcAft>
                <a:spcPts val="0"/>
              </a:spcAft>
              <a:buSzPts val="1440"/>
              <a:buChar char="►"/>
              <a:defRPr/>
            </a:lvl9pPr>
          </a:lstStyle>
          <a:p>
            <a:endParaRPr/>
          </a:p>
        </p:txBody>
      </p:sp>
      <p:sp>
        <p:nvSpPr>
          <p:cNvPr id="43" name="Google Shape;43;p3"/>
          <p:cNvSpPr txBox="1">
            <a:spLocks noGrp="1"/>
          </p:cNvSpPr>
          <p:nvPr>
            <p:ph type="body" idx="3"/>
          </p:nvPr>
        </p:nvSpPr>
        <p:spPr>
          <a:xfrm>
            <a:off x="3816290" y="2160983"/>
            <a:ext cx="3139213" cy="576262"/>
          </a:xfrm>
          <a:prstGeom prst="rect">
            <a:avLst/>
          </a:prstGeom>
          <a:noFill/>
          <a:ln>
            <a:noFill/>
          </a:ln>
        </p:spPr>
        <p:txBody>
          <a:bodyPr spcFirstLastPara="1" wrap="square" lIns="91425" tIns="45700" rIns="91425" bIns="45700" anchor="b" anchorCtr="0">
            <a:noAutofit/>
          </a:bodyPr>
          <a:lstStyle>
            <a:lvl1pPr marL="342863" lvl="0" indent="-171432" algn="l">
              <a:lnSpc>
                <a:spcPct val="100000"/>
              </a:lnSpc>
              <a:spcBef>
                <a:spcPts val="750"/>
              </a:spcBef>
              <a:spcAft>
                <a:spcPts val="0"/>
              </a:spcAft>
              <a:buSzPts val="1920"/>
              <a:buNone/>
              <a:defRPr sz="1800" b="0"/>
            </a:lvl1pPr>
            <a:lvl2pPr marL="685727" lvl="1" indent="-171432" algn="l">
              <a:lnSpc>
                <a:spcPct val="100000"/>
              </a:lnSpc>
              <a:spcBef>
                <a:spcPts val="750"/>
              </a:spcBef>
              <a:spcAft>
                <a:spcPts val="0"/>
              </a:spcAft>
              <a:buSzPts val="1600"/>
              <a:buNone/>
              <a:defRPr sz="1500" b="1"/>
            </a:lvl2pPr>
            <a:lvl3pPr marL="1028590" lvl="2" indent="-171432" algn="l">
              <a:lnSpc>
                <a:spcPct val="100000"/>
              </a:lnSpc>
              <a:spcBef>
                <a:spcPts val="750"/>
              </a:spcBef>
              <a:spcAft>
                <a:spcPts val="0"/>
              </a:spcAft>
              <a:buSzPts val="1440"/>
              <a:buNone/>
              <a:defRPr sz="1350" b="1"/>
            </a:lvl3pPr>
            <a:lvl4pPr marL="1371454" lvl="3" indent="-171432" algn="l">
              <a:lnSpc>
                <a:spcPct val="100000"/>
              </a:lnSpc>
              <a:spcBef>
                <a:spcPts val="750"/>
              </a:spcBef>
              <a:spcAft>
                <a:spcPts val="0"/>
              </a:spcAft>
              <a:buSzPts val="1280"/>
              <a:buNone/>
              <a:defRPr sz="1200" b="1"/>
            </a:lvl4pPr>
            <a:lvl5pPr marL="1714317" lvl="4" indent="-171432" algn="l">
              <a:lnSpc>
                <a:spcPct val="100000"/>
              </a:lnSpc>
              <a:spcBef>
                <a:spcPts val="750"/>
              </a:spcBef>
              <a:spcAft>
                <a:spcPts val="0"/>
              </a:spcAft>
              <a:buSzPts val="1280"/>
              <a:buNone/>
              <a:defRPr sz="1200" b="1"/>
            </a:lvl5pPr>
            <a:lvl6pPr marL="2057180" lvl="5" indent="-171432" algn="l">
              <a:lnSpc>
                <a:spcPct val="100000"/>
              </a:lnSpc>
              <a:spcBef>
                <a:spcPts val="750"/>
              </a:spcBef>
              <a:spcAft>
                <a:spcPts val="0"/>
              </a:spcAft>
              <a:buSzPts val="1280"/>
              <a:buNone/>
              <a:defRPr sz="1200" b="1"/>
            </a:lvl6pPr>
            <a:lvl7pPr marL="2400045" lvl="6" indent="-171432" algn="l">
              <a:lnSpc>
                <a:spcPct val="100000"/>
              </a:lnSpc>
              <a:spcBef>
                <a:spcPts val="750"/>
              </a:spcBef>
              <a:spcAft>
                <a:spcPts val="0"/>
              </a:spcAft>
              <a:buSzPts val="1280"/>
              <a:buNone/>
              <a:defRPr sz="1200" b="1"/>
            </a:lvl7pPr>
            <a:lvl8pPr marL="2742908" lvl="7" indent="-171432" algn="l">
              <a:lnSpc>
                <a:spcPct val="100000"/>
              </a:lnSpc>
              <a:spcBef>
                <a:spcPts val="750"/>
              </a:spcBef>
              <a:spcAft>
                <a:spcPts val="0"/>
              </a:spcAft>
              <a:buSzPts val="1280"/>
              <a:buNone/>
              <a:defRPr sz="1200" b="1"/>
            </a:lvl8pPr>
            <a:lvl9pPr marL="3085771" lvl="8" indent="-171432" algn="l">
              <a:lnSpc>
                <a:spcPct val="100000"/>
              </a:lnSpc>
              <a:spcBef>
                <a:spcPts val="750"/>
              </a:spcBef>
              <a:spcAft>
                <a:spcPts val="0"/>
              </a:spcAft>
              <a:buSzPts val="1280"/>
              <a:buNone/>
              <a:defRPr sz="1200" b="1"/>
            </a:lvl9pPr>
          </a:lstStyle>
          <a:p>
            <a:endParaRPr/>
          </a:p>
        </p:txBody>
      </p:sp>
      <p:sp>
        <p:nvSpPr>
          <p:cNvPr id="44" name="Google Shape;44;p3"/>
          <p:cNvSpPr txBox="1">
            <a:spLocks noGrp="1"/>
          </p:cNvSpPr>
          <p:nvPr>
            <p:ph type="body" idx="4"/>
          </p:nvPr>
        </p:nvSpPr>
        <p:spPr>
          <a:xfrm>
            <a:off x="3816290" y="2737248"/>
            <a:ext cx="3139213" cy="3304117"/>
          </a:xfrm>
          <a:prstGeom prst="rect">
            <a:avLst/>
          </a:prstGeom>
          <a:noFill/>
          <a:ln>
            <a:noFill/>
          </a:ln>
        </p:spPr>
        <p:txBody>
          <a:bodyPr spcFirstLastPara="1" wrap="square" lIns="91425" tIns="45700" rIns="91425" bIns="45700" anchor="t" anchorCtr="0">
            <a:noAutofit/>
          </a:bodyPr>
          <a:lstStyle>
            <a:lvl1pPr marL="342863" lvl="0" indent="-240005" algn="l">
              <a:lnSpc>
                <a:spcPct val="100000"/>
              </a:lnSpc>
              <a:spcBef>
                <a:spcPts val="750"/>
              </a:spcBef>
              <a:spcAft>
                <a:spcPts val="0"/>
              </a:spcAft>
              <a:buSzPts val="1440"/>
              <a:buChar char="►"/>
              <a:defRPr/>
            </a:lvl1pPr>
            <a:lvl2pPr marL="685727" lvl="1" indent="-240005" algn="l">
              <a:lnSpc>
                <a:spcPct val="100000"/>
              </a:lnSpc>
              <a:spcBef>
                <a:spcPts val="750"/>
              </a:spcBef>
              <a:spcAft>
                <a:spcPts val="0"/>
              </a:spcAft>
              <a:buSzPts val="1440"/>
              <a:buChar char="►"/>
              <a:defRPr/>
            </a:lvl2pPr>
            <a:lvl3pPr marL="1028590" lvl="2" indent="-240004" algn="l">
              <a:lnSpc>
                <a:spcPct val="100000"/>
              </a:lnSpc>
              <a:spcBef>
                <a:spcPts val="750"/>
              </a:spcBef>
              <a:spcAft>
                <a:spcPts val="0"/>
              </a:spcAft>
              <a:buSzPts val="1440"/>
              <a:buChar char="►"/>
              <a:defRPr/>
            </a:lvl3pPr>
            <a:lvl4pPr marL="1371454" lvl="3" indent="-240004" algn="l">
              <a:lnSpc>
                <a:spcPct val="100000"/>
              </a:lnSpc>
              <a:spcBef>
                <a:spcPts val="750"/>
              </a:spcBef>
              <a:spcAft>
                <a:spcPts val="0"/>
              </a:spcAft>
              <a:buSzPts val="1440"/>
              <a:buChar char="►"/>
              <a:defRPr/>
            </a:lvl4pPr>
            <a:lvl5pPr marL="1714317" lvl="4" indent="-240004" algn="l">
              <a:lnSpc>
                <a:spcPct val="100000"/>
              </a:lnSpc>
              <a:spcBef>
                <a:spcPts val="750"/>
              </a:spcBef>
              <a:spcAft>
                <a:spcPts val="0"/>
              </a:spcAft>
              <a:buSzPts val="1440"/>
              <a:buChar char="►"/>
              <a:defRPr/>
            </a:lvl5pPr>
            <a:lvl6pPr marL="2057180" lvl="5" indent="-240004" algn="l">
              <a:lnSpc>
                <a:spcPct val="100000"/>
              </a:lnSpc>
              <a:spcBef>
                <a:spcPts val="750"/>
              </a:spcBef>
              <a:spcAft>
                <a:spcPts val="0"/>
              </a:spcAft>
              <a:buSzPts val="1440"/>
              <a:buChar char="►"/>
              <a:defRPr/>
            </a:lvl6pPr>
            <a:lvl7pPr marL="2400045" lvl="6" indent="-240004" algn="l">
              <a:lnSpc>
                <a:spcPct val="100000"/>
              </a:lnSpc>
              <a:spcBef>
                <a:spcPts val="750"/>
              </a:spcBef>
              <a:spcAft>
                <a:spcPts val="0"/>
              </a:spcAft>
              <a:buSzPts val="1440"/>
              <a:buChar char="►"/>
              <a:defRPr/>
            </a:lvl7pPr>
            <a:lvl8pPr marL="2742908" lvl="7" indent="-240005" algn="l">
              <a:lnSpc>
                <a:spcPct val="100000"/>
              </a:lnSpc>
              <a:spcBef>
                <a:spcPts val="750"/>
              </a:spcBef>
              <a:spcAft>
                <a:spcPts val="0"/>
              </a:spcAft>
              <a:buSzPts val="1440"/>
              <a:buChar char="►"/>
              <a:defRPr/>
            </a:lvl8pPr>
            <a:lvl9pPr marL="3085771" lvl="8" indent="-240005" algn="l">
              <a:lnSpc>
                <a:spcPct val="100000"/>
              </a:lnSpc>
              <a:spcBef>
                <a:spcPts val="750"/>
              </a:spcBef>
              <a:spcAft>
                <a:spcPts val="0"/>
              </a:spcAft>
              <a:buSzPts val="1440"/>
              <a:buChar char="►"/>
              <a:defRPr/>
            </a:lvl9pPr>
          </a:lstStyle>
          <a:p>
            <a:endParaRPr/>
          </a:p>
        </p:txBody>
      </p:sp>
      <p:sp>
        <p:nvSpPr>
          <p:cNvPr id="7" name="Google Shape;45;p3">
            <a:extLst>
              <a:ext uri="{FF2B5EF4-FFF2-40B4-BE49-F238E27FC236}">
                <a16:creationId xmlns:a16="http://schemas.microsoft.com/office/drawing/2014/main" id="{09B15565-6BD5-4C9A-896B-A85AA57980D3}"/>
              </a:ext>
            </a:extLst>
          </p:cNvPr>
          <p:cNvSpPr txBox="1">
            <a:spLocks noGrp="1"/>
          </p:cNvSpPr>
          <p:nvPr>
            <p:ph type="dt" idx="10"/>
          </p:nvPr>
        </p:nvSpPr>
        <p:spPr>
          <a:xfrm>
            <a:off x="5403852" y="6042027"/>
            <a:ext cx="684213" cy="365125"/>
          </a:xfrm>
          <a:prstGeom prst="rect">
            <a:avLst/>
          </a:prstGeom>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 name="Google Shape;46;p3">
            <a:extLst>
              <a:ext uri="{FF2B5EF4-FFF2-40B4-BE49-F238E27FC236}">
                <a16:creationId xmlns:a16="http://schemas.microsoft.com/office/drawing/2014/main" id="{C6DA4C2C-738F-4C67-923C-9382B678CD85}"/>
              </a:ext>
            </a:extLst>
          </p:cNvPr>
          <p:cNvSpPr txBox="1">
            <a:spLocks noGrp="1"/>
          </p:cNvSpPr>
          <p:nvPr>
            <p:ph type="ftr" idx="11"/>
          </p:nvPr>
        </p:nvSpPr>
        <p:spPr>
          <a:xfrm>
            <a:off x="508000" y="6042027"/>
            <a:ext cx="4722813" cy="365125"/>
          </a:xfrm>
          <a:prstGeom prst="rect">
            <a:avLst/>
          </a:prstGeom>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 name="Google Shape;47;p3">
            <a:extLst>
              <a:ext uri="{FF2B5EF4-FFF2-40B4-BE49-F238E27FC236}">
                <a16:creationId xmlns:a16="http://schemas.microsoft.com/office/drawing/2014/main" id="{4577DA79-9512-4F7A-88AE-6DDB93FD65BA}"/>
              </a:ext>
            </a:extLst>
          </p:cNvPr>
          <p:cNvSpPr txBox="1">
            <a:spLocks noGrp="1"/>
          </p:cNvSpPr>
          <p:nvPr>
            <p:ph type="sldNum" idx="12"/>
          </p:nvPr>
        </p:nvSpPr>
        <p:spPr>
          <a:xfrm>
            <a:off x="6443664" y="6042027"/>
            <a:ext cx="511175" cy="365125"/>
          </a:xfrm>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smtClean="0">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9pPr>
          </a:lstStyle>
          <a:p>
            <a:pPr>
              <a:defRPr/>
            </a:pPr>
            <a:fld id="{DA379D37-55FB-4BEB-8B79-F739BCA7B3B6}" type="slidenum">
              <a:rPr lang="en-GB"/>
              <a:pPr>
                <a:defRPr/>
              </a:pPr>
              <a:t>‹#›</a:t>
            </a:fld>
            <a:endParaRPr lang="en-GB"/>
          </a:p>
        </p:txBody>
      </p:sp>
    </p:spTree>
    <p:extLst>
      <p:ext uri="{BB962C8B-B14F-4D97-AF65-F5344CB8AC3E}">
        <p14:creationId xmlns:p14="http://schemas.microsoft.com/office/powerpoint/2010/main" val="11129570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hape 66">
            <a:extLst>
              <a:ext uri="{FF2B5EF4-FFF2-40B4-BE49-F238E27FC236}">
                <a16:creationId xmlns:a16="http://schemas.microsoft.com/office/drawing/2014/main" id="{BC6B7F7F-6D40-4530-B1B0-F7B2DEB551A2}"/>
              </a:ext>
            </a:extLst>
          </p:cNvPr>
          <p:cNvSpPr>
            <a:spLocks noGrp="1"/>
          </p:cNvSpPr>
          <p:nvPr>
            <p:ph type="sldNum" sz="quarter" idx="10"/>
          </p:nvPr>
        </p:nvSpPr>
        <p:spPr/>
        <p:txBody>
          <a:bodyPr/>
          <a:lstStyle>
            <a:lvl1pPr>
              <a:defRPr/>
            </a:lvl1pPr>
          </a:lstStyle>
          <a:p>
            <a:pPr>
              <a:defRPr/>
            </a:pPr>
            <a:fld id="{C82D23FB-73C9-4EE1-A224-134538644942}" type="slidenum">
              <a:rPr/>
              <a:pPr>
                <a:defRPr/>
              </a:pPr>
              <a:t>‹#›</a:t>
            </a:fld>
            <a:endParaRPr/>
          </a:p>
        </p:txBody>
      </p:sp>
    </p:spTree>
    <p:extLst>
      <p:ext uri="{BB962C8B-B14F-4D97-AF65-F5344CB8AC3E}">
        <p14:creationId xmlns:p14="http://schemas.microsoft.com/office/powerpoint/2010/main" val="112286747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719724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736675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030620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4415250" y="6505279"/>
            <a:ext cx="304571" cy="297389"/>
          </a:xfrm>
          <a:prstGeom prst="rect">
            <a:avLst/>
          </a:prstGeom>
        </p:spPr>
        <p:txBody>
          <a:bodyPr/>
          <a:lstStyle/>
          <a:p>
            <a:pPr defTabSz="410730"/>
            <a:fld id="{86CB4B4D-7CA3-9044-876B-883B54F8677D}" type="slidenum">
              <a:rPr lang="en-GB" smtClean="0"/>
              <a:pPr defTabSz="410730"/>
              <a:t>‹#›</a:t>
            </a:fld>
            <a:endParaRPr lang="en-GB"/>
          </a:p>
        </p:txBody>
      </p:sp>
    </p:spTree>
    <p:extLst>
      <p:ext uri="{BB962C8B-B14F-4D97-AF65-F5344CB8AC3E}">
        <p14:creationId xmlns:p14="http://schemas.microsoft.com/office/powerpoint/2010/main" val="35742483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49186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4003" y="4160104"/>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788445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91" descr="pp2"/>
          <p:cNvPicPr>
            <a:picLocks noChangeAspect="1" noChangeArrowheads="1"/>
          </p:cNvPicPr>
          <p:nvPr/>
        </p:nvPicPr>
        <p:blipFill>
          <a:blip r:embed="rId2" cstate="print"/>
          <a:srcRect/>
          <a:stretch>
            <a:fillRect/>
          </a:stretch>
        </p:blipFill>
        <p:spPr bwMode="auto">
          <a:xfrm>
            <a:off x="-76199" y="-71438"/>
            <a:ext cx="9297988" cy="7002463"/>
          </a:xfrm>
          <a:prstGeom prst="rect">
            <a:avLst/>
          </a:prstGeom>
          <a:noFill/>
          <a:ln w="9525">
            <a:noFill/>
            <a:miter lim="800000"/>
            <a:headEnd/>
            <a:tailEnd/>
          </a:ln>
        </p:spPr>
      </p:pic>
    </p:spTree>
    <p:extLst>
      <p:ext uri="{BB962C8B-B14F-4D97-AF65-F5344CB8AC3E}">
        <p14:creationId xmlns:p14="http://schemas.microsoft.com/office/powerpoint/2010/main" val="923083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7"/>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1371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9" y="4160054"/>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377074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466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1899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602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88988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2"/>
        <p:cNvGrpSpPr/>
        <p:nvPr/>
      </p:nvGrpSpPr>
      <p:grpSpPr>
        <a:xfrm>
          <a:off x="0" y="0"/>
          <a:ext cx="0" cy="0"/>
          <a:chOff x="0" y="0"/>
          <a:chExt cx="0" cy="0"/>
        </a:xfrm>
      </p:grpSpPr>
      <p:sp>
        <p:nvSpPr>
          <p:cNvPr id="34" name="Google Shape;34;p2"/>
          <p:cNvSpPr txBox="1">
            <a:spLocks noGrp="1"/>
          </p:cNvSpPr>
          <p:nvPr>
            <p:ph type="ctrTitle"/>
          </p:nvPr>
        </p:nvSpPr>
        <p:spPr>
          <a:xfrm>
            <a:off x="1130300" y="2404534"/>
            <a:ext cx="5825202"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3037">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130300" y="4050833"/>
            <a:ext cx="5825202" cy="1096899"/>
          </a:xfrm>
          <a:prstGeom prst="rect">
            <a:avLst/>
          </a:prstGeom>
          <a:noFill/>
          <a:ln>
            <a:noFill/>
          </a:ln>
        </p:spPr>
        <p:txBody>
          <a:bodyPr spcFirstLastPara="1" wrap="square" lIns="91425" tIns="45700" rIns="91425" bIns="45700" anchor="t" anchorCtr="0">
            <a:noAutofit/>
          </a:bodyPr>
          <a:lstStyle>
            <a:lvl1pPr lvl="0" algn="r">
              <a:lnSpc>
                <a:spcPct val="100000"/>
              </a:lnSpc>
              <a:spcBef>
                <a:spcPts val="562"/>
              </a:spcBef>
              <a:spcAft>
                <a:spcPts val="0"/>
              </a:spcAft>
              <a:buSzPts val="1440"/>
              <a:buNone/>
              <a:defRPr>
                <a:solidFill>
                  <a:srgbClr val="7F7F7F"/>
                </a:solidFill>
              </a:defRPr>
            </a:lvl1pPr>
            <a:lvl2pPr lvl="1" algn="ctr">
              <a:lnSpc>
                <a:spcPct val="100000"/>
              </a:lnSpc>
              <a:spcBef>
                <a:spcPts val="562"/>
              </a:spcBef>
              <a:spcAft>
                <a:spcPts val="0"/>
              </a:spcAft>
              <a:buSzPts val="1280"/>
              <a:buNone/>
              <a:defRPr>
                <a:solidFill>
                  <a:srgbClr val="888888"/>
                </a:solidFill>
              </a:defRPr>
            </a:lvl2pPr>
            <a:lvl3pPr lvl="2" algn="ctr">
              <a:lnSpc>
                <a:spcPct val="100000"/>
              </a:lnSpc>
              <a:spcBef>
                <a:spcPts val="562"/>
              </a:spcBef>
              <a:spcAft>
                <a:spcPts val="0"/>
              </a:spcAft>
              <a:buSzPts val="1120"/>
              <a:buNone/>
              <a:defRPr>
                <a:solidFill>
                  <a:srgbClr val="888888"/>
                </a:solidFill>
              </a:defRPr>
            </a:lvl3pPr>
            <a:lvl4pPr lvl="3" algn="ctr">
              <a:lnSpc>
                <a:spcPct val="100000"/>
              </a:lnSpc>
              <a:spcBef>
                <a:spcPts val="562"/>
              </a:spcBef>
              <a:spcAft>
                <a:spcPts val="0"/>
              </a:spcAft>
              <a:buSzPts val="960"/>
              <a:buNone/>
              <a:defRPr>
                <a:solidFill>
                  <a:srgbClr val="888888"/>
                </a:solidFill>
              </a:defRPr>
            </a:lvl4pPr>
            <a:lvl5pPr lvl="4" algn="ctr">
              <a:lnSpc>
                <a:spcPct val="100000"/>
              </a:lnSpc>
              <a:spcBef>
                <a:spcPts val="562"/>
              </a:spcBef>
              <a:spcAft>
                <a:spcPts val="0"/>
              </a:spcAft>
              <a:buSzPts val="960"/>
              <a:buNone/>
              <a:defRPr>
                <a:solidFill>
                  <a:srgbClr val="888888"/>
                </a:solidFill>
              </a:defRPr>
            </a:lvl5pPr>
            <a:lvl6pPr lvl="5" algn="ctr">
              <a:lnSpc>
                <a:spcPct val="100000"/>
              </a:lnSpc>
              <a:spcBef>
                <a:spcPts val="562"/>
              </a:spcBef>
              <a:spcAft>
                <a:spcPts val="0"/>
              </a:spcAft>
              <a:buSzPts val="960"/>
              <a:buNone/>
              <a:defRPr>
                <a:solidFill>
                  <a:srgbClr val="888888"/>
                </a:solidFill>
              </a:defRPr>
            </a:lvl6pPr>
            <a:lvl7pPr lvl="6" algn="ctr">
              <a:lnSpc>
                <a:spcPct val="100000"/>
              </a:lnSpc>
              <a:spcBef>
                <a:spcPts val="562"/>
              </a:spcBef>
              <a:spcAft>
                <a:spcPts val="0"/>
              </a:spcAft>
              <a:buSzPts val="960"/>
              <a:buNone/>
              <a:defRPr>
                <a:solidFill>
                  <a:srgbClr val="888888"/>
                </a:solidFill>
              </a:defRPr>
            </a:lvl7pPr>
            <a:lvl8pPr lvl="7" algn="ctr">
              <a:lnSpc>
                <a:spcPct val="100000"/>
              </a:lnSpc>
              <a:spcBef>
                <a:spcPts val="562"/>
              </a:spcBef>
              <a:spcAft>
                <a:spcPts val="0"/>
              </a:spcAft>
              <a:buSzPts val="960"/>
              <a:buNone/>
              <a:defRPr>
                <a:solidFill>
                  <a:srgbClr val="888888"/>
                </a:solidFill>
              </a:defRPr>
            </a:lvl8pPr>
            <a:lvl9pPr lvl="8" algn="ctr">
              <a:lnSpc>
                <a:spcPct val="100000"/>
              </a:lnSpc>
              <a:spcBef>
                <a:spcPts val="562"/>
              </a:spcBef>
              <a:spcAft>
                <a:spcPts val="0"/>
              </a:spcAft>
              <a:buSzPts val="960"/>
              <a:buNone/>
              <a:defRPr>
                <a:solidFill>
                  <a:srgbClr val="888888"/>
                </a:solidFill>
              </a:defRPr>
            </a:lvl9pPr>
          </a:lstStyle>
          <a:p>
            <a:endParaRPr/>
          </a:p>
        </p:txBody>
      </p:sp>
      <p:sp>
        <p:nvSpPr>
          <p:cNvPr id="36" name="Google Shape;36;p2"/>
          <p:cNvSpPr txBox="1">
            <a:spLocks noGrp="1"/>
          </p:cNvSpPr>
          <p:nvPr>
            <p:ph type="dt" idx="10"/>
          </p:nvPr>
        </p:nvSpPr>
        <p:spPr>
          <a:xfrm>
            <a:off x="5403852" y="6041366"/>
            <a:ext cx="68395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
          <p:cNvSpPr txBox="1">
            <a:spLocks noGrp="1"/>
          </p:cNvSpPr>
          <p:nvPr>
            <p:ph type="ftr" idx="11"/>
          </p:nvPr>
        </p:nvSpPr>
        <p:spPr>
          <a:xfrm>
            <a:off x="508004" y="6041366"/>
            <a:ext cx="4723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
          <p:cNvSpPr txBox="1">
            <a:spLocks noGrp="1"/>
          </p:cNvSpPr>
          <p:nvPr>
            <p:ph type="sldNum" idx="12"/>
          </p:nvPr>
        </p:nvSpPr>
        <p:spPr>
          <a:xfrm>
            <a:off x="6443001" y="6041366"/>
            <a:ext cx="5125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6700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08003" y="609601"/>
            <a:ext cx="6447501"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506810" y="2160983"/>
            <a:ext cx="3139218" cy="576262"/>
          </a:xfrm>
          <a:prstGeom prst="rect">
            <a:avLst/>
          </a:prstGeom>
          <a:noFill/>
          <a:ln>
            <a:noFill/>
          </a:ln>
        </p:spPr>
        <p:txBody>
          <a:bodyPr spcFirstLastPara="1" wrap="square" lIns="91425" tIns="45700" rIns="91425" bIns="45700" anchor="b" anchorCtr="0">
            <a:noAutofit/>
          </a:bodyPr>
          <a:lstStyle>
            <a:lvl1pPr marL="257147" lvl="0" indent="-128573" algn="l">
              <a:lnSpc>
                <a:spcPct val="100000"/>
              </a:lnSpc>
              <a:spcBef>
                <a:spcPts val="562"/>
              </a:spcBef>
              <a:spcAft>
                <a:spcPts val="0"/>
              </a:spcAft>
              <a:buSzPts val="1920"/>
              <a:buNone/>
              <a:defRPr sz="1350" b="0"/>
            </a:lvl1pPr>
            <a:lvl2pPr marL="514292" lvl="1" indent="-128573" algn="l">
              <a:lnSpc>
                <a:spcPct val="100000"/>
              </a:lnSpc>
              <a:spcBef>
                <a:spcPts val="562"/>
              </a:spcBef>
              <a:spcAft>
                <a:spcPts val="0"/>
              </a:spcAft>
              <a:buSzPts val="1600"/>
              <a:buNone/>
              <a:defRPr sz="1125" b="1"/>
            </a:lvl2pPr>
            <a:lvl3pPr marL="771439" lvl="2" indent="-128573" algn="l">
              <a:lnSpc>
                <a:spcPct val="100000"/>
              </a:lnSpc>
              <a:spcBef>
                <a:spcPts val="562"/>
              </a:spcBef>
              <a:spcAft>
                <a:spcPts val="0"/>
              </a:spcAft>
              <a:buSzPts val="1440"/>
              <a:buNone/>
              <a:defRPr sz="1012" b="1"/>
            </a:lvl3pPr>
            <a:lvl4pPr marL="1028586" lvl="3" indent="-128573" algn="l">
              <a:lnSpc>
                <a:spcPct val="100000"/>
              </a:lnSpc>
              <a:spcBef>
                <a:spcPts val="562"/>
              </a:spcBef>
              <a:spcAft>
                <a:spcPts val="0"/>
              </a:spcAft>
              <a:buSzPts val="1280"/>
              <a:buNone/>
              <a:defRPr sz="900" b="1"/>
            </a:lvl4pPr>
            <a:lvl5pPr marL="1285732" lvl="4" indent="-128573" algn="l">
              <a:lnSpc>
                <a:spcPct val="100000"/>
              </a:lnSpc>
              <a:spcBef>
                <a:spcPts val="562"/>
              </a:spcBef>
              <a:spcAft>
                <a:spcPts val="0"/>
              </a:spcAft>
              <a:buSzPts val="1280"/>
              <a:buNone/>
              <a:defRPr sz="900" b="1"/>
            </a:lvl5pPr>
            <a:lvl6pPr marL="1542878" lvl="5" indent="-128573" algn="l">
              <a:lnSpc>
                <a:spcPct val="100000"/>
              </a:lnSpc>
              <a:spcBef>
                <a:spcPts val="562"/>
              </a:spcBef>
              <a:spcAft>
                <a:spcPts val="0"/>
              </a:spcAft>
              <a:buSzPts val="1280"/>
              <a:buNone/>
              <a:defRPr sz="900" b="1"/>
            </a:lvl6pPr>
            <a:lvl7pPr marL="1800025" lvl="6" indent="-128573" algn="l">
              <a:lnSpc>
                <a:spcPct val="100000"/>
              </a:lnSpc>
              <a:spcBef>
                <a:spcPts val="562"/>
              </a:spcBef>
              <a:spcAft>
                <a:spcPts val="0"/>
              </a:spcAft>
              <a:buSzPts val="1280"/>
              <a:buNone/>
              <a:defRPr sz="900" b="1"/>
            </a:lvl7pPr>
            <a:lvl8pPr marL="2057171" lvl="7" indent="-128573" algn="l">
              <a:lnSpc>
                <a:spcPct val="100000"/>
              </a:lnSpc>
              <a:spcBef>
                <a:spcPts val="562"/>
              </a:spcBef>
              <a:spcAft>
                <a:spcPts val="0"/>
              </a:spcAft>
              <a:buSzPts val="1280"/>
              <a:buNone/>
              <a:defRPr sz="900" b="1"/>
            </a:lvl8pPr>
            <a:lvl9pPr marL="2314318" lvl="8" indent="-128573" algn="l">
              <a:lnSpc>
                <a:spcPct val="100000"/>
              </a:lnSpc>
              <a:spcBef>
                <a:spcPts val="562"/>
              </a:spcBef>
              <a:spcAft>
                <a:spcPts val="0"/>
              </a:spcAft>
              <a:buSzPts val="1280"/>
              <a:buNone/>
              <a:defRPr sz="900" b="1"/>
            </a:lvl9pPr>
          </a:lstStyle>
          <a:p>
            <a:endParaRPr/>
          </a:p>
        </p:txBody>
      </p:sp>
      <p:sp>
        <p:nvSpPr>
          <p:cNvPr id="42" name="Google Shape;42;p3"/>
          <p:cNvSpPr txBox="1">
            <a:spLocks noGrp="1"/>
          </p:cNvSpPr>
          <p:nvPr>
            <p:ph type="body" idx="2"/>
          </p:nvPr>
        </p:nvSpPr>
        <p:spPr>
          <a:xfrm>
            <a:off x="506810" y="2737249"/>
            <a:ext cx="3139218" cy="3304117"/>
          </a:xfrm>
          <a:prstGeom prst="rect">
            <a:avLst/>
          </a:prstGeom>
          <a:noFill/>
          <a:ln>
            <a:noFill/>
          </a:ln>
        </p:spPr>
        <p:txBody>
          <a:bodyPr spcFirstLastPara="1" wrap="square" lIns="91425" tIns="45700" rIns="91425" bIns="45700" anchor="t" anchorCtr="0">
            <a:noAutofit/>
          </a:bodyPr>
          <a:lstStyle>
            <a:lvl1pPr marL="257147" lvl="0" indent="-180003" algn="l">
              <a:lnSpc>
                <a:spcPct val="100000"/>
              </a:lnSpc>
              <a:spcBef>
                <a:spcPts val="562"/>
              </a:spcBef>
              <a:spcAft>
                <a:spcPts val="0"/>
              </a:spcAft>
              <a:buSzPts val="1440"/>
              <a:buChar char="►"/>
              <a:defRPr/>
            </a:lvl1pPr>
            <a:lvl2pPr marL="514292" lvl="1" indent="-180003" algn="l">
              <a:lnSpc>
                <a:spcPct val="100000"/>
              </a:lnSpc>
              <a:spcBef>
                <a:spcPts val="562"/>
              </a:spcBef>
              <a:spcAft>
                <a:spcPts val="0"/>
              </a:spcAft>
              <a:buSzPts val="1440"/>
              <a:buChar char="►"/>
              <a:defRPr/>
            </a:lvl2pPr>
            <a:lvl3pPr marL="771439" lvl="2" indent="-180002" algn="l">
              <a:lnSpc>
                <a:spcPct val="100000"/>
              </a:lnSpc>
              <a:spcBef>
                <a:spcPts val="562"/>
              </a:spcBef>
              <a:spcAft>
                <a:spcPts val="0"/>
              </a:spcAft>
              <a:buSzPts val="1440"/>
              <a:buChar char="►"/>
              <a:defRPr/>
            </a:lvl3pPr>
            <a:lvl4pPr marL="1028586" lvl="3" indent="-180002" algn="l">
              <a:lnSpc>
                <a:spcPct val="100000"/>
              </a:lnSpc>
              <a:spcBef>
                <a:spcPts val="562"/>
              </a:spcBef>
              <a:spcAft>
                <a:spcPts val="0"/>
              </a:spcAft>
              <a:buSzPts val="1440"/>
              <a:buChar char="►"/>
              <a:defRPr/>
            </a:lvl4pPr>
            <a:lvl5pPr marL="1285732" lvl="4" indent="-180002" algn="l">
              <a:lnSpc>
                <a:spcPct val="100000"/>
              </a:lnSpc>
              <a:spcBef>
                <a:spcPts val="562"/>
              </a:spcBef>
              <a:spcAft>
                <a:spcPts val="0"/>
              </a:spcAft>
              <a:buSzPts val="1440"/>
              <a:buChar char="►"/>
              <a:defRPr/>
            </a:lvl5pPr>
            <a:lvl6pPr marL="1542878" lvl="5" indent="-180002" algn="l">
              <a:lnSpc>
                <a:spcPct val="100000"/>
              </a:lnSpc>
              <a:spcBef>
                <a:spcPts val="562"/>
              </a:spcBef>
              <a:spcAft>
                <a:spcPts val="0"/>
              </a:spcAft>
              <a:buSzPts val="1440"/>
              <a:buChar char="►"/>
              <a:defRPr/>
            </a:lvl6pPr>
            <a:lvl7pPr marL="1800025" lvl="6" indent="-180002" algn="l">
              <a:lnSpc>
                <a:spcPct val="100000"/>
              </a:lnSpc>
              <a:spcBef>
                <a:spcPts val="562"/>
              </a:spcBef>
              <a:spcAft>
                <a:spcPts val="0"/>
              </a:spcAft>
              <a:buSzPts val="1440"/>
              <a:buChar char="►"/>
              <a:defRPr/>
            </a:lvl7pPr>
            <a:lvl8pPr marL="2057171" lvl="7" indent="-180003" algn="l">
              <a:lnSpc>
                <a:spcPct val="100000"/>
              </a:lnSpc>
              <a:spcBef>
                <a:spcPts val="562"/>
              </a:spcBef>
              <a:spcAft>
                <a:spcPts val="0"/>
              </a:spcAft>
              <a:buSzPts val="1440"/>
              <a:buChar char="►"/>
              <a:defRPr/>
            </a:lvl8pPr>
            <a:lvl9pPr marL="2314318" lvl="8" indent="-180003" algn="l">
              <a:lnSpc>
                <a:spcPct val="100000"/>
              </a:lnSpc>
              <a:spcBef>
                <a:spcPts val="562"/>
              </a:spcBef>
              <a:spcAft>
                <a:spcPts val="0"/>
              </a:spcAft>
              <a:buSzPts val="1440"/>
              <a:buChar char="►"/>
              <a:defRPr/>
            </a:lvl9pPr>
          </a:lstStyle>
          <a:p>
            <a:endParaRPr/>
          </a:p>
        </p:txBody>
      </p:sp>
      <p:sp>
        <p:nvSpPr>
          <p:cNvPr id="43" name="Google Shape;43;p3"/>
          <p:cNvSpPr txBox="1">
            <a:spLocks noGrp="1"/>
          </p:cNvSpPr>
          <p:nvPr>
            <p:ph type="body" idx="3"/>
          </p:nvPr>
        </p:nvSpPr>
        <p:spPr>
          <a:xfrm>
            <a:off x="3816290" y="2160983"/>
            <a:ext cx="3139213" cy="576262"/>
          </a:xfrm>
          <a:prstGeom prst="rect">
            <a:avLst/>
          </a:prstGeom>
          <a:noFill/>
          <a:ln>
            <a:noFill/>
          </a:ln>
        </p:spPr>
        <p:txBody>
          <a:bodyPr spcFirstLastPara="1" wrap="square" lIns="91425" tIns="45700" rIns="91425" bIns="45700" anchor="b" anchorCtr="0">
            <a:noAutofit/>
          </a:bodyPr>
          <a:lstStyle>
            <a:lvl1pPr marL="257147" lvl="0" indent="-128573" algn="l">
              <a:lnSpc>
                <a:spcPct val="100000"/>
              </a:lnSpc>
              <a:spcBef>
                <a:spcPts val="562"/>
              </a:spcBef>
              <a:spcAft>
                <a:spcPts val="0"/>
              </a:spcAft>
              <a:buSzPts val="1920"/>
              <a:buNone/>
              <a:defRPr sz="1350" b="0"/>
            </a:lvl1pPr>
            <a:lvl2pPr marL="514292" lvl="1" indent="-128573" algn="l">
              <a:lnSpc>
                <a:spcPct val="100000"/>
              </a:lnSpc>
              <a:spcBef>
                <a:spcPts val="562"/>
              </a:spcBef>
              <a:spcAft>
                <a:spcPts val="0"/>
              </a:spcAft>
              <a:buSzPts val="1600"/>
              <a:buNone/>
              <a:defRPr sz="1125" b="1"/>
            </a:lvl2pPr>
            <a:lvl3pPr marL="771439" lvl="2" indent="-128573" algn="l">
              <a:lnSpc>
                <a:spcPct val="100000"/>
              </a:lnSpc>
              <a:spcBef>
                <a:spcPts val="562"/>
              </a:spcBef>
              <a:spcAft>
                <a:spcPts val="0"/>
              </a:spcAft>
              <a:buSzPts val="1440"/>
              <a:buNone/>
              <a:defRPr sz="1012" b="1"/>
            </a:lvl3pPr>
            <a:lvl4pPr marL="1028586" lvl="3" indent="-128573" algn="l">
              <a:lnSpc>
                <a:spcPct val="100000"/>
              </a:lnSpc>
              <a:spcBef>
                <a:spcPts val="562"/>
              </a:spcBef>
              <a:spcAft>
                <a:spcPts val="0"/>
              </a:spcAft>
              <a:buSzPts val="1280"/>
              <a:buNone/>
              <a:defRPr sz="900" b="1"/>
            </a:lvl4pPr>
            <a:lvl5pPr marL="1285732" lvl="4" indent="-128573" algn="l">
              <a:lnSpc>
                <a:spcPct val="100000"/>
              </a:lnSpc>
              <a:spcBef>
                <a:spcPts val="562"/>
              </a:spcBef>
              <a:spcAft>
                <a:spcPts val="0"/>
              </a:spcAft>
              <a:buSzPts val="1280"/>
              <a:buNone/>
              <a:defRPr sz="900" b="1"/>
            </a:lvl5pPr>
            <a:lvl6pPr marL="1542878" lvl="5" indent="-128573" algn="l">
              <a:lnSpc>
                <a:spcPct val="100000"/>
              </a:lnSpc>
              <a:spcBef>
                <a:spcPts val="562"/>
              </a:spcBef>
              <a:spcAft>
                <a:spcPts val="0"/>
              </a:spcAft>
              <a:buSzPts val="1280"/>
              <a:buNone/>
              <a:defRPr sz="900" b="1"/>
            </a:lvl6pPr>
            <a:lvl7pPr marL="1800025" lvl="6" indent="-128573" algn="l">
              <a:lnSpc>
                <a:spcPct val="100000"/>
              </a:lnSpc>
              <a:spcBef>
                <a:spcPts val="562"/>
              </a:spcBef>
              <a:spcAft>
                <a:spcPts val="0"/>
              </a:spcAft>
              <a:buSzPts val="1280"/>
              <a:buNone/>
              <a:defRPr sz="900" b="1"/>
            </a:lvl7pPr>
            <a:lvl8pPr marL="2057171" lvl="7" indent="-128573" algn="l">
              <a:lnSpc>
                <a:spcPct val="100000"/>
              </a:lnSpc>
              <a:spcBef>
                <a:spcPts val="562"/>
              </a:spcBef>
              <a:spcAft>
                <a:spcPts val="0"/>
              </a:spcAft>
              <a:buSzPts val="1280"/>
              <a:buNone/>
              <a:defRPr sz="900" b="1"/>
            </a:lvl8pPr>
            <a:lvl9pPr marL="2314318" lvl="8" indent="-128573" algn="l">
              <a:lnSpc>
                <a:spcPct val="100000"/>
              </a:lnSpc>
              <a:spcBef>
                <a:spcPts val="562"/>
              </a:spcBef>
              <a:spcAft>
                <a:spcPts val="0"/>
              </a:spcAft>
              <a:buSzPts val="1280"/>
              <a:buNone/>
              <a:defRPr sz="900" b="1"/>
            </a:lvl9pPr>
          </a:lstStyle>
          <a:p>
            <a:endParaRPr/>
          </a:p>
        </p:txBody>
      </p:sp>
      <p:sp>
        <p:nvSpPr>
          <p:cNvPr id="44" name="Google Shape;44;p3"/>
          <p:cNvSpPr txBox="1">
            <a:spLocks noGrp="1"/>
          </p:cNvSpPr>
          <p:nvPr>
            <p:ph type="body" idx="4"/>
          </p:nvPr>
        </p:nvSpPr>
        <p:spPr>
          <a:xfrm>
            <a:off x="3816290" y="2737249"/>
            <a:ext cx="3139213" cy="3304117"/>
          </a:xfrm>
          <a:prstGeom prst="rect">
            <a:avLst/>
          </a:prstGeom>
          <a:noFill/>
          <a:ln>
            <a:noFill/>
          </a:ln>
        </p:spPr>
        <p:txBody>
          <a:bodyPr spcFirstLastPara="1" wrap="square" lIns="91425" tIns="45700" rIns="91425" bIns="45700" anchor="t" anchorCtr="0">
            <a:noAutofit/>
          </a:bodyPr>
          <a:lstStyle>
            <a:lvl1pPr marL="257147" lvl="0" indent="-180003" algn="l">
              <a:lnSpc>
                <a:spcPct val="100000"/>
              </a:lnSpc>
              <a:spcBef>
                <a:spcPts val="562"/>
              </a:spcBef>
              <a:spcAft>
                <a:spcPts val="0"/>
              </a:spcAft>
              <a:buSzPts val="1440"/>
              <a:buChar char="►"/>
              <a:defRPr/>
            </a:lvl1pPr>
            <a:lvl2pPr marL="514292" lvl="1" indent="-180003" algn="l">
              <a:lnSpc>
                <a:spcPct val="100000"/>
              </a:lnSpc>
              <a:spcBef>
                <a:spcPts val="562"/>
              </a:spcBef>
              <a:spcAft>
                <a:spcPts val="0"/>
              </a:spcAft>
              <a:buSzPts val="1440"/>
              <a:buChar char="►"/>
              <a:defRPr/>
            </a:lvl2pPr>
            <a:lvl3pPr marL="771439" lvl="2" indent="-180002" algn="l">
              <a:lnSpc>
                <a:spcPct val="100000"/>
              </a:lnSpc>
              <a:spcBef>
                <a:spcPts val="562"/>
              </a:spcBef>
              <a:spcAft>
                <a:spcPts val="0"/>
              </a:spcAft>
              <a:buSzPts val="1440"/>
              <a:buChar char="►"/>
              <a:defRPr/>
            </a:lvl3pPr>
            <a:lvl4pPr marL="1028586" lvl="3" indent="-180002" algn="l">
              <a:lnSpc>
                <a:spcPct val="100000"/>
              </a:lnSpc>
              <a:spcBef>
                <a:spcPts val="562"/>
              </a:spcBef>
              <a:spcAft>
                <a:spcPts val="0"/>
              </a:spcAft>
              <a:buSzPts val="1440"/>
              <a:buChar char="►"/>
              <a:defRPr/>
            </a:lvl4pPr>
            <a:lvl5pPr marL="1285732" lvl="4" indent="-180002" algn="l">
              <a:lnSpc>
                <a:spcPct val="100000"/>
              </a:lnSpc>
              <a:spcBef>
                <a:spcPts val="562"/>
              </a:spcBef>
              <a:spcAft>
                <a:spcPts val="0"/>
              </a:spcAft>
              <a:buSzPts val="1440"/>
              <a:buChar char="►"/>
              <a:defRPr/>
            </a:lvl5pPr>
            <a:lvl6pPr marL="1542878" lvl="5" indent="-180002" algn="l">
              <a:lnSpc>
                <a:spcPct val="100000"/>
              </a:lnSpc>
              <a:spcBef>
                <a:spcPts val="562"/>
              </a:spcBef>
              <a:spcAft>
                <a:spcPts val="0"/>
              </a:spcAft>
              <a:buSzPts val="1440"/>
              <a:buChar char="►"/>
              <a:defRPr/>
            </a:lvl6pPr>
            <a:lvl7pPr marL="1800025" lvl="6" indent="-180002" algn="l">
              <a:lnSpc>
                <a:spcPct val="100000"/>
              </a:lnSpc>
              <a:spcBef>
                <a:spcPts val="562"/>
              </a:spcBef>
              <a:spcAft>
                <a:spcPts val="0"/>
              </a:spcAft>
              <a:buSzPts val="1440"/>
              <a:buChar char="►"/>
              <a:defRPr/>
            </a:lvl7pPr>
            <a:lvl8pPr marL="2057171" lvl="7" indent="-180003" algn="l">
              <a:lnSpc>
                <a:spcPct val="100000"/>
              </a:lnSpc>
              <a:spcBef>
                <a:spcPts val="562"/>
              </a:spcBef>
              <a:spcAft>
                <a:spcPts val="0"/>
              </a:spcAft>
              <a:buSzPts val="1440"/>
              <a:buChar char="►"/>
              <a:defRPr/>
            </a:lvl8pPr>
            <a:lvl9pPr marL="2314318" lvl="8" indent="-180003" algn="l">
              <a:lnSpc>
                <a:spcPct val="100000"/>
              </a:lnSpc>
              <a:spcBef>
                <a:spcPts val="562"/>
              </a:spcBef>
              <a:spcAft>
                <a:spcPts val="0"/>
              </a:spcAft>
              <a:buSzPts val="1440"/>
              <a:buChar char="►"/>
              <a:defRPr/>
            </a:lvl9pPr>
          </a:lstStyle>
          <a:p>
            <a:endParaRPr/>
          </a:p>
        </p:txBody>
      </p:sp>
      <p:sp>
        <p:nvSpPr>
          <p:cNvPr id="45" name="Google Shape;45;p3"/>
          <p:cNvSpPr txBox="1">
            <a:spLocks noGrp="1"/>
          </p:cNvSpPr>
          <p:nvPr>
            <p:ph type="dt" idx="10"/>
          </p:nvPr>
        </p:nvSpPr>
        <p:spPr>
          <a:xfrm>
            <a:off x="5403852" y="6041366"/>
            <a:ext cx="68395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
          <p:cNvSpPr txBox="1">
            <a:spLocks noGrp="1"/>
          </p:cNvSpPr>
          <p:nvPr>
            <p:ph type="ftr" idx="11"/>
          </p:nvPr>
        </p:nvSpPr>
        <p:spPr>
          <a:xfrm>
            <a:off x="508004" y="6041366"/>
            <a:ext cx="4723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
          <p:cNvSpPr txBox="1">
            <a:spLocks noGrp="1"/>
          </p:cNvSpPr>
          <p:nvPr>
            <p:ph type="sldNum" idx="12"/>
          </p:nvPr>
        </p:nvSpPr>
        <p:spPr>
          <a:xfrm>
            <a:off x="6443001" y="6041366"/>
            <a:ext cx="5125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506" b="0" i="0" u="none" strike="noStrike" cap="none">
                <a:solidFill>
                  <a:schemeClr val="accent1"/>
                </a:solidFill>
                <a:latin typeface="Trebuchet MS"/>
                <a:ea typeface="Trebuchet MS"/>
                <a:cs typeface="Trebuchet MS"/>
                <a:sym typeface="Trebuchet M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77493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8650500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85047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3600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F2F8A4F-9BE7-4410-A096-5985E93E3BF3}"/>
              </a:ext>
            </a:extLst>
          </p:cNvPr>
          <p:cNvSpPr>
            <a:spLocks noGrp="1"/>
          </p:cNvSpPr>
          <p:nvPr>
            <p:ph type="sldNum" sz="quarter" idx="10"/>
          </p:nvPr>
        </p:nvSpPr>
        <p:spPr/>
        <p:txBody>
          <a:bodyPr/>
          <a:lstStyle>
            <a:lvl1pPr>
              <a:defRPr/>
            </a:lvl1pPr>
          </a:lstStyle>
          <a:p>
            <a:pPr>
              <a:defRPr/>
            </a:pPr>
            <a:fld id="{E2ACEA25-2C73-4EFF-B99C-2189558193B1}" type="slidenum">
              <a:rPr lang="en-US" altLang="en-US"/>
              <a:pPr>
                <a:defRPr/>
              </a:pPr>
              <a:t>‹#›</a:t>
            </a:fld>
            <a:endParaRPr lang="en-US" altLang="en-US"/>
          </a:p>
        </p:txBody>
      </p:sp>
    </p:spTree>
    <p:extLst>
      <p:ext uri="{BB962C8B-B14F-4D97-AF65-F5344CB8AC3E}">
        <p14:creationId xmlns:p14="http://schemas.microsoft.com/office/powerpoint/2010/main" val="202150709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CA4BF870-8539-42B9-A192-D6010B64FE72}"/>
              </a:ext>
            </a:extLst>
          </p:cNvPr>
          <p:cNvSpPr>
            <a:spLocks noGrp="1"/>
          </p:cNvSpPr>
          <p:nvPr>
            <p:ph type="sldNum" sz="quarter" idx="10"/>
          </p:nvPr>
        </p:nvSpPr>
        <p:spPr/>
        <p:txBody>
          <a:bodyPr/>
          <a:lstStyle>
            <a:lvl1pPr>
              <a:defRPr/>
            </a:lvl1pPr>
          </a:lstStyle>
          <a:p>
            <a:pPr>
              <a:defRPr/>
            </a:pPr>
            <a:fld id="{2D1C5914-6D0F-4912-BFDA-216843EB87D2}" type="slidenum">
              <a:rPr lang="en-US" altLang="en-US"/>
              <a:pPr>
                <a:defRPr/>
              </a:pPr>
              <a:t>‹#›</a:t>
            </a:fld>
            <a:endParaRPr lang="en-US" altLang="en-US"/>
          </a:p>
        </p:txBody>
      </p:sp>
    </p:spTree>
    <p:extLst>
      <p:ext uri="{BB962C8B-B14F-4D97-AF65-F5344CB8AC3E}">
        <p14:creationId xmlns:p14="http://schemas.microsoft.com/office/powerpoint/2010/main" val="217819476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ABB7266-FC38-4F6F-9C33-E3A0718984C8}"/>
              </a:ext>
            </a:extLst>
          </p:cNvPr>
          <p:cNvSpPr>
            <a:spLocks noGrp="1"/>
          </p:cNvSpPr>
          <p:nvPr>
            <p:ph type="sldNum" sz="quarter" idx="10"/>
          </p:nvPr>
        </p:nvSpPr>
        <p:spPr>
          <a:ln/>
        </p:spPr>
        <p:txBody>
          <a:bodyPr/>
          <a:lstStyle>
            <a:lvl1pPr>
              <a:defRPr/>
            </a:lvl1pPr>
          </a:lstStyle>
          <a:p>
            <a:pPr>
              <a:defRPr/>
            </a:pPr>
            <a:fld id="{6C9AB6E3-FAA7-460B-A7B0-8D8B32BE5C50}" type="slidenum">
              <a:rPr lang="en-US" altLang="en-US"/>
              <a:pPr>
                <a:defRPr/>
              </a:pPr>
              <a:t>‹#›</a:t>
            </a:fld>
            <a:endParaRPr lang="en-US" altLang="en-US"/>
          </a:p>
        </p:txBody>
      </p:sp>
    </p:spTree>
    <p:extLst>
      <p:ext uri="{BB962C8B-B14F-4D97-AF65-F5344CB8AC3E}">
        <p14:creationId xmlns:p14="http://schemas.microsoft.com/office/powerpoint/2010/main" val="18584448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1"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118455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3"/>
            <a:ext cx="2730392"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9"/>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E26B628-F368-4933-A63C-5020B304EBB5}"/>
              </a:ext>
            </a:extLst>
          </p:cNvPr>
          <p:cNvSpPr>
            <a:spLocks noGrp="1"/>
          </p:cNvSpPr>
          <p:nvPr>
            <p:ph type="sldNum" sz="quarter" idx="10"/>
          </p:nvPr>
        </p:nvSpPr>
        <p:spPr/>
        <p:txBody>
          <a:bodyPr/>
          <a:lstStyle>
            <a:lvl1pPr>
              <a:defRPr/>
            </a:lvl1pPr>
          </a:lstStyle>
          <a:p>
            <a:fld id="{F9DA0B05-4732-4AA0-A0C2-99E600BC1B95}" type="slidenum">
              <a:rPr lang="en-US" altLang="en-US"/>
              <a:pPr/>
              <a:t>‹#›</a:t>
            </a:fld>
            <a:endParaRPr lang="en-US" altLang="en-US"/>
          </a:p>
        </p:txBody>
      </p:sp>
    </p:spTree>
    <p:extLst>
      <p:ext uri="{BB962C8B-B14F-4D97-AF65-F5344CB8AC3E}">
        <p14:creationId xmlns:p14="http://schemas.microsoft.com/office/powerpoint/2010/main" val="280369070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73441720-F0E8-4BD6-8D5D-79495DE701BC}"/>
              </a:ext>
            </a:extLst>
          </p:cNvPr>
          <p:cNvSpPr>
            <a:spLocks noGrp="1"/>
          </p:cNvSpPr>
          <p:nvPr>
            <p:ph type="sldNum" sz="quarter" idx="10"/>
          </p:nvPr>
        </p:nvSpPr>
        <p:spPr/>
        <p:txBody>
          <a:bodyPr/>
          <a:lstStyle>
            <a:lvl1pPr>
              <a:defRPr/>
            </a:lvl1pPr>
          </a:lstStyle>
          <a:p>
            <a:fld id="{FD955054-1881-4489-9F0E-DA9BE214D27F}" type="slidenum">
              <a:rPr lang="en-US" altLang="en-US"/>
              <a:pPr/>
              <a:t>‹#›</a:t>
            </a:fld>
            <a:endParaRPr lang="en-US" altLang="en-US"/>
          </a:p>
        </p:txBody>
      </p:sp>
    </p:spTree>
    <p:extLst>
      <p:ext uri="{BB962C8B-B14F-4D97-AF65-F5344CB8AC3E}">
        <p14:creationId xmlns:p14="http://schemas.microsoft.com/office/powerpoint/2010/main" val="248913496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1029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573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65" indent="0" algn="ctr">
              <a:buNone/>
              <a:defRPr sz="1500"/>
            </a:lvl2pPr>
            <a:lvl3pPr marL="685730" indent="0" algn="ctr">
              <a:buNone/>
              <a:defRPr sz="1350"/>
            </a:lvl3pPr>
            <a:lvl4pPr marL="1028595" indent="0" algn="ctr">
              <a:buNone/>
              <a:defRPr sz="1200"/>
            </a:lvl4pPr>
            <a:lvl5pPr marL="1371460" indent="0" algn="ctr">
              <a:buNone/>
              <a:defRPr sz="1200"/>
            </a:lvl5pPr>
            <a:lvl6pPr marL="1714324" indent="0" algn="ctr">
              <a:buNone/>
              <a:defRPr sz="1200"/>
            </a:lvl6pPr>
            <a:lvl7pPr marL="2057190" indent="0" algn="ctr">
              <a:buNone/>
              <a:defRPr sz="1200"/>
            </a:lvl7pPr>
            <a:lvl8pPr marL="2400054" indent="0" algn="ctr">
              <a:buNone/>
              <a:defRPr sz="1200"/>
            </a:lvl8pPr>
            <a:lvl9pPr marL="274292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1832C4-8037-434D-AEBA-0BEE903D5D8C}" type="datetimeFigureOut">
              <a:rPr lang="en-GB" smtClean="0">
                <a:solidFill>
                  <a:prstClr val="black">
                    <a:tint val="75000"/>
                  </a:prstClr>
                </a:solidFill>
              </a:rPr>
              <a:pPr/>
              <a:t>19/07/2024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6189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4155594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65" indent="0">
              <a:buNone/>
              <a:defRPr sz="1500">
                <a:solidFill>
                  <a:schemeClr val="tx1">
                    <a:tint val="75000"/>
                  </a:schemeClr>
                </a:solidFill>
              </a:defRPr>
            </a:lvl2pPr>
            <a:lvl3pPr marL="685730" indent="0">
              <a:buNone/>
              <a:defRPr sz="1350">
                <a:solidFill>
                  <a:schemeClr val="tx1">
                    <a:tint val="75000"/>
                  </a:schemeClr>
                </a:solidFill>
              </a:defRPr>
            </a:lvl3pPr>
            <a:lvl4pPr marL="1028595" indent="0">
              <a:buNone/>
              <a:defRPr sz="1200">
                <a:solidFill>
                  <a:schemeClr val="tx1">
                    <a:tint val="75000"/>
                  </a:schemeClr>
                </a:solidFill>
              </a:defRPr>
            </a:lvl4pPr>
            <a:lvl5pPr marL="1371460" indent="0">
              <a:buNone/>
              <a:defRPr sz="1200">
                <a:solidFill>
                  <a:schemeClr val="tx1">
                    <a:tint val="75000"/>
                  </a:schemeClr>
                </a:solidFill>
              </a:defRPr>
            </a:lvl5pPr>
            <a:lvl6pPr marL="1714324" indent="0">
              <a:buNone/>
              <a:defRPr sz="1200">
                <a:solidFill>
                  <a:schemeClr val="tx1">
                    <a:tint val="75000"/>
                  </a:schemeClr>
                </a:solidFill>
              </a:defRPr>
            </a:lvl6pPr>
            <a:lvl7pPr marL="2057190" indent="0">
              <a:buNone/>
              <a:defRPr sz="1200">
                <a:solidFill>
                  <a:schemeClr val="tx1">
                    <a:tint val="75000"/>
                  </a:schemeClr>
                </a:solidFill>
              </a:defRPr>
            </a:lvl7pPr>
            <a:lvl8pPr marL="2400054" indent="0">
              <a:buNone/>
              <a:defRPr sz="1200">
                <a:solidFill>
                  <a:schemeClr val="tx1">
                    <a:tint val="75000"/>
                  </a:schemeClr>
                </a:solidFill>
              </a:defRPr>
            </a:lvl8pPr>
            <a:lvl9pPr marL="274292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164992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4184199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65" indent="0">
              <a:buNone/>
              <a:defRPr sz="1500" b="1"/>
            </a:lvl2pPr>
            <a:lvl3pPr marL="685730" indent="0">
              <a:buNone/>
              <a:defRPr sz="1350" b="1"/>
            </a:lvl3pPr>
            <a:lvl4pPr marL="1028595" indent="0">
              <a:buNone/>
              <a:defRPr sz="1200" b="1"/>
            </a:lvl4pPr>
            <a:lvl5pPr marL="1371460" indent="0">
              <a:buNone/>
              <a:defRPr sz="1200" b="1"/>
            </a:lvl5pPr>
            <a:lvl6pPr marL="1714324" indent="0">
              <a:buNone/>
              <a:defRPr sz="1200" b="1"/>
            </a:lvl6pPr>
            <a:lvl7pPr marL="2057190" indent="0">
              <a:buNone/>
              <a:defRPr sz="1200" b="1"/>
            </a:lvl7pPr>
            <a:lvl8pPr marL="2400054" indent="0">
              <a:buNone/>
              <a:defRPr sz="1200" b="1"/>
            </a:lvl8pPr>
            <a:lvl9pPr marL="274292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65" indent="0">
              <a:buNone/>
              <a:defRPr sz="1500" b="1"/>
            </a:lvl2pPr>
            <a:lvl3pPr marL="685730" indent="0">
              <a:buNone/>
              <a:defRPr sz="1350" b="1"/>
            </a:lvl3pPr>
            <a:lvl4pPr marL="1028595" indent="0">
              <a:buNone/>
              <a:defRPr sz="1200" b="1"/>
            </a:lvl4pPr>
            <a:lvl5pPr marL="1371460" indent="0">
              <a:buNone/>
              <a:defRPr sz="1200" b="1"/>
            </a:lvl5pPr>
            <a:lvl6pPr marL="1714324" indent="0">
              <a:buNone/>
              <a:defRPr sz="1200" b="1"/>
            </a:lvl6pPr>
            <a:lvl7pPr marL="2057190" indent="0">
              <a:buNone/>
              <a:defRPr sz="1200" b="1"/>
            </a:lvl7pPr>
            <a:lvl8pPr marL="2400054" indent="0">
              <a:buNone/>
              <a:defRPr sz="1200" b="1"/>
            </a:lvl8pPr>
            <a:lvl9pPr marL="274292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491139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1832C4-8037-434D-AEBA-0BEE903D5D8C}" type="datetimeFigureOut">
              <a:rPr lang="en-GB" smtClean="0">
                <a:solidFill>
                  <a:prstClr val="black">
                    <a:tint val="75000"/>
                  </a:prstClr>
                </a:solidFill>
              </a:rPr>
              <a:pPr/>
              <a:t>19/07/2024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4F205A0-5E93-4D15-9AEB-065A3033CB8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671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06559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2891851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65" indent="0">
              <a:buNone/>
              <a:defRPr sz="1050"/>
            </a:lvl2pPr>
            <a:lvl3pPr marL="685730" indent="0">
              <a:buNone/>
              <a:defRPr sz="900"/>
            </a:lvl3pPr>
            <a:lvl4pPr marL="1028595" indent="0">
              <a:buNone/>
              <a:defRPr sz="750"/>
            </a:lvl4pPr>
            <a:lvl5pPr marL="1371460" indent="0">
              <a:buNone/>
              <a:defRPr sz="750"/>
            </a:lvl5pPr>
            <a:lvl6pPr marL="1714324" indent="0">
              <a:buNone/>
              <a:defRPr sz="750"/>
            </a:lvl6pPr>
            <a:lvl7pPr marL="2057190" indent="0">
              <a:buNone/>
              <a:defRPr sz="750"/>
            </a:lvl7pPr>
            <a:lvl8pPr marL="2400054" indent="0">
              <a:buNone/>
              <a:defRPr sz="750"/>
            </a:lvl8pPr>
            <a:lvl9pPr marL="274292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859777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7"/>
            <a:ext cx="4629150" cy="4873625"/>
          </a:xfrm>
        </p:spPr>
        <p:txBody>
          <a:bodyPr/>
          <a:lstStyle>
            <a:lvl1pPr marL="0" indent="0">
              <a:buNone/>
              <a:defRPr sz="2400"/>
            </a:lvl1pPr>
            <a:lvl2pPr marL="342865" indent="0">
              <a:buNone/>
              <a:defRPr sz="2100"/>
            </a:lvl2pPr>
            <a:lvl3pPr marL="685730" indent="0">
              <a:buNone/>
              <a:defRPr sz="1800"/>
            </a:lvl3pPr>
            <a:lvl4pPr marL="1028595" indent="0">
              <a:buNone/>
              <a:defRPr sz="1500"/>
            </a:lvl4pPr>
            <a:lvl5pPr marL="1371460" indent="0">
              <a:buNone/>
              <a:defRPr sz="1500"/>
            </a:lvl5pPr>
            <a:lvl6pPr marL="1714324" indent="0">
              <a:buNone/>
              <a:defRPr sz="1500"/>
            </a:lvl6pPr>
            <a:lvl7pPr marL="2057190" indent="0">
              <a:buNone/>
              <a:defRPr sz="1500"/>
            </a:lvl7pPr>
            <a:lvl8pPr marL="2400054" indent="0">
              <a:buNone/>
              <a:defRPr sz="1500"/>
            </a:lvl8pPr>
            <a:lvl9pPr marL="274292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65" indent="0">
              <a:buNone/>
              <a:defRPr sz="1050"/>
            </a:lvl2pPr>
            <a:lvl3pPr marL="685730" indent="0">
              <a:buNone/>
              <a:defRPr sz="900"/>
            </a:lvl3pPr>
            <a:lvl4pPr marL="1028595" indent="0">
              <a:buNone/>
              <a:defRPr sz="750"/>
            </a:lvl4pPr>
            <a:lvl5pPr marL="1371460" indent="0">
              <a:buNone/>
              <a:defRPr sz="750"/>
            </a:lvl5pPr>
            <a:lvl6pPr marL="1714324" indent="0">
              <a:buNone/>
              <a:defRPr sz="750"/>
            </a:lvl6pPr>
            <a:lvl7pPr marL="2057190" indent="0">
              <a:buNone/>
              <a:defRPr sz="750"/>
            </a:lvl7pPr>
            <a:lvl8pPr marL="2400054" indent="0">
              <a:buNone/>
              <a:defRPr sz="750"/>
            </a:lvl8pPr>
            <a:lvl9pPr marL="274292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3538853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665143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sz="1000">
                <a:solidFill>
                  <a:srgbClr val="000000"/>
                </a:solidFill>
                <a:latin typeface="Lucida Sans Unicode"/>
              </a:rPr>
              <a:t>18/10/16</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1022BA-D974-47DD-8DB6-EC6B8BC5B7B4}" type="slidenum">
              <a:rPr lang="en-GB" sz="1000" smtClean="0">
                <a:solidFill>
                  <a:srgbClr val="000000"/>
                </a:solidFill>
                <a:latin typeface="Lucida Sans Unicode"/>
              </a:rPr>
              <a:pPr/>
              <a:t>‹#›</a:t>
            </a:fld>
            <a:endParaRPr lang="en-GB">
              <a:solidFill>
                <a:prstClr val="black">
                  <a:tint val="75000"/>
                </a:prstClr>
              </a:solidFill>
            </a:endParaRPr>
          </a:p>
        </p:txBody>
      </p:sp>
    </p:spTree>
    <p:extLst>
      <p:ext uri="{BB962C8B-B14F-4D97-AF65-F5344CB8AC3E}">
        <p14:creationId xmlns:p14="http://schemas.microsoft.com/office/powerpoint/2010/main" val="141063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34EE86D-4963-4F37-84BE-EC49E2253E3D}"/>
              </a:ext>
            </a:extLst>
          </p:cNvPr>
          <p:cNvSpPr>
            <a:spLocks noGrp="1"/>
          </p:cNvSpPr>
          <p:nvPr>
            <p:ph type="sldNum" sz="quarter" idx="10"/>
          </p:nvPr>
        </p:nvSpPr>
        <p:spPr/>
        <p:txBody>
          <a:bodyPr/>
          <a:lstStyle>
            <a:lvl1pPr eaLnBrk="0">
              <a:defRPr smtClean="0"/>
            </a:lvl1pPr>
          </a:lstStyle>
          <a:p>
            <a:pPr>
              <a:defRPr/>
            </a:pPr>
            <a:fld id="{1B27E7F9-9252-4E9D-9E34-DF1639979D4B}" type="slidenum">
              <a:rPr lang="en-US" altLang="en-US"/>
              <a:pPr>
                <a:defRPr/>
              </a:pPr>
              <a:t>‹#›</a:t>
            </a:fld>
            <a:endParaRPr lang="en-US" altLang="en-US"/>
          </a:p>
        </p:txBody>
      </p:sp>
    </p:spTree>
    <p:extLst>
      <p:ext uri="{BB962C8B-B14F-4D97-AF65-F5344CB8AC3E}">
        <p14:creationId xmlns:p14="http://schemas.microsoft.com/office/powerpoint/2010/main" val="343959160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238F18C7-D8B2-4229-B1DE-0667811D1ACB}"/>
              </a:ext>
            </a:extLst>
          </p:cNvPr>
          <p:cNvSpPr>
            <a:spLocks noGrp="1"/>
          </p:cNvSpPr>
          <p:nvPr>
            <p:ph type="sldNum" sz="quarter" idx="10"/>
          </p:nvPr>
        </p:nvSpPr>
        <p:spPr/>
        <p:txBody>
          <a:bodyPr/>
          <a:lstStyle>
            <a:lvl1pPr eaLnBrk="0">
              <a:defRPr smtClean="0"/>
            </a:lvl1pPr>
          </a:lstStyle>
          <a:p>
            <a:pPr>
              <a:defRPr/>
            </a:pPr>
            <a:fld id="{514D9555-6D32-4A94-B487-13F3C8E68C5D}" type="slidenum">
              <a:rPr lang="en-US" altLang="en-US"/>
              <a:pPr>
                <a:defRPr/>
              </a:pPr>
              <a:t>‹#›</a:t>
            </a:fld>
            <a:endParaRPr lang="en-US" altLang="en-US"/>
          </a:p>
        </p:txBody>
      </p:sp>
    </p:spTree>
    <p:extLst>
      <p:ext uri="{BB962C8B-B14F-4D97-AF65-F5344CB8AC3E}">
        <p14:creationId xmlns:p14="http://schemas.microsoft.com/office/powerpoint/2010/main" val="293558256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640C37C3-827C-4859-B7CA-C278ADB1BF21}"/>
              </a:ext>
            </a:extLst>
          </p:cNvPr>
          <p:cNvSpPr>
            <a:spLocks noGrp="1"/>
          </p:cNvSpPr>
          <p:nvPr>
            <p:ph type="sldNum" sz="quarter" idx="10"/>
          </p:nvPr>
        </p:nvSpPr>
        <p:spPr/>
        <p:txBody>
          <a:bodyPr/>
          <a:lstStyle>
            <a:lvl1pPr eaLnBrk="0">
              <a:defRPr smtClean="0"/>
            </a:lvl1pPr>
          </a:lstStyle>
          <a:p>
            <a:pPr>
              <a:defRPr/>
            </a:pPr>
            <a:fld id="{31DB1450-9370-4B10-87B1-A4515FA424BD}" type="slidenum">
              <a:rPr lang="en-US" altLang="en-US"/>
              <a:pPr>
                <a:defRPr/>
              </a:pPr>
              <a:t>‹#›</a:t>
            </a:fld>
            <a:endParaRPr lang="en-US" altLang="en-US"/>
          </a:p>
        </p:txBody>
      </p:sp>
    </p:spTree>
    <p:extLst>
      <p:ext uri="{BB962C8B-B14F-4D97-AF65-F5344CB8AC3E}">
        <p14:creationId xmlns:p14="http://schemas.microsoft.com/office/powerpoint/2010/main" val="72367921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DB838649-2E3D-475E-B90D-CAA150A5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1438"/>
            <a:ext cx="9297988"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01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A22C7FC5-5AFD-49BC-A455-DC763168A45D}"/>
              </a:ext>
            </a:extLst>
          </p:cNvPr>
          <p:cNvSpPr>
            <a:spLocks noGrp="1"/>
          </p:cNvSpPr>
          <p:nvPr>
            <p:ph type="sldNum" sz="quarter" idx="10"/>
          </p:nvPr>
        </p:nvSpPr>
        <p:spPr/>
        <p:txBody>
          <a:bodyPr/>
          <a:lstStyle>
            <a:lvl1pPr>
              <a:defRPr smtClean="0"/>
            </a:lvl1pPr>
          </a:lstStyle>
          <a:p>
            <a:pPr>
              <a:defRPr/>
            </a:pPr>
            <a:fld id="{311010B3-E761-4A41-A2D8-D825791DFBD9}" type="slidenum">
              <a:rPr lang="en-US" altLang="en-US"/>
              <a:pPr>
                <a:defRPr/>
              </a:pPr>
              <a:t>‹#›</a:t>
            </a:fld>
            <a:endParaRPr lang="en-US" altLang="en-US"/>
          </a:p>
        </p:txBody>
      </p:sp>
    </p:spTree>
    <p:extLst>
      <p:ext uri="{BB962C8B-B14F-4D97-AF65-F5344CB8AC3E}">
        <p14:creationId xmlns:p14="http://schemas.microsoft.com/office/powerpoint/2010/main" val="30397311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863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70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0009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EFD74307-979A-455B-A62C-3F33568E65CD}"/>
              </a:ext>
            </a:extLst>
          </p:cNvPr>
          <p:cNvSpPr>
            <a:spLocks noGrp="1"/>
          </p:cNvSpPr>
          <p:nvPr>
            <p:ph type="sldNum" sz="quarter" idx="10"/>
          </p:nvPr>
        </p:nvSpPr>
        <p:spPr/>
        <p:txBody>
          <a:bodyPr/>
          <a:lstStyle>
            <a:lvl1pPr>
              <a:defRPr smtClean="0"/>
            </a:lvl1pPr>
          </a:lstStyle>
          <a:p>
            <a:pPr>
              <a:defRPr/>
            </a:pPr>
            <a:fld id="{765B8E16-D0DA-4809-ADD4-43B46D125060}" type="slidenum">
              <a:rPr lang="en-US" altLang="en-US"/>
              <a:pPr>
                <a:defRPr/>
              </a:pPr>
              <a:t>‹#›</a:t>
            </a:fld>
            <a:endParaRPr lang="en-US" altLang="en-US"/>
          </a:p>
        </p:txBody>
      </p:sp>
    </p:spTree>
    <p:extLst>
      <p:ext uri="{BB962C8B-B14F-4D97-AF65-F5344CB8AC3E}">
        <p14:creationId xmlns:p14="http://schemas.microsoft.com/office/powerpoint/2010/main" val="349977226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D9AFA5B-9ADF-4943-B40C-2F25ED034665}"/>
              </a:ext>
            </a:extLst>
          </p:cNvPr>
          <p:cNvSpPr>
            <a:spLocks noGrp="1"/>
          </p:cNvSpPr>
          <p:nvPr>
            <p:ph type="sldNum" sz="quarter" idx="10"/>
          </p:nvPr>
        </p:nvSpPr>
        <p:spPr>
          <a:ln/>
        </p:spPr>
        <p:txBody>
          <a:bodyPr/>
          <a:lstStyle>
            <a:lvl1pPr>
              <a:defRPr/>
            </a:lvl1pPr>
          </a:lstStyle>
          <a:p>
            <a:pPr>
              <a:defRPr/>
            </a:pPr>
            <a:fld id="{A6A94D48-7ADD-4929-A111-73EECCDD7F00}" type="slidenum">
              <a:rPr lang="en-US" altLang="en-US"/>
              <a:pPr>
                <a:defRPr/>
              </a:pPr>
              <a:t>‹#›</a:t>
            </a:fld>
            <a:endParaRPr lang="en-US" altLang="en-US"/>
          </a:p>
        </p:txBody>
      </p:sp>
    </p:spTree>
    <p:extLst>
      <p:ext uri="{BB962C8B-B14F-4D97-AF65-F5344CB8AC3E}">
        <p14:creationId xmlns:p14="http://schemas.microsoft.com/office/powerpoint/2010/main" val="203860888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77DDFE31-79D4-4CF9-903A-FC5CD7961E88}"/>
              </a:ext>
            </a:extLst>
          </p:cNvPr>
          <p:cNvSpPr>
            <a:spLocks noGrp="1"/>
          </p:cNvSpPr>
          <p:nvPr>
            <p:ph type="sldNum" sz="quarter" idx="10"/>
          </p:nvPr>
        </p:nvSpPr>
        <p:spPr/>
        <p:txBody>
          <a:bodyPr/>
          <a:lstStyle>
            <a:lvl1pPr>
              <a:defRPr smtClean="0"/>
            </a:lvl1pPr>
          </a:lstStyle>
          <a:p>
            <a:pPr>
              <a:defRPr/>
            </a:pPr>
            <a:fld id="{FB061232-A84C-44F0-AD9D-D377FF3378AD}" type="slidenum">
              <a:rPr lang="en-US" altLang="en-US"/>
              <a:pPr>
                <a:defRPr/>
              </a:pPr>
              <a:t>‹#›</a:t>
            </a:fld>
            <a:endParaRPr lang="en-US" altLang="en-US"/>
          </a:p>
        </p:txBody>
      </p:sp>
    </p:spTree>
    <p:extLst>
      <p:ext uri="{BB962C8B-B14F-4D97-AF65-F5344CB8AC3E}">
        <p14:creationId xmlns:p14="http://schemas.microsoft.com/office/powerpoint/2010/main" val="24227852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C8E768F8-9B7D-4F97-B855-B978185D7B27}"/>
              </a:ext>
            </a:extLst>
          </p:cNvPr>
          <p:cNvSpPr>
            <a:spLocks noGrp="1"/>
          </p:cNvSpPr>
          <p:nvPr>
            <p:ph type="sldNum" sz="quarter" idx="10"/>
          </p:nvPr>
        </p:nvSpPr>
        <p:spPr>
          <a:ln/>
        </p:spPr>
        <p:txBody>
          <a:bodyPr/>
          <a:lstStyle>
            <a:lvl1pPr>
              <a:defRPr/>
            </a:lvl1pPr>
          </a:lstStyle>
          <a:p>
            <a:pPr>
              <a:defRPr/>
            </a:pPr>
            <a:fld id="{265FD048-E689-47D8-B2D3-67A3BD30C41B}" type="slidenum">
              <a:rPr lang="en-US" altLang="en-US"/>
              <a:pPr>
                <a:defRPr/>
              </a:pPr>
              <a:t>‹#›</a:t>
            </a:fld>
            <a:endParaRPr lang="en-US" altLang="en-US"/>
          </a:p>
        </p:txBody>
      </p:sp>
    </p:spTree>
    <p:extLst>
      <p:ext uri="{BB962C8B-B14F-4D97-AF65-F5344CB8AC3E}">
        <p14:creationId xmlns:p14="http://schemas.microsoft.com/office/powerpoint/2010/main" val="154564505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8186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1C63CEFC-8873-486E-8ABF-0A1D600F35EF}"/>
              </a:ext>
            </a:extLst>
          </p:cNvPr>
          <p:cNvSpPr>
            <a:spLocks noGrp="1"/>
          </p:cNvSpPr>
          <p:nvPr>
            <p:ph type="sldNum" sz="quarter" idx="10"/>
          </p:nvPr>
        </p:nvSpPr>
        <p:spPr/>
        <p:txBody>
          <a:bodyPr/>
          <a:lstStyle>
            <a:lvl1pPr>
              <a:defRPr smtClean="0"/>
            </a:lvl1pPr>
          </a:lstStyle>
          <a:p>
            <a:pPr>
              <a:defRPr/>
            </a:pPr>
            <a:fld id="{6FA0AB35-F2A9-4C60-BF61-65EEC6E085C5}" type="slidenum">
              <a:rPr lang="en-US" altLang="en-US"/>
              <a:pPr>
                <a:defRPr/>
              </a:pPr>
              <a:t>‹#›</a:t>
            </a:fld>
            <a:endParaRPr lang="en-US" altLang="en-US"/>
          </a:p>
        </p:txBody>
      </p:sp>
    </p:spTree>
    <p:extLst>
      <p:ext uri="{BB962C8B-B14F-4D97-AF65-F5344CB8AC3E}">
        <p14:creationId xmlns:p14="http://schemas.microsoft.com/office/powerpoint/2010/main" val="37753608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7976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31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4415250" y="6505278"/>
            <a:ext cx="304571"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99214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FC7D17C-78D3-4A64-B5A0-15253956381C}"/>
              </a:ext>
            </a:extLst>
          </p:cNvPr>
          <p:cNvSpPr>
            <a:spLocks noGrp="1"/>
          </p:cNvSpPr>
          <p:nvPr>
            <p:ph type="sldNum" sz="quarter" idx="10"/>
          </p:nvPr>
        </p:nvSpPr>
        <p:spPr/>
        <p:txBody>
          <a:bodyPr/>
          <a:lstStyle>
            <a:lvl1pPr eaLnBrk="0">
              <a:defRPr smtClean="0"/>
            </a:lvl1pPr>
          </a:lstStyle>
          <a:p>
            <a:pPr>
              <a:defRPr/>
            </a:pPr>
            <a:fld id="{9C3AD807-6428-4C61-A96B-A57E04DD6135}" type="slidenum">
              <a:rPr lang="en-US" altLang="en-US"/>
              <a:pPr>
                <a:defRPr/>
              </a:pPr>
              <a:t>‹#›</a:t>
            </a:fld>
            <a:endParaRPr lang="en-US" altLang="en-US"/>
          </a:p>
        </p:txBody>
      </p:sp>
    </p:spTree>
    <p:extLst>
      <p:ext uri="{BB962C8B-B14F-4D97-AF65-F5344CB8AC3E}">
        <p14:creationId xmlns:p14="http://schemas.microsoft.com/office/powerpoint/2010/main" val="55770347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40BE1455-487D-44AA-8C51-0ADB012A3835}"/>
              </a:ext>
            </a:extLst>
          </p:cNvPr>
          <p:cNvSpPr>
            <a:spLocks noGrp="1"/>
          </p:cNvSpPr>
          <p:nvPr>
            <p:ph type="sldNum" sz="quarter" idx="10"/>
          </p:nvPr>
        </p:nvSpPr>
        <p:spPr/>
        <p:txBody>
          <a:bodyPr/>
          <a:lstStyle>
            <a:lvl1pPr eaLnBrk="0">
              <a:defRPr smtClean="0"/>
            </a:lvl1pPr>
          </a:lstStyle>
          <a:p>
            <a:pPr>
              <a:defRPr/>
            </a:pPr>
            <a:fld id="{4DC399CA-EBC6-4232-871E-09A0CFCFB417}" type="slidenum">
              <a:rPr lang="en-US" altLang="en-US"/>
              <a:pPr>
                <a:defRPr/>
              </a:pPr>
              <a:t>‹#›</a:t>
            </a:fld>
            <a:endParaRPr lang="en-US" altLang="en-US"/>
          </a:p>
        </p:txBody>
      </p:sp>
    </p:spTree>
    <p:extLst>
      <p:ext uri="{BB962C8B-B14F-4D97-AF65-F5344CB8AC3E}">
        <p14:creationId xmlns:p14="http://schemas.microsoft.com/office/powerpoint/2010/main" val="14285358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10D884E9-B962-4224-BC37-AB4E05D97001}"/>
              </a:ext>
            </a:extLst>
          </p:cNvPr>
          <p:cNvSpPr>
            <a:spLocks noGrp="1"/>
          </p:cNvSpPr>
          <p:nvPr>
            <p:ph type="sldNum" sz="quarter" idx="10"/>
          </p:nvPr>
        </p:nvSpPr>
        <p:spPr/>
        <p:txBody>
          <a:bodyPr/>
          <a:lstStyle>
            <a:lvl1pPr eaLnBrk="0">
              <a:defRPr smtClean="0"/>
            </a:lvl1pPr>
          </a:lstStyle>
          <a:p>
            <a:pPr>
              <a:defRPr/>
            </a:pPr>
            <a:fld id="{79F04396-CBEF-4715-89C3-A6801D6273A1}" type="slidenum">
              <a:rPr lang="en-US" altLang="en-US"/>
              <a:pPr>
                <a:defRPr/>
              </a:pPr>
              <a:t>‹#›</a:t>
            </a:fld>
            <a:endParaRPr lang="en-US" altLang="en-US"/>
          </a:p>
        </p:txBody>
      </p:sp>
    </p:spTree>
    <p:extLst>
      <p:ext uri="{BB962C8B-B14F-4D97-AF65-F5344CB8AC3E}">
        <p14:creationId xmlns:p14="http://schemas.microsoft.com/office/powerpoint/2010/main" val="282724890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91" descr="pp2">
            <a:extLst>
              <a:ext uri="{FF2B5EF4-FFF2-40B4-BE49-F238E27FC236}">
                <a16:creationId xmlns:a16="http://schemas.microsoft.com/office/drawing/2014/main" id="{438DE276-5468-4B7C-A23C-696B0B7E3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1438"/>
            <a:ext cx="9297988"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55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8151015C-79AB-451D-914E-3CD328E13F01}"/>
              </a:ext>
            </a:extLst>
          </p:cNvPr>
          <p:cNvSpPr>
            <a:spLocks noGrp="1"/>
          </p:cNvSpPr>
          <p:nvPr>
            <p:ph type="sldNum" sz="quarter" idx="10"/>
          </p:nvPr>
        </p:nvSpPr>
        <p:spPr/>
        <p:txBody>
          <a:bodyPr/>
          <a:lstStyle>
            <a:lvl1pPr>
              <a:defRPr/>
            </a:lvl1pPr>
          </a:lstStyle>
          <a:p>
            <a:pPr>
              <a:defRPr/>
            </a:pPr>
            <a:fld id="{ED7040B2-FA29-4E79-A825-5EEC8C3A505F}" type="slidenum">
              <a:rPr lang="en-US" altLang="en-US"/>
              <a:pPr>
                <a:defRPr/>
              </a:pPr>
              <a:t>‹#›</a:t>
            </a:fld>
            <a:endParaRPr lang="en-US" altLang="en-US"/>
          </a:p>
        </p:txBody>
      </p:sp>
    </p:spTree>
    <p:extLst>
      <p:ext uri="{BB962C8B-B14F-4D97-AF65-F5344CB8AC3E}">
        <p14:creationId xmlns:p14="http://schemas.microsoft.com/office/powerpoint/2010/main" val="164931878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453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294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3"/>
            <a:ext cx="2730392"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9"/>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6CD7591-EFF1-4159-91E4-E3E07DC136E5}"/>
              </a:ext>
            </a:extLst>
          </p:cNvPr>
          <p:cNvSpPr>
            <a:spLocks noGrp="1"/>
          </p:cNvSpPr>
          <p:nvPr>
            <p:ph type="sldNum" sz="quarter" idx="10"/>
          </p:nvPr>
        </p:nvSpPr>
        <p:spPr/>
        <p:txBody>
          <a:bodyPr/>
          <a:lstStyle>
            <a:lvl1pPr>
              <a:defRPr smtClean="0"/>
            </a:lvl1pPr>
          </a:lstStyle>
          <a:p>
            <a:pPr>
              <a:defRPr/>
            </a:pPr>
            <a:fld id="{EAE8DD68-07FF-4ABE-A31E-55099978209C}" type="slidenum">
              <a:rPr lang="en-US" altLang="en-US"/>
              <a:pPr>
                <a:defRPr/>
              </a:pPr>
              <a:t>‹#›</a:t>
            </a:fld>
            <a:endParaRPr lang="en-US" altLang="en-US"/>
          </a:p>
        </p:txBody>
      </p:sp>
    </p:spTree>
    <p:extLst>
      <p:ext uri="{BB962C8B-B14F-4D97-AF65-F5344CB8AC3E}">
        <p14:creationId xmlns:p14="http://schemas.microsoft.com/office/powerpoint/2010/main" val="44761123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1"/>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B247C188-98D9-4CFD-8431-A463353B1F9B}"/>
              </a:ext>
            </a:extLst>
          </p:cNvPr>
          <p:cNvSpPr>
            <a:spLocks noGrp="1"/>
          </p:cNvSpPr>
          <p:nvPr>
            <p:ph type="sldNum" sz="quarter" idx="10"/>
          </p:nvPr>
        </p:nvSpPr>
        <p:spPr/>
        <p:txBody>
          <a:bodyPr/>
          <a:lstStyle>
            <a:lvl1pPr>
              <a:defRPr smtClean="0"/>
            </a:lvl1pPr>
          </a:lstStyle>
          <a:p>
            <a:pPr>
              <a:defRPr/>
            </a:pPr>
            <a:fld id="{5C6562CC-9C34-442A-B00A-C2EF373FDBD3}" type="slidenum">
              <a:rPr lang="en-US" altLang="en-US"/>
              <a:pPr>
                <a:defRPr/>
              </a:pPr>
              <a:t>‹#›</a:t>
            </a:fld>
            <a:endParaRPr lang="en-US" altLang="en-US"/>
          </a:p>
        </p:txBody>
      </p:sp>
    </p:spTree>
    <p:extLst>
      <p:ext uri="{BB962C8B-B14F-4D97-AF65-F5344CB8AC3E}">
        <p14:creationId xmlns:p14="http://schemas.microsoft.com/office/powerpoint/2010/main" val="171546889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93516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653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2"/>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966074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1900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932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7018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2"/>
        <p:cNvGrpSpPr/>
        <p:nvPr/>
      </p:nvGrpSpPr>
      <p:grpSpPr>
        <a:xfrm>
          <a:off x="0" y="0"/>
          <a:ext cx="0" cy="0"/>
          <a:chOff x="0" y="0"/>
          <a:chExt cx="0" cy="0"/>
        </a:xfrm>
      </p:grpSpPr>
      <p:sp>
        <p:nvSpPr>
          <p:cNvPr id="34" name="Google Shape;34;p2"/>
          <p:cNvSpPr txBox="1">
            <a:spLocks noGrp="1"/>
          </p:cNvSpPr>
          <p:nvPr>
            <p:ph type="ctrTitle"/>
          </p:nvPr>
        </p:nvSpPr>
        <p:spPr>
          <a:xfrm>
            <a:off x="1130300" y="2404534"/>
            <a:ext cx="5825202"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405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130300" y="4050833"/>
            <a:ext cx="5825202" cy="1096899"/>
          </a:xfrm>
          <a:prstGeom prst="rect">
            <a:avLst/>
          </a:prstGeom>
          <a:noFill/>
          <a:ln>
            <a:noFill/>
          </a:ln>
        </p:spPr>
        <p:txBody>
          <a:bodyPr spcFirstLastPara="1" wrap="square" lIns="91425" tIns="45700" rIns="91425" bIns="45700" anchor="t" anchorCtr="0">
            <a:noAutofit/>
          </a:bodyPr>
          <a:lstStyle>
            <a:lvl1pPr lvl="0" algn="r">
              <a:lnSpc>
                <a:spcPct val="100000"/>
              </a:lnSpc>
              <a:spcBef>
                <a:spcPts val="750"/>
              </a:spcBef>
              <a:spcAft>
                <a:spcPts val="0"/>
              </a:spcAft>
              <a:buSzPts val="1440"/>
              <a:buNone/>
              <a:defRPr>
                <a:solidFill>
                  <a:srgbClr val="7F7F7F"/>
                </a:solidFill>
              </a:defRPr>
            </a:lvl1pPr>
            <a:lvl2pPr lvl="1" algn="ctr">
              <a:lnSpc>
                <a:spcPct val="100000"/>
              </a:lnSpc>
              <a:spcBef>
                <a:spcPts val="750"/>
              </a:spcBef>
              <a:spcAft>
                <a:spcPts val="0"/>
              </a:spcAft>
              <a:buSzPts val="1280"/>
              <a:buNone/>
              <a:defRPr>
                <a:solidFill>
                  <a:srgbClr val="888888"/>
                </a:solidFill>
              </a:defRPr>
            </a:lvl2pPr>
            <a:lvl3pPr lvl="2" algn="ctr">
              <a:lnSpc>
                <a:spcPct val="100000"/>
              </a:lnSpc>
              <a:spcBef>
                <a:spcPts val="750"/>
              </a:spcBef>
              <a:spcAft>
                <a:spcPts val="0"/>
              </a:spcAft>
              <a:buSzPts val="1120"/>
              <a:buNone/>
              <a:defRPr>
                <a:solidFill>
                  <a:srgbClr val="888888"/>
                </a:solidFill>
              </a:defRPr>
            </a:lvl3pPr>
            <a:lvl4pPr lvl="3" algn="ctr">
              <a:lnSpc>
                <a:spcPct val="100000"/>
              </a:lnSpc>
              <a:spcBef>
                <a:spcPts val="750"/>
              </a:spcBef>
              <a:spcAft>
                <a:spcPts val="0"/>
              </a:spcAft>
              <a:buSzPts val="960"/>
              <a:buNone/>
              <a:defRPr>
                <a:solidFill>
                  <a:srgbClr val="888888"/>
                </a:solidFill>
              </a:defRPr>
            </a:lvl4pPr>
            <a:lvl5pPr lvl="4" algn="ctr">
              <a:lnSpc>
                <a:spcPct val="100000"/>
              </a:lnSpc>
              <a:spcBef>
                <a:spcPts val="750"/>
              </a:spcBef>
              <a:spcAft>
                <a:spcPts val="0"/>
              </a:spcAft>
              <a:buSzPts val="960"/>
              <a:buNone/>
              <a:defRPr>
                <a:solidFill>
                  <a:srgbClr val="888888"/>
                </a:solidFill>
              </a:defRPr>
            </a:lvl5pPr>
            <a:lvl6pPr lvl="5" algn="ctr">
              <a:lnSpc>
                <a:spcPct val="100000"/>
              </a:lnSpc>
              <a:spcBef>
                <a:spcPts val="750"/>
              </a:spcBef>
              <a:spcAft>
                <a:spcPts val="0"/>
              </a:spcAft>
              <a:buSzPts val="960"/>
              <a:buNone/>
              <a:defRPr>
                <a:solidFill>
                  <a:srgbClr val="888888"/>
                </a:solidFill>
              </a:defRPr>
            </a:lvl6pPr>
            <a:lvl7pPr lvl="6" algn="ctr">
              <a:lnSpc>
                <a:spcPct val="100000"/>
              </a:lnSpc>
              <a:spcBef>
                <a:spcPts val="750"/>
              </a:spcBef>
              <a:spcAft>
                <a:spcPts val="0"/>
              </a:spcAft>
              <a:buSzPts val="960"/>
              <a:buNone/>
              <a:defRPr>
                <a:solidFill>
                  <a:srgbClr val="888888"/>
                </a:solidFill>
              </a:defRPr>
            </a:lvl7pPr>
            <a:lvl8pPr lvl="7" algn="ctr">
              <a:lnSpc>
                <a:spcPct val="100000"/>
              </a:lnSpc>
              <a:spcBef>
                <a:spcPts val="750"/>
              </a:spcBef>
              <a:spcAft>
                <a:spcPts val="0"/>
              </a:spcAft>
              <a:buSzPts val="960"/>
              <a:buNone/>
              <a:defRPr>
                <a:solidFill>
                  <a:srgbClr val="888888"/>
                </a:solidFill>
              </a:defRPr>
            </a:lvl8pPr>
            <a:lvl9pPr lvl="8" algn="ctr">
              <a:lnSpc>
                <a:spcPct val="100000"/>
              </a:lnSpc>
              <a:spcBef>
                <a:spcPts val="750"/>
              </a:spcBef>
              <a:spcAft>
                <a:spcPts val="0"/>
              </a:spcAft>
              <a:buSzPts val="960"/>
              <a:buNone/>
              <a:defRPr>
                <a:solidFill>
                  <a:srgbClr val="888888"/>
                </a:solidFill>
              </a:defRPr>
            </a:lvl9pPr>
          </a:lstStyle>
          <a:p>
            <a:endParaRPr/>
          </a:p>
        </p:txBody>
      </p:sp>
      <p:sp>
        <p:nvSpPr>
          <p:cNvPr id="36" name="Google Shape;36;p2"/>
          <p:cNvSpPr txBox="1">
            <a:spLocks noGrp="1"/>
          </p:cNvSpPr>
          <p:nvPr>
            <p:ph type="dt" idx="10"/>
          </p:nvPr>
        </p:nvSpPr>
        <p:spPr>
          <a:xfrm>
            <a:off x="5403852" y="6041364"/>
            <a:ext cx="68395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
          <p:cNvSpPr txBox="1">
            <a:spLocks noGrp="1"/>
          </p:cNvSpPr>
          <p:nvPr>
            <p:ph type="ftr" idx="11"/>
          </p:nvPr>
        </p:nvSpPr>
        <p:spPr>
          <a:xfrm>
            <a:off x="508002" y="6041364"/>
            <a:ext cx="4723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
          <p:cNvSpPr txBox="1">
            <a:spLocks noGrp="1"/>
          </p:cNvSpPr>
          <p:nvPr>
            <p:ph type="sldNum" idx="12"/>
          </p:nvPr>
        </p:nvSpPr>
        <p:spPr>
          <a:xfrm>
            <a:off x="6442999" y="6041364"/>
            <a:ext cx="5125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956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08002" y="609601"/>
            <a:ext cx="6447501"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506809" y="2160983"/>
            <a:ext cx="3139218" cy="576262"/>
          </a:xfrm>
          <a:prstGeom prst="rect">
            <a:avLst/>
          </a:prstGeom>
          <a:noFill/>
          <a:ln>
            <a:noFill/>
          </a:ln>
        </p:spPr>
        <p:txBody>
          <a:bodyPr spcFirstLastPara="1" wrap="square" lIns="91425" tIns="45700" rIns="91425" bIns="45700" anchor="b" anchorCtr="0">
            <a:noAutofit/>
          </a:bodyPr>
          <a:lstStyle>
            <a:lvl1pPr marL="342881" lvl="0" indent="-171441" algn="l">
              <a:lnSpc>
                <a:spcPct val="100000"/>
              </a:lnSpc>
              <a:spcBef>
                <a:spcPts val="750"/>
              </a:spcBef>
              <a:spcAft>
                <a:spcPts val="0"/>
              </a:spcAft>
              <a:buSzPts val="1920"/>
              <a:buNone/>
              <a:defRPr sz="1800" b="0"/>
            </a:lvl1pPr>
            <a:lvl2pPr marL="685762" lvl="1" indent="-171441" algn="l">
              <a:lnSpc>
                <a:spcPct val="100000"/>
              </a:lnSpc>
              <a:spcBef>
                <a:spcPts val="750"/>
              </a:spcBef>
              <a:spcAft>
                <a:spcPts val="0"/>
              </a:spcAft>
              <a:buSzPts val="1600"/>
              <a:buNone/>
              <a:defRPr sz="1500" b="1"/>
            </a:lvl2pPr>
            <a:lvl3pPr marL="1028643" lvl="2" indent="-171441" algn="l">
              <a:lnSpc>
                <a:spcPct val="100000"/>
              </a:lnSpc>
              <a:spcBef>
                <a:spcPts val="750"/>
              </a:spcBef>
              <a:spcAft>
                <a:spcPts val="0"/>
              </a:spcAft>
              <a:buSzPts val="1440"/>
              <a:buNone/>
              <a:defRPr sz="1350" b="1"/>
            </a:lvl3pPr>
            <a:lvl4pPr marL="1371524" lvl="3" indent="-171441" algn="l">
              <a:lnSpc>
                <a:spcPct val="100000"/>
              </a:lnSpc>
              <a:spcBef>
                <a:spcPts val="750"/>
              </a:spcBef>
              <a:spcAft>
                <a:spcPts val="0"/>
              </a:spcAft>
              <a:buSzPts val="1280"/>
              <a:buNone/>
              <a:defRPr sz="1200" b="1"/>
            </a:lvl4pPr>
            <a:lvl5pPr marL="1714405" lvl="4" indent="-171441" algn="l">
              <a:lnSpc>
                <a:spcPct val="100000"/>
              </a:lnSpc>
              <a:spcBef>
                <a:spcPts val="750"/>
              </a:spcBef>
              <a:spcAft>
                <a:spcPts val="0"/>
              </a:spcAft>
              <a:buSzPts val="1280"/>
              <a:buNone/>
              <a:defRPr sz="1200" b="1"/>
            </a:lvl5pPr>
            <a:lvl6pPr marL="2057285" lvl="5" indent="-171441" algn="l">
              <a:lnSpc>
                <a:spcPct val="100000"/>
              </a:lnSpc>
              <a:spcBef>
                <a:spcPts val="750"/>
              </a:spcBef>
              <a:spcAft>
                <a:spcPts val="0"/>
              </a:spcAft>
              <a:buSzPts val="1280"/>
              <a:buNone/>
              <a:defRPr sz="1200" b="1"/>
            </a:lvl6pPr>
            <a:lvl7pPr marL="2400167" lvl="6" indent="-171441" algn="l">
              <a:lnSpc>
                <a:spcPct val="100000"/>
              </a:lnSpc>
              <a:spcBef>
                <a:spcPts val="750"/>
              </a:spcBef>
              <a:spcAft>
                <a:spcPts val="0"/>
              </a:spcAft>
              <a:buSzPts val="1280"/>
              <a:buNone/>
              <a:defRPr sz="1200" b="1"/>
            </a:lvl7pPr>
            <a:lvl8pPr marL="2743048" lvl="7" indent="-171441" algn="l">
              <a:lnSpc>
                <a:spcPct val="100000"/>
              </a:lnSpc>
              <a:spcBef>
                <a:spcPts val="750"/>
              </a:spcBef>
              <a:spcAft>
                <a:spcPts val="0"/>
              </a:spcAft>
              <a:buSzPts val="1280"/>
              <a:buNone/>
              <a:defRPr sz="1200" b="1"/>
            </a:lvl8pPr>
            <a:lvl9pPr marL="3085929" lvl="8" indent="-171441" algn="l">
              <a:lnSpc>
                <a:spcPct val="100000"/>
              </a:lnSpc>
              <a:spcBef>
                <a:spcPts val="750"/>
              </a:spcBef>
              <a:spcAft>
                <a:spcPts val="0"/>
              </a:spcAft>
              <a:buSzPts val="1280"/>
              <a:buNone/>
              <a:defRPr sz="1200" b="1"/>
            </a:lvl9pPr>
          </a:lstStyle>
          <a:p>
            <a:endParaRPr/>
          </a:p>
        </p:txBody>
      </p:sp>
      <p:sp>
        <p:nvSpPr>
          <p:cNvPr id="42" name="Google Shape;42;p3"/>
          <p:cNvSpPr txBox="1">
            <a:spLocks noGrp="1"/>
          </p:cNvSpPr>
          <p:nvPr>
            <p:ph type="body" idx="2"/>
          </p:nvPr>
        </p:nvSpPr>
        <p:spPr>
          <a:xfrm>
            <a:off x="506809" y="2737247"/>
            <a:ext cx="3139218" cy="3304117"/>
          </a:xfrm>
          <a:prstGeom prst="rect">
            <a:avLst/>
          </a:prstGeom>
          <a:noFill/>
          <a:ln>
            <a:noFill/>
          </a:ln>
        </p:spPr>
        <p:txBody>
          <a:bodyPr spcFirstLastPara="1" wrap="square" lIns="91425" tIns="45700" rIns="91425" bIns="45700" anchor="t" anchorCtr="0">
            <a:noAutofit/>
          </a:bodyPr>
          <a:lstStyle>
            <a:lvl1pPr marL="342881" lvl="0" indent="-240017" algn="l">
              <a:lnSpc>
                <a:spcPct val="100000"/>
              </a:lnSpc>
              <a:spcBef>
                <a:spcPts val="750"/>
              </a:spcBef>
              <a:spcAft>
                <a:spcPts val="0"/>
              </a:spcAft>
              <a:buSzPts val="1440"/>
              <a:buChar char="►"/>
              <a:defRPr/>
            </a:lvl1pPr>
            <a:lvl2pPr marL="685762" lvl="1" indent="-240017" algn="l">
              <a:lnSpc>
                <a:spcPct val="100000"/>
              </a:lnSpc>
              <a:spcBef>
                <a:spcPts val="750"/>
              </a:spcBef>
              <a:spcAft>
                <a:spcPts val="0"/>
              </a:spcAft>
              <a:buSzPts val="1440"/>
              <a:buChar char="►"/>
              <a:defRPr/>
            </a:lvl2pPr>
            <a:lvl3pPr marL="1028643" lvl="2" indent="-240016" algn="l">
              <a:lnSpc>
                <a:spcPct val="100000"/>
              </a:lnSpc>
              <a:spcBef>
                <a:spcPts val="750"/>
              </a:spcBef>
              <a:spcAft>
                <a:spcPts val="0"/>
              </a:spcAft>
              <a:buSzPts val="1440"/>
              <a:buChar char="►"/>
              <a:defRPr/>
            </a:lvl3pPr>
            <a:lvl4pPr marL="1371524" lvl="3" indent="-240016" algn="l">
              <a:lnSpc>
                <a:spcPct val="100000"/>
              </a:lnSpc>
              <a:spcBef>
                <a:spcPts val="750"/>
              </a:spcBef>
              <a:spcAft>
                <a:spcPts val="0"/>
              </a:spcAft>
              <a:buSzPts val="1440"/>
              <a:buChar char="►"/>
              <a:defRPr/>
            </a:lvl4pPr>
            <a:lvl5pPr marL="1714405" lvl="4" indent="-240016" algn="l">
              <a:lnSpc>
                <a:spcPct val="100000"/>
              </a:lnSpc>
              <a:spcBef>
                <a:spcPts val="750"/>
              </a:spcBef>
              <a:spcAft>
                <a:spcPts val="0"/>
              </a:spcAft>
              <a:buSzPts val="1440"/>
              <a:buChar char="►"/>
              <a:defRPr/>
            </a:lvl5pPr>
            <a:lvl6pPr marL="2057285" lvl="5" indent="-240016" algn="l">
              <a:lnSpc>
                <a:spcPct val="100000"/>
              </a:lnSpc>
              <a:spcBef>
                <a:spcPts val="750"/>
              </a:spcBef>
              <a:spcAft>
                <a:spcPts val="0"/>
              </a:spcAft>
              <a:buSzPts val="1440"/>
              <a:buChar char="►"/>
              <a:defRPr/>
            </a:lvl6pPr>
            <a:lvl7pPr marL="2400167" lvl="6" indent="-240016" algn="l">
              <a:lnSpc>
                <a:spcPct val="100000"/>
              </a:lnSpc>
              <a:spcBef>
                <a:spcPts val="750"/>
              </a:spcBef>
              <a:spcAft>
                <a:spcPts val="0"/>
              </a:spcAft>
              <a:buSzPts val="1440"/>
              <a:buChar char="►"/>
              <a:defRPr/>
            </a:lvl7pPr>
            <a:lvl8pPr marL="2743048" lvl="7" indent="-240017" algn="l">
              <a:lnSpc>
                <a:spcPct val="100000"/>
              </a:lnSpc>
              <a:spcBef>
                <a:spcPts val="750"/>
              </a:spcBef>
              <a:spcAft>
                <a:spcPts val="0"/>
              </a:spcAft>
              <a:buSzPts val="1440"/>
              <a:buChar char="►"/>
              <a:defRPr/>
            </a:lvl8pPr>
            <a:lvl9pPr marL="3085929" lvl="8" indent="-240017" algn="l">
              <a:lnSpc>
                <a:spcPct val="100000"/>
              </a:lnSpc>
              <a:spcBef>
                <a:spcPts val="750"/>
              </a:spcBef>
              <a:spcAft>
                <a:spcPts val="0"/>
              </a:spcAft>
              <a:buSzPts val="1440"/>
              <a:buChar char="►"/>
              <a:defRPr/>
            </a:lvl9pPr>
          </a:lstStyle>
          <a:p>
            <a:endParaRPr/>
          </a:p>
        </p:txBody>
      </p:sp>
      <p:sp>
        <p:nvSpPr>
          <p:cNvPr id="43" name="Google Shape;43;p3"/>
          <p:cNvSpPr txBox="1">
            <a:spLocks noGrp="1"/>
          </p:cNvSpPr>
          <p:nvPr>
            <p:ph type="body" idx="3"/>
          </p:nvPr>
        </p:nvSpPr>
        <p:spPr>
          <a:xfrm>
            <a:off x="3816289" y="2160983"/>
            <a:ext cx="3139213" cy="576262"/>
          </a:xfrm>
          <a:prstGeom prst="rect">
            <a:avLst/>
          </a:prstGeom>
          <a:noFill/>
          <a:ln>
            <a:noFill/>
          </a:ln>
        </p:spPr>
        <p:txBody>
          <a:bodyPr spcFirstLastPara="1" wrap="square" lIns="91425" tIns="45700" rIns="91425" bIns="45700" anchor="b" anchorCtr="0">
            <a:noAutofit/>
          </a:bodyPr>
          <a:lstStyle>
            <a:lvl1pPr marL="342881" lvl="0" indent="-171441" algn="l">
              <a:lnSpc>
                <a:spcPct val="100000"/>
              </a:lnSpc>
              <a:spcBef>
                <a:spcPts val="750"/>
              </a:spcBef>
              <a:spcAft>
                <a:spcPts val="0"/>
              </a:spcAft>
              <a:buSzPts val="1920"/>
              <a:buNone/>
              <a:defRPr sz="1800" b="0"/>
            </a:lvl1pPr>
            <a:lvl2pPr marL="685762" lvl="1" indent="-171441" algn="l">
              <a:lnSpc>
                <a:spcPct val="100000"/>
              </a:lnSpc>
              <a:spcBef>
                <a:spcPts val="750"/>
              </a:spcBef>
              <a:spcAft>
                <a:spcPts val="0"/>
              </a:spcAft>
              <a:buSzPts val="1600"/>
              <a:buNone/>
              <a:defRPr sz="1500" b="1"/>
            </a:lvl2pPr>
            <a:lvl3pPr marL="1028643" lvl="2" indent="-171441" algn="l">
              <a:lnSpc>
                <a:spcPct val="100000"/>
              </a:lnSpc>
              <a:spcBef>
                <a:spcPts val="750"/>
              </a:spcBef>
              <a:spcAft>
                <a:spcPts val="0"/>
              </a:spcAft>
              <a:buSzPts val="1440"/>
              <a:buNone/>
              <a:defRPr sz="1350" b="1"/>
            </a:lvl3pPr>
            <a:lvl4pPr marL="1371524" lvl="3" indent="-171441" algn="l">
              <a:lnSpc>
                <a:spcPct val="100000"/>
              </a:lnSpc>
              <a:spcBef>
                <a:spcPts val="750"/>
              </a:spcBef>
              <a:spcAft>
                <a:spcPts val="0"/>
              </a:spcAft>
              <a:buSzPts val="1280"/>
              <a:buNone/>
              <a:defRPr sz="1200" b="1"/>
            </a:lvl4pPr>
            <a:lvl5pPr marL="1714405" lvl="4" indent="-171441" algn="l">
              <a:lnSpc>
                <a:spcPct val="100000"/>
              </a:lnSpc>
              <a:spcBef>
                <a:spcPts val="750"/>
              </a:spcBef>
              <a:spcAft>
                <a:spcPts val="0"/>
              </a:spcAft>
              <a:buSzPts val="1280"/>
              <a:buNone/>
              <a:defRPr sz="1200" b="1"/>
            </a:lvl5pPr>
            <a:lvl6pPr marL="2057285" lvl="5" indent="-171441" algn="l">
              <a:lnSpc>
                <a:spcPct val="100000"/>
              </a:lnSpc>
              <a:spcBef>
                <a:spcPts val="750"/>
              </a:spcBef>
              <a:spcAft>
                <a:spcPts val="0"/>
              </a:spcAft>
              <a:buSzPts val="1280"/>
              <a:buNone/>
              <a:defRPr sz="1200" b="1"/>
            </a:lvl6pPr>
            <a:lvl7pPr marL="2400167" lvl="6" indent="-171441" algn="l">
              <a:lnSpc>
                <a:spcPct val="100000"/>
              </a:lnSpc>
              <a:spcBef>
                <a:spcPts val="750"/>
              </a:spcBef>
              <a:spcAft>
                <a:spcPts val="0"/>
              </a:spcAft>
              <a:buSzPts val="1280"/>
              <a:buNone/>
              <a:defRPr sz="1200" b="1"/>
            </a:lvl7pPr>
            <a:lvl8pPr marL="2743048" lvl="7" indent="-171441" algn="l">
              <a:lnSpc>
                <a:spcPct val="100000"/>
              </a:lnSpc>
              <a:spcBef>
                <a:spcPts val="750"/>
              </a:spcBef>
              <a:spcAft>
                <a:spcPts val="0"/>
              </a:spcAft>
              <a:buSzPts val="1280"/>
              <a:buNone/>
              <a:defRPr sz="1200" b="1"/>
            </a:lvl8pPr>
            <a:lvl9pPr marL="3085929" lvl="8" indent="-171441" algn="l">
              <a:lnSpc>
                <a:spcPct val="100000"/>
              </a:lnSpc>
              <a:spcBef>
                <a:spcPts val="750"/>
              </a:spcBef>
              <a:spcAft>
                <a:spcPts val="0"/>
              </a:spcAft>
              <a:buSzPts val="1280"/>
              <a:buNone/>
              <a:defRPr sz="1200" b="1"/>
            </a:lvl9pPr>
          </a:lstStyle>
          <a:p>
            <a:endParaRPr/>
          </a:p>
        </p:txBody>
      </p:sp>
      <p:sp>
        <p:nvSpPr>
          <p:cNvPr id="44" name="Google Shape;44;p3"/>
          <p:cNvSpPr txBox="1">
            <a:spLocks noGrp="1"/>
          </p:cNvSpPr>
          <p:nvPr>
            <p:ph type="body" idx="4"/>
          </p:nvPr>
        </p:nvSpPr>
        <p:spPr>
          <a:xfrm>
            <a:off x="3816289" y="2737247"/>
            <a:ext cx="3139213" cy="3304117"/>
          </a:xfrm>
          <a:prstGeom prst="rect">
            <a:avLst/>
          </a:prstGeom>
          <a:noFill/>
          <a:ln>
            <a:noFill/>
          </a:ln>
        </p:spPr>
        <p:txBody>
          <a:bodyPr spcFirstLastPara="1" wrap="square" lIns="91425" tIns="45700" rIns="91425" bIns="45700" anchor="t" anchorCtr="0">
            <a:noAutofit/>
          </a:bodyPr>
          <a:lstStyle>
            <a:lvl1pPr marL="342881" lvl="0" indent="-240017" algn="l">
              <a:lnSpc>
                <a:spcPct val="100000"/>
              </a:lnSpc>
              <a:spcBef>
                <a:spcPts val="750"/>
              </a:spcBef>
              <a:spcAft>
                <a:spcPts val="0"/>
              </a:spcAft>
              <a:buSzPts val="1440"/>
              <a:buChar char="►"/>
              <a:defRPr/>
            </a:lvl1pPr>
            <a:lvl2pPr marL="685762" lvl="1" indent="-240017" algn="l">
              <a:lnSpc>
                <a:spcPct val="100000"/>
              </a:lnSpc>
              <a:spcBef>
                <a:spcPts val="750"/>
              </a:spcBef>
              <a:spcAft>
                <a:spcPts val="0"/>
              </a:spcAft>
              <a:buSzPts val="1440"/>
              <a:buChar char="►"/>
              <a:defRPr/>
            </a:lvl2pPr>
            <a:lvl3pPr marL="1028643" lvl="2" indent="-240016" algn="l">
              <a:lnSpc>
                <a:spcPct val="100000"/>
              </a:lnSpc>
              <a:spcBef>
                <a:spcPts val="750"/>
              </a:spcBef>
              <a:spcAft>
                <a:spcPts val="0"/>
              </a:spcAft>
              <a:buSzPts val="1440"/>
              <a:buChar char="►"/>
              <a:defRPr/>
            </a:lvl3pPr>
            <a:lvl4pPr marL="1371524" lvl="3" indent="-240016" algn="l">
              <a:lnSpc>
                <a:spcPct val="100000"/>
              </a:lnSpc>
              <a:spcBef>
                <a:spcPts val="750"/>
              </a:spcBef>
              <a:spcAft>
                <a:spcPts val="0"/>
              </a:spcAft>
              <a:buSzPts val="1440"/>
              <a:buChar char="►"/>
              <a:defRPr/>
            </a:lvl4pPr>
            <a:lvl5pPr marL="1714405" lvl="4" indent="-240016" algn="l">
              <a:lnSpc>
                <a:spcPct val="100000"/>
              </a:lnSpc>
              <a:spcBef>
                <a:spcPts val="750"/>
              </a:spcBef>
              <a:spcAft>
                <a:spcPts val="0"/>
              </a:spcAft>
              <a:buSzPts val="1440"/>
              <a:buChar char="►"/>
              <a:defRPr/>
            </a:lvl5pPr>
            <a:lvl6pPr marL="2057285" lvl="5" indent="-240016" algn="l">
              <a:lnSpc>
                <a:spcPct val="100000"/>
              </a:lnSpc>
              <a:spcBef>
                <a:spcPts val="750"/>
              </a:spcBef>
              <a:spcAft>
                <a:spcPts val="0"/>
              </a:spcAft>
              <a:buSzPts val="1440"/>
              <a:buChar char="►"/>
              <a:defRPr/>
            </a:lvl6pPr>
            <a:lvl7pPr marL="2400167" lvl="6" indent="-240016" algn="l">
              <a:lnSpc>
                <a:spcPct val="100000"/>
              </a:lnSpc>
              <a:spcBef>
                <a:spcPts val="750"/>
              </a:spcBef>
              <a:spcAft>
                <a:spcPts val="0"/>
              </a:spcAft>
              <a:buSzPts val="1440"/>
              <a:buChar char="►"/>
              <a:defRPr/>
            </a:lvl7pPr>
            <a:lvl8pPr marL="2743048" lvl="7" indent="-240017" algn="l">
              <a:lnSpc>
                <a:spcPct val="100000"/>
              </a:lnSpc>
              <a:spcBef>
                <a:spcPts val="750"/>
              </a:spcBef>
              <a:spcAft>
                <a:spcPts val="0"/>
              </a:spcAft>
              <a:buSzPts val="1440"/>
              <a:buChar char="►"/>
              <a:defRPr/>
            </a:lvl8pPr>
            <a:lvl9pPr marL="3085929" lvl="8" indent="-240017" algn="l">
              <a:lnSpc>
                <a:spcPct val="100000"/>
              </a:lnSpc>
              <a:spcBef>
                <a:spcPts val="750"/>
              </a:spcBef>
              <a:spcAft>
                <a:spcPts val="0"/>
              </a:spcAft>
              <a:buSzPts val="1440"/>
              <a:buChar char="►"/>
              <a:defRPr/>
            </a:lvl9pPr>
          </a:lstStyle>
          <a:p>
            <a:endParaRPr/>
          </a:p>
        </p:txBody>
      </p:sp>
      <p:sp>
        <p:nvSpPr>
          <p:cNvPr id="45" name="Google Shape;45;p3"/>
          <p:cNvSpPr txBox="1">
            <a:spLocks noGrp="1"/>
          </p:cNvSpPr>
          <p:nvPr>
            <p:ph type="dt" idx="10"/>
          </p:nvPr>
        </p:nvSpPr>
        <p:spPr>
          <a:xfrm>
            <a:off x="5403852" y="6041364"/>
            <a:ext cx="68395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
          <p:cNvSpPr txBox="1">
            <a:spLocks noGrp="1"/>
          </p:cNvSpPr>
          <p:nvPr>
            <p:ph type="ftr" idx="11"/>
          </p:nvPr>
        </p:nvSpPr>
        <p:spPr>
          <a:xfrm>
            <a:off x="508002" y="6041364"/>
            <a:ext cx="4723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
          <p:cNvSpPr txBox="1">
            <a:spLocks noGrp="1"/>
          </p:cNvSpPr>
          <p:nvPr>
            <p:ph type="sldNum" idx="12"/>
          </p:nvPr>
        </p:nvSpPr>
        <p:spPr>
          <a:xfrm>
            <a:off x="6442999" y="6041364"/>
            <a:ext cx="5125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chemeClr val="accent1"/>
                </a:solidFill>
                <a:latin typeface="Trebuchet MS"/>
                <a:ea typeface="Trebuchet MS"/>
                <a:cs typeface="Trebuchet MS"/>
                <a:sym typeface="Trebuchet M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66427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4D63FEA-9B97-4A12-8345-4D06FC0AB5D0}"/>
              </a:ext>
            </a:extLst>
          </p:cNvPr>
          <p:cNvSpPr>
            <a:spLocks noGrp="1"/>
          </p:cNvSpPr>
          <p:nvPr>
            <p:ph type="sldNum" sz="quarter" idx="10"/>
          </p:nvPr>
        </p:nvSpPr>
        <p:spPr/>
        <p:txBody>
          <a:bodyPr/>
          <a:lstStyle>
            <a:lvl1pPr>
              <a:defRPr smtClean="0"/>
            </a:lvl1pPr>
          </a:lstStyle>
          <a:p>
            <a:pPr>
              <a:defRPr/>
            </a:pPr>
            <a:fld id="{D866344F-1F97-4764-9BA0-8F4EAFD24E50}" type="slidenum">
              <a:rPr lang="en-US" altLang="en-US"/>
              <a:pPr>
                <a:defRPr/>
              </a:pPr>
              <a:t>‹#›</a:t>
            </a:fld>
            <a:endParaRPr lang="en-US" altLang="en-US"/>
          </a:p>
        </p:txBody>
      </p:sp>
    </p:spTree>
    <p:extLst>
      <p:ext uri="{BB962C8B-B14F-4D97-AF65-F5344CB8AC3E}">
        <p14:creationId xmlns:p14="http://schemas.microsoft.com/office/powerpoint/2010/main" val="146216880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 name="Body Level One…"/>
          <p:cNvSpPr>
            <a:spLocks noGrp="1"/>
          </p:cNvSpPr>
          <p:nvPr>
            <p:ph type="body" sz="quarter" idx="1"/>
          </p:nvPr>
        </p:nvSpPr>
        <p:spPr>
          <a:xfrm>
            <a:off x="383977" y="4160050"/>
            <a:ext cx="2525497" cy="24300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 name="Slide Number">
            <a:extLst>
              <a:ext uri="{FF2B5EF4-FFF2-40B4-BE49-F238E27FC236}">
                <a16:creationId xmlns:a16="http://schemas.microsoft.com/office/drawing/2014/main" id="{69DF0785-3570-45EC-878E-D40F780927E3}"/>
              </a:ext>
            </a:extLst>
          </p:cNvPr>
          <p:cNvSpPr>
            <a:spLocks noGrp="1"/>
          </p:cNvSpPr>
          <p:nvPr>
            <p:ph type="sldNum" sz="quarter" idx="10"/>
          </p:nvPr>
        </p:nvSpPr>
        <p:spPr/>
        <p:txBody>
          <a:bodyPr/>
          <a:lstStyle>
            <a:lvl1pPr>
              <a:defRPr smtClean="0"/>
            </a:lvl1pPr>
          </a:lstStyle>
          <a:p>
            <a:pPr>
              <a:defRPr/>
            </a:pPr>
            <a:fld id="{0142E781-70BF-4867-A38E-8A1AF4355CE3}" type="slidenum">
              <a:rPr lang="en-US" altLang="en-US"/>
              <a:pPr>
                <a:defRPr/>
              </a:pPr>
              <a:t>‹#›</a:t>
            </a:fld>
            <a:endParaRPr lang="en-US" altLang="en-US"/>
          </a:p>
        </p:txBody>
      </p:sp>
    </p:spTree>
    <p:extLst>
      <p:ext uri="{BB962C8B-B14F-4D97-AF65-F5344CB8AC3E}">
        <p14:creationId xmlns:p14="http://schemas.microsoft.com/office/powerpoint/2010/main" val="26535204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38FFCF85-CC4D-465F-825F-E43F26A23CFF}"/>
              </a:ext>
            </a:extLst>
          </p:cNvPr>
          <p:cNvSpPr>
            <a:spLocks noGrp="1"/>
          </p:cNvSpPr>
          <p:nvPr>
            <p:ph type="sldNum" sz="quarter" idx="10"/>
          </p:nvPr>
        </p:nvSpPr>
        <p:spPr>
          <a:ln/>
        </p:spPr>
        <p:txBody>
          <a:bodyPr/>
          <a:lstStyle>
            <a:lvl1pPr>
              <a:defRPr/>
            </a:lvl1pPr>
          </a:lstStyle>
          <a:p>
            <a:pPr>
              <a:defRPr/>
            </a:pPr>
            <a:fld id="{F8406F4F-6651-4664-8173-95CC5C5AF0DC}" type="slidenum">
              <a:rPr lang="en-US" altLang="en-US"/>
              <a:pPr>
                <a:defRPr/>
              </a:pPr>
              <a:t>‹#›</a:t>
            </a:fld>
            <a:endParaRPr lang="en-US" altLang="en-US"/>
          </a:p>
        </p:txBody>
      </p:sp>
    </p:spTree>
    <p:extLst>
      <p:ext uri="{BB962C8B-B14F-4D97-AF65-F5344CB8AC3E}">
        <p14:creationId xmlns:p14="http://schemas.microsoft.com/office/powerpoint/2010/main" val="293168813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8619C8C1-FC4B-4D52-84D1-E3D6E8EF5422}"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DEA7E08-78FA-4962-B6A9-2CA2EDBFED4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16883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07137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649A587-E62D-4F3F-8BFB-221B1CFF11C3}"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7E6F27-B26A-430D-96C1-2192700F534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15790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30" indent="0">
              <a:buNone/>
              <a:defRPr sz="1200">
                <a:solidFill>
                  <a:schemeClr val="tx1">
                    <a:tint val="75000"/>
                  </a:schemeClr>
                </a:solidFill>
              </a:defRPr>
            </a:lvl5pPr>
            <a:lvl6pPr marL="1714412" indent="0">
              <a:buNone/>
              <a:defRPr sz="1200">
                <a:solidFill>
                  <a:schemeClr val="tx1">
                    <a:tint val="75000"/>
                  </a:schemeClr>
                </a:solidFill>
              </a:defRPr>
            </a:lvl6pPr>
            <a:lvl7pPr marL="2057295" indent="0">
              <a:buNone/>
              <a:defRPr sz="1200">
                <a:solidFill>
                  <a:schemeClr val="tx1">
                    <a:tint val="75000"/>
                  </a:schemeClr>
                </a:solidFill>
              </a:defRPr>
            </a:lvl7pPr>
            <a:lvl8pPr marL="2400177" indent="0">
              <a:buNone/>
              <a:defRPr sz="1200">
                <a:solidFill>
                  <a:schemeClr val="tx1">
                    <a:tint val="75000"/>
                  </a:schemeClr>
                </a:solidFill>
              </a:defRPr>
            </a:lvl8pPr>
            <a:lvl9pPr marL="274306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1CF74-7415-443B-9F6F-0355E4C6BDDE}"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457ABD-66E8-4A03-9A5F-7A24E6AA66F7}"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896747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BA70E467-D26B-4995-AB00-B633B5AD4F8F}"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5D142F9-1B59-4726-9464-9E0CEA73AC9B}"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870793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8082096-FDF3-44AD-9320-3F164A04746B}"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15EEB37-3248-46C1-A3E8-7276FD18748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52321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E878177E-3266-48A8-B79A-5A45D27659B7}"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804809-6DA4-41B8-B501-CB17EEA478B0}"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284657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A491963-2743-4387-BF86-3E704E6140E2}"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52DDA42-90A3-4114-97F6-90FFC8964DA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744824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30" indent="0">
              <a:buNone/>
              <a:defRPr sz="750"/>
            </a:lvl5pPr>
            <a:lvl6pPr marL="1714412" indent="0">
              <a:buNone/>
              <a:defRPr sz="750"/>
            </a:lvl6pPr>
            <a:lvl7pPr marL="2057295" indent="0">
              <a:buNone/>
              <a:defRPr sz="750"/>
            </a:lvl7pPr>
            <a:lvl8pPr marL="2400177" indent="0">
              <a:buNone/>
              <a:defRPr sz="750"/>
            </a:lvl8pPr>
            <a:lvl9pPr marL="274306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6C6C7B-9335-47DB-826C-3030A90BC008}"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214E80F-BB05-4B50-9DBF-8F9886CEB85A}"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83398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7"/>
            <a:ext cx="4629150" cy="4873625"/>
          </a:xfrm>
        </p:spPr>
        <p:txBody>
          <a:bodyPr/>
          <a:lstStyle>
            <a:lvl1pPr marL="0" indent="0">
              <a:buNone/>
              <a:defRPr sz="2400"/>
            </a:lvl1pPr>
            <a:lvl2pPr marL="342882" indent="0">
              <a:buNone/>
              <a:defRPr sz="2100"/>
            </a:lvl2pPr>
            <a:lvl3pPr marL="685765" indent="0">
              <a:buNone/>
              <a:defRPr sz="1800"/>
            </a:lvl3pPr>
            <a:lvl4pPr marL="1028647"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30" indent="0">
              <a:buNone/>
              <a:defRPr sz="750"/>
            </a:lvl5pPr>
            <a:lvl6pPr marL="1714412" indent="0">
              <a:buNone/>
              <a:defRPr sz="750"/>
            </a:lvl6pPr>
            <a:lvl7pPr marL="2057295" indent="0">
              <a:buNone/>
              <a:defRPr sz="750"/>
            </a:lvl7pPr>
            <a:lvl8pPr marL="2400177" indent="0">
              <a:buNone/>
              <a:defRPr sz="750"/>
            </a:lvl8pPr>
            <a:lvl9pPr marL="274306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655CEAF-2DCE-4798-8356-570966987BA8}"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65E3C39-95B6-4943-BC10-0A332184996E}"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80240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A0961919-1A4C-49AE-91BD-E4B96FDA955E}"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C2C6110-5B95-484C-9833-73FF4B5756D9}"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681461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822E27A-5DC4-492D-825B-577CF3D6C567}"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733307A-E684-4234-BC64-A8F6B95871E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9586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a:spLocks noGrp="1"/>
          </p:cNvSpPr>
          <p:nvPr>
            <p:ph type="title"/>
          </p:nvPr>
        </p:nvSpPr>
        <p:spPr>
          <a:xfrm>
            <a:off x="531352" y="3071812"/>
            <a:ext cx="2730393" cy="506551"/>
          </a:xfrm>
          <a:prstGeom prst="rect">
            <a:avLst/>
          </a:prstGeom>
        </p:spPr>
        <p:txBody>
          <a:bodyPr anchor="ctr"/>
          <a:lstStyle>
            <a:lvl1pPr>
              <a:defRPr>
                <a:solidFill>
                  <a:srgbClr val="314764"/>
                </a:solidFill>
              </a:defRPr>
            </a:lvl1pPr>
          </a:lstStyle>
          <a:p>
            <a:r>
              <a:t>Title Text</a:t>
            </a:r>
          </a:p>
        </p:txBody>
      </p:sp>
      <p:sp>
        <p:nvSpPr>
          <p:cNvPr id="12" name="Body Level One…"/>
          <p:cNvSpPr>
            <a:spLocks noGrp="1"/>
          </p:cNvSpPr>
          <p:nvPr>
            <p:ph type="body" sz="quarter" idx="1"/>
          </p:nvPr>
        </p:nvSpPr>
        <p:spPr>
          <a:xfrm>
            <a:off x="597557" y="4171228"/>
            <a:ext cx="2359112" cy="244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256FC8A-60E4-4BAC-A0B3-E525516CA985}"/>
              </a:ext>
            </a:extLst>
          </p:cNvPr>
          <p:cNvSpPr>
            <a:spLocks noGrp="1"/>
          </p:cNvSpPr>
          <p:nvPr>
            <p:ph type="sldNum" sz="quarter" idx="10"/>
          </p:nvPr>
        </p:nvSpPr>
        <p:spPr/>
        <p:txBody>
          <a:bodyPr/>
          <a:lstStyle>
            <a:lvl1pPr eaLnBrk="0">
              <a:defRPr/>
            </a:lvl1pPr>
          </a:lstStyle>
          <a:p>
            <a:pPr>
              <a:defRPr/>
            </a:pPr>
            <a:fld id="{016B2841-1DA4-4413-8426-0C453B0009C7}" type="slidenum">
              <a:rPr lang="en-US" altLang="en-US"/>
              <a:pPr>
                <a:defRPr/>
              </a:pPr>
              <a:t>‹#›</a:t>
            </a:fld>
            <a:endParaRPr lang="en-US" altLang="en-US"/>
          </a:p>
        </p:txBody>
      </p:sp>
    </p:spTree>
    <p:extLst>
      <p:ext uri="{BB962C8B-B14F-4D97-AF65-F5344CB8AC3E}">
        <p14:creationId xmlns:p14="http://schemas.microsoft.com/office/powerpoint/2010/main" val="3428855266"/>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1" y="1149350"/>
            <a:ext cx="78105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666751" y="3536950"/>
            <a:ext cx="7810500" cy="7937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486092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71575" y="-19049"/>
            <a:ext cx="680085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6" y="4756150"/>
            <a:ext cx="866775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238126" y="5721350"/>
            <a:ext cx="8667750" cy="7937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024715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1" y="2266951"/>
            <a:ext cx="78105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135965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981326" y="552451"/>
            <a:ext cx="6472238" cy="5753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7" y="476250"/>
            <a:ext cx="3833812" cy="2774950"/>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7" y="3263900"/>
            <a:ext cx="3833812" cy="28638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33388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581284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89215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110038" y="1574801"/>
            <a:ext cx="5229225"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3" y="1574801"/>
            <a:ext cx="3833812" cy="4648200"/>
          </a:xfrm>
          <a:prstGeom prst="rect">
            <a:avLst/>
          </a:prstGeom>
        </p:spPr>
        <p:txBody>
          <a:bodyPr/>
          <a:lstStyle>
            <a:lvl1pPr marL="209518" indent="-209518">
              <a:spcBef>
                <a:spcPts val="1687"/>
              </a:spcBef>
              <a:defRPr sz="1425"/>
            </a:lvl1pPr>
            <a:lvl2pPr marL="419038" indent="-209518">
              <a:spcBef>
                <a:spcPts val="1687"/>
              </a:spcBef>
              <a:defRPr sz="1425"/>
            </a:lvl2pPr>
            <a:lvl3pPr marL="628556" indent="-209518">
              <a:spcBef>
                <a:spcPts val="1687"/>
              </a:spcBef>
              <a:defRPr sz="1425"/>
            </a:lvl3pPr>
            <a:lvl4pPr marL="838075" indent="-209518">
              <a:spcBef>
                <a:spcPts val="1687"/>
              </a:spcBef>
              <a:defRPr sz="1425"/>
            </a:lvl4pPr>
            <a:lvl5pPr marL="1047594" indent="-209518">
              <a:spcBef>
                <a:spcPts val="1687"/>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051859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4" y="889001"/>
            <a:ext cx="7877175" cy="5080000"/>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097771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880502" y="3517900"/>
            <a:ext cx="3148754" cy="28003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734050" y="565151"/>
            <a:ext cx="3124200" cy="277706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14300" y="565150"/>
            <a:ext cx="6450806"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251102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5351" y="4476751"/>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895351" y="3055056"/>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29219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png"/><Relationship Id="rId5" Type="http://schemas.openxmlformats.org/officeDocument/2006/relationships/theme" Target="../theme/theme10.xml"/><Relationship Id="rId4"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2.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2.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2.png"/><Relationship Id="rId5" Type="http://schemas.openxmlformats.org/officeDocument/2006/relationships/theme" Target="../theme/theme14.xml"/><Relationship Id="rId4"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2.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image" Target="../media/image2.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theme" Target="../theme/theme1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2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2.png"/><Relationship Id="rId5" Type="http://schemas.openxmlformats.org/officeDocument/2006/relationships/theme" Target="../theme/theme21.xml"/><Relationship Id="rId4" Type="http://schemas.openxmlformats.org/officeDocument/2006/relationships/slideLayout" Target="../slideLayouts/slideLayout105.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image" Target="../media/image2.png"/><Relationship Id="rId5" Type="http://schemas.openxmlformats.org/officeDocument/2006/relationships/theme" Target="../theme/theme22.xml"/><Relationship Id="rId4" Type="http://schemas.openxmlformats.org/officeDocument/2006/relationships/slideLayout" Target="../slideLayouts/slideLayout10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23.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2.png"/><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theme" Target="../theme/theme25.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_rels/slideMaster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1.xml"/><Relationship Id="rId7" Type="http://schemas.openxmlformats.org/officeDocument/2006/relationships/theme" Target="../theme/theme2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image" Target="../media/image2.png"/><Relationship Id="rId5" Type="http://schemas.openxmlformats.org/officeDocument/2006/relationships/theme" Target="../theme/theme27.xml"/><Relationship Id="rId4" Type="http://schemas.openxmlformats.org/officeDocument/2006/relationships/slideLayout" Target="../slideLayouts/slideLayout1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theme" Target="../theme/theme8.xml"/><Relationship Id="rId4"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9.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3" y="1608042"/>
            <a:ext cx="7648627" cy="4769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42501" y="6505278"/>
            <a:ext cx="250069" cy="248658"/>
          </a:xfrm>
          <a:prstGeom prst="rect">
            <a:avLst/>
          </a:prstGeom>
          <a:ln w="12700">
            <a:miter lim="400000"/>
          </a:ln>
        </p:spPr>
        <p:txBody>
          <a:bodyPr wrap="none" lIns="50800" tIns="50800" rIns="50800" bIns="50800">
            <a:spAutoFit/>
          </a:bodyPr>
          <a:lstStyle>
            <a:lvl1pPr algn="ctr">
              <a:defRPr sz="949">
                <a:solidFill>
                  <a:srgbClr val="000000"/>
                </a:solidFill>
                <a:latin typeface="Helvetica Light"/>
                <a:ea typeface="Helvetica Light"/>
                <a:cs typeface="Helvetica Light"/>
                <a:sym typeface="Helvetica Light"/>
              </a:defRPr>
            </a:lvl1pPr>
          </a:lstStyle>
          <a:p>
            <a:pPr defTabSz="308063" hangingPunct="0"/>
            <a:fld id="{86CB4B4D-7CA3-9044-876B-883B54F8677D}" type="slidenum">
              <a:rPr lang="en-GB" kern="0" smtClean="0"/>
              <a:pPr defTabSz="308063" hangingPunct="0"/>
              <a:t>‹#›</a:t>
            </a:fld>
            <a:endParaRPr lang="en-GB" kern="0"/>
          </a:p>
        </p:txBody>
      </p:sp>
    </p:spTree>
    <p:extLst>
      <p:ext uri="{BB962C8B-B14F-4D97-AF65-F5344CB8AC3E}">
        <p14:creationId xmlns:p14="http://schemas.microsoft.com/office/powerpoint/2010/main" val="2530114005"/>
      </p:ext>
    </p:extLst>
  </p:cSld>
  <p:clrMap bg1="lt1" tx1="dk1" bg2="lt2" tx2="dk2" accent1="accent1" accent2="accent2" accent3="accent3" accent4="accent4" accent5="accent5" accent6="accent6" hlink="hlink" folHlink="folHlink"/>
  <p:sldLayoutIdLst>
    <p:sldLayoutId id="2147483709" r:id="rId1"/>
    <p:sldLayoutId id="2147483710" r:id="rId2"/>
  </p:sldLayoutIdLst>
  <p:transition spd="med"/>
  <p:txStyles>
    <p:titleStyle>
      <a:lvl1pPr marL="0" marR="0" indent="0"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47"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93"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640"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186"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732"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79"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826"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72" algn="l" defTabSz="308063"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47"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93"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640"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186"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732"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79"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826"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72" algn="l" defTabSz="308063"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7"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93"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40"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86"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32"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79"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826"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72" algn="ctr" defTabSz="308063"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4140CBCF-EB59-4C81-A368-3AB3D34D9C7C}"/>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7" name="Body Level One…">
            <a:extLst>
              <a:ext uri="{FF2B5EF4-FFF2-40B4-BE49-F238E27FC236}">
                <a16:creationId xmlns:a16="http://schemas.microsoft.com/office/drawing/2014/main" id="{2B33E846-CCA5-4EE8-A908-BDDB3B08884A}"/>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3F218A58-BD18-4D07-89CA-5E85EB29495F}"/>
              </a:ext>
            </a:extLst>
          </p:cNvPr>
          <p:cNvSpPr>
            <a:spLocks noGrp="1"/>
          </p:cNvSpPr>
          <p:nvPr>
            <p:ph type="sldNum" sz="quarter" idx="2"/>
          </p:nvPr>
        </p:nvSpPr>
        <p:spPr>
          <a:xfrm>
            <a:off x="4418960"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200" smtClean="0">
                <a:solidFill>
                  <a:srgbClr val="000000"/>
                </a:solidFill>
                <a:latin typeface="Helvetica Light"/>
                <a:ea typeface="Helvetica Light"/>
                <a:cs typeface="Helvetica Light"/>
                <a:sym typeface="Helvetica Light"/>
              </a:defRPr>
            </a:lvl1pPr>
          </a:lstStyle>
          <a:p>
            <a:pPr>
              <a:defRPr/>
            </a:pPr>
            <a:fld id="{13FF0514-2CCB-4D16-B1F1-08292E887114}" type="slidenum">
              <a:rPr lang="en-GB" altLang="en-US"/>
              <a:pPr>
                <a:defRPr/>
              </a:pPr>
              <a:t>‹#›</a:t>
            </a:fld>
            <a:endParaRPr lang="en-GB" altLang="en-US"/>
          </a:p>
        </p:txBody>
      </p:sp>
    </p:spTree>
    <p:extLst>
      <p:ext uri="{BB962C8B-B14F-4D97-AF65-F5344CB8AC3E}">
        <p14:creationId xmlns:p14="http://schemas.microsoft.com/office/powerpoint/2010/main" val="286233281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42" name="Title Text">
            <a:extLst>
              <a:ext uri="{FF2B5EF4-FFF2-40B4-BE49-F238E27FC236}">
                <a16:creationId xmlns:a16="http://schemas.microsoft.com/office/drawing/2014/main" id="{BC80576E-EBA9-4BEA-8B77-BBFADF2FB86B}"/>
              </a:ext>
            </a:extLst>
          </p:cNvPr>
          <p:cNvSpPr>
            <a:spLocks noGrp="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43" name="Body Level One…">
            <a:extLst>
              <a:ext uri="{FF2B5EF4-FFF2-40B4-BE49-F238E27FC236}">
                <a16:creationId xmlns:a16="http://schemas.microsoft.com/office/drawing/2014/main" id="{3C8926BB-1413-409B-88DC-94F33BC243AE}"/>
              </a:ext>
            </a:extLst>
          </p:cNvPr>
          <p:cNvSpPr>
            <a:spLocks noGrp="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E68728C2-0CEE-4887-ACB7-2C2BCEBD47C0}"/>
              </a:ext>
            </a:extLst>
          </p:cNvPr>
          <p:cNvSpPr>
            <a:spLocks noGrp="1"/>
          </p:cNvSpPr>
          <p:nvPr>
            <p:ph type="sldNum" sz="quarter" idx="2"/>
          </p:nvPr>
        </p:nvSpPr>
        <p:spPr>
          <a:xfrm>
            <a:off x="4443807" y="6505576"/>
            <a:ext cx="246862" cy="241092"/>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900" smtClean="0">
                <a:solidFill>
                  <a:srgbClr val="000000"/>
                </a:solidFill>
                <a:latin typeface="Helvetica Light"/>
                <a:ea typeface="Helvetica Light"/>
                <a:cs typeface="Helvetica Light"/>
                <a:sym typeface="Helvetica Light"/>
              </a:defRPr>
            </a:lvl1pPr>
          </a:lstStyle>
          <a:p>
            <a:pPr>
              <a:defRPr/>
            </a:pPr>
            <a:fld id="{82E4E366-0FCA-4D90-B934-651A4E7B523C}" type="slidenum">
              <a:rPr lang="en-GB" altLang="en-US"/>
              <a:pPr>
                <a:defRPr/>
              </a:pPr>
              <a:t>‹#›</a:t>
            </a:fld>
            <a:endParaRPr lang="en-GB" altLang="en-US"/>
          </a:p>
        </p:txBody>
      </p:sp>
    </p:spTree>
    <p:extLst>
      <p:ext uri="{BB962C8B-B14F-4D97-AF65-F5344CB8AC3E}">
        <p14:creationId xmlns:p14="http://schemas.microsoft.com/office/powerpoint/2010/main" val="2242274210"/>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799" r:id="rId3"/>
  </p:sldLayoutIdLst>
  <p:transition spd="med"/>
  <p:txStyles>
    <p:titleStyle>
      <a:lvl1pPr algn="l" defTabSz="307959" rtl="0" eaLnBrk="0" fontAlgn="base" hangingPunct="0">
        <a:spcBef>
          <a:spcPct val="0"/>
        </a:spcBef>
        <a:spcAft>
          <a:spcPct val="0"/>
        </a:spcAft>
        <a:defRPr sz="2200">
          <a:solidFill>
            <a:srgbClr val="FFFFFF"/>
          </a:solidFill>
          <a:latin typeface="+mn-lt"/>
          <a:ea typeface="+mn-ea"/>
          <a:cs typeface="+mn-cs"/>
          <a:sym typeface="Avenir Heavy"/>
        </a:defRPr>
      </a:lvl1pPr>
      <a:lvl2pPr algn="l" defTabSz="307959" rtl="0" eaLnBrk="0" fontAlgn="base" hangingPunct="0">
        <a:spcBef>
          <a:spcPct val="0"/>
        </a:spcBef>
        <a:spcAft>
          <a:spcPct val="0"/>
        </a:spcAft>
        <a:defRPr sz="2200">
          <a:solidFill>
            <a:srgbClr val="FFFFFF"/>
          </a:solidFill>
          <a:latin typeface="+mn-lt"/>
          <a:ea typeface="+mn-ea"/>
          <a:cs typeface="+mn-cs"/>
          <a:sym typeface="Avenir Heavy"/>
        </a:defRPr>
      </a:lvl2pPr>
      <a:lvl3pPr algn="l" defTabSz="307959" rtl="0" eaLnBrk="0" fontAlgn="base" hangingPunct="0">
        <a:spcBef>
          <a:spcPct val="0"/>
        </a:spcBef>
        <a:spcAft>
          <a:spcPct val="0"/>
        </a:spcAft>
        <a:defRPr sz="2200">
          <a:solidFill>
            <a:srgbClr val="FFFFFF"/>
          </a:solidFill>
          <a:latin typeface="+mn-lt"/>
          <a:ea typeface="+mn-ea"/>
          <a:cs typeface="+mn-cs"/>
          <a:sym typeface="Avenir Heavy"/>
        </a:defRPr>
      </a:lvl3pPr>
      <a:lvl4pPr algn="l" defTabSz="307959" rtl="0" eaLnBrk="0" fontAlgn="base" hangingPunct="0">
        <a:spcBef>
          <a:spcPct val="0"/>
        </a:spcBef>
        <a:spcAft>
          <a:spcPct val="0"/>
        </a:spcAft>
        <a:defRPr sz="2200">
          <a:solidFill>
            <a:srgbClr val="FFFFFF"/>
          </a:solidFill>
          <a:latin typeface="+mn-lt"/>
          <a:ea typeface="+mn-ea"/>
          <a:cs typeface="+mn-cs"/>
          <a:sym typeface="Avenir Heavy"/>
        </a:defRPr>
      </a:lvl4pPr>
      <a:lvl5pPr algn="l" defTabSz="307959" rtl="0" eaLnBrk="0" fontAlgn="base" hangingPunct="0">
        <a:spcBef>
          <a:spcPct val="0"/>
        </a:spcBef>
        <a:spcAft>
          <a:spcPct val="0"/>
        </a:spcAft>
        <a:defRPr sz="2200">
          <a:solidFill>
            <a:srgbClr val="FFFFFF"/>
          </a:solidFill>
          <a:latin typeface="+mn-lt"/>
          <a:ea typeface="+mn-ea"/>
          <a:cs typeface="+mn-cs"/>
          <a:sym typeface="Avenir Heavy"/>
        </a:defRPr>
      </a:lvl5pPr>
      <a:lvl6pPr marL="0" marR="0" indent="60270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42"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8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2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1pPr>
      <a:lvl2pPr indent="119057"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2pPr>
      <a:lvl3pPr indent="239701"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3pPr>
      <a:lvl4pPr indent="360344"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4pPr>
      <a:lvl5pPr indent="480989"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5pPr>
      <a:lvl6pPr marL="0" marR="0" indent="60270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42"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8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2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2"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7170" name="Title Text">
            <a:extLst>
              <a:ext uri="{FF2B5EF4-FFF2-40B4-BE49-F238E27FC236}">
                <a16:creationId xmlns:a16="http://schemas.microsoft.com/office/drawing/2014/main" id="{DF382207-90B2-40A9-B648-77F3BB4C91E8}"/>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7171" name="Body Level One…">
            <a:extLst>
              <a:ext uri="{FF2B5EF4-FFF2-40B4-BE49-F238E27FC236}">
                <a16:creationId xmlns:a16="http://schemas.microsoft.com/office/drawing/2014/main" id="{B3529C65-D96F-4E5A-8F8D-8A3C6DB26C5C}"/>
              </a:ext>
            </a:extLst>
          </p:cNvPr>
          <p:cNvSpPr>
            <a:spLocks noGrp="1" noChangeArrowheads="1"/>
          </p:cNvSpPr>
          <p:nvPr>
            <p:ph type="body" idx="1"/>
          </p:nvPr>
        </p:nvSpPr>
        <p:spPr bwMode="auto">
          <a:xfrm>
            <a:off x="482602"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4765AD66-2DBE-4633-8847-FE5AE7F9EBA9}"/>
              </a:ext>
            </a:extLst>
          </p:cNvPr>
          <p:cNvSpPr>
            <a:spLocks noGrp="1"/>
          </p:cNvSpPr>
          <p:nvPr>
            <p:ph type="sldNum" sz="quarter" idx="2"/>
          </p:nvPr>
        </p:nvSpPr>
        <p:spPr>
          <a:xfrm>
            <a:off x="4418962"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00" smtClean="0">
                <a:solidFill>
                  <a:srgbClr val="000000"/>
                </a:solidFill>
                <a:latin typeface="Helvetica Light"/>
                <a:ea typeface="Helvetica Light"/>
                <a:cs typeface="Helvetica Light"/>
                <a:sym typeface="Helvetica Light"/>
              </a:defRPr>
            </a:lvl1pPr>
          </a:lstStyle>
          <a:p>
            <a:pPr>
              <a:defRPr/>
            </a:pPr>
            <a:fld id="{532FAFD9-BCF5-4D69-A123-0C6201544A9B}" type="slidenum">
              <a:rPr lang="en-US" altLang="en-US"/>
              <a:pPr>
                <a:defRPr/>
              </a:pPr>
              <a:t>‹#›</a:t>
            </a:fld>
            <a:endParaRPr lang="en-US" altLang="en-US"/>
          </a:p>
        </p:txBody>
      </p:sp>
    </p:spTree>
    <p:extLst>
      <p:ext uri="{BB962C8B-B14F-4D97-AF65-F5344CB8AC3E}">
        <p14:creationId xmlns:p14="http://schemas.microsoft.com/office/powerpoint/2010/main" val="198385415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Lst>
  <p:transition spd="med"/>
  <p:txStyles>
    <p:titleStyle>
      <a:lvl1pPr algn="l" defTabSz="409533"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33"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33"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33"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33"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561"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274"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4987"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697"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22"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42"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65"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284"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561"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274"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4987"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697"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12"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24"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36"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49"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561"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274"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4987"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697"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8" name="Title Text">
            <a:extLst>
              <a:ext uri="{FF2B5EF4-FFF2-40B4-BE49-F238E27FC236}">
                <a16:creationId xmlns:a16="http://schemas.microsoft.com/office/drawing/2014/main" id="{9BCCB257-8AB8-4002-841E-015358C23460}"/>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4099" name="Body Level One…">
            <a:extLst>
              <a:ext uri="{FF2B5EF4-FFF2-40B4-BE49-F238E27FC236}">
                <a16:creationId xmlns:a16="http://schemas.microsoft.com/office/drawing/2014/main" id="{C7C68B5D-508B-41CA-8DA0-A36F41B5DBA2}"/>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E4B6EAB-B7D2-4CA1-BCE5-8D1B001C313F}"/>
              </a:ext>
            </a:extLst>
          </p:cNvPr>
          <p:cNvSpPr>
            <a:spLocks noGrp="1"/>
          </p:cNvSpPr>
          <p:nvPr>
            <p:ph type="sldNum" sz="quarter" idx="2"/>
          </p:nvPr>
        </p:nvSpPr>
        <p:spPr>
          <a:xfrm>
            <a:off x="4418961"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00" smtClean="0">
                <a:solidFill>
                  <a:srgbClr val="000000"/>
                </a:solidFill>
                <a:latin typeface="Helvetica Light"/>
                <a:ea typeface="Helvetica Light"/>
                <a:cs typeface="Helvetica Light"/>
                <a:sym typeface="Helvetica Light"/>
              </a:defRPr>
            </a:lvl1pPr>
          </a:lstStyle>
          <a:p>
            <a:pPr>
              <a:defRPr/>
            </a:pPr>
            <a:fld id="{A80AA02B-CE84-49B1-B6F3-7C7F0CA4FF85}" type="slidenum">
              <a:rPr lang="en-US" altLang="en-US"/>
              <a:pPr>
                <a:defRPr/>
              </a:pPr>
              <a:t>‹#›</a:t>
            </a:fld>
            <a:endParaRPr lang="en-US" altLang="en-US"/>
          </a:p>
        </p:txBody>
      </p:sp>
    </p:spTree>
    <p:extLst>
      <p:ext uri="{BB962C8B-B14F-4D97-AF65-F5344CB8AC3E}">
        <p14:creationId xmlns:p14="http://schemas.microsoft.com/office/powerpoint/2010/main" val="386763783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3074" name="Title Text">
            <a:extLst>
              <a:ext uri="{FF2B5EF4-FFF2-40B4-BE49-F238E27FC236}">
                <a16:creationId xmlns:a16="http://schemas.microsoft.com/office/drawing/2014/main" id="{6A51147C-A2D5-45A6-A4C5-100F3526590B}"/>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3075" name="Body Level One…">
            <a:extLst>
              <a:ext uri="{FF2B5EF4-FFF2-40B4-BE49-F238E27FC236}">
                <a16:creationId xmlns:a16="http://schemas.microsoft.com/office/drawing/2014/main" id="{E16228FF-BCDE-438D-A5A8-48160EB9B2A8}"/>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5285DEF-0B61-4C25-B3B0-F8F42E945289}"/>
              </a:ext>
            </a:extLst>
          </p:cNvPr>
          <p:cNvSpPr>
            <a:spLocks noGrp="1"/>
          </p:cNvSpPr>
          <p:nvPr>
            <p:ph type="sldNum" sz="quarter" idx="2"/>
          </p:nvPr>
        </p:nvSpPr>
        <p:spPr>
          <a:xfrm>
            <a:off x="4418960"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200" smtClean="0">
                <a:solidFill>
                  <a:srgbClr val="000000"/>
                </a:solidFill>
                <a:latin typeface="Helvetica Light"/>
                <a:ea typeface="Helvetica Light"/>
                <a:cs typeface="Helvetica Light"/>
                <a:sym typeface="Helvetica Light"/>
              </a:defRPr>
            </a:lvl1pPr>
          </a:lstStyle>
          <a:p>
            <a:pPr>
              <a:defRPr/>
            </a:pPr>
            <a:fld id="{3B3C337C-052A-44CC-BC87-8E130FBC496D}" type="slidenum">
              <a:rPr lang="en-GB" altLang="en-US"/>
              <a:pPr>
                <a:defRPr/>
              </a:pPr>
              <a:t>‹#›</a:t>
            </a:fld>
            <a:endParaRPr lang="en-GB" altLang="en-US"/>
          </a:p>
        </p:txBody>
      </p:sp>
    </p:spTree>
    <p:extLst>
      <p:ext uri="{BB962C8B-B14F-4D97-AF65-F5344CB8AC3E}">
        <p14:creationId xmlns:p14="http://schemas.microsoft.com/office/powerpoint/2010/main" val="51914891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3314" name="Title Text">
            <a:extLst>
              <a:ext uri="{FF2B5EF4-FFF2-40B4-BE49-F238E27FC236}">
                <a16:creationId xmlns:a16="http://schemas.microsoft.com/office/drawing/2014/main" id="{5387C5FE-3ED1-4829-B84D-50F2249C29C2}"/>
              </a:ext>
            </a:extLst>
          </p:cNvPr>
          <p:cNvSpPr>
            <a:spLocks noGrp="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3315" name="Body Level One…">
            <a:extLst>
              <a:ext uri="{FF2B5EF4-FFF2-40B4-BE49-F238E27FC236}">
                <a16:creationId xmlns:a16="http://schemas.microsoft.com/office/drawing/2014/main" id="{52B92424-1DB3-402B-89DC-0857A32887EB}"/>
              </a:ext>
            </a:extLst>
          </p:cNvPr>
          <p:cNvSpPr>
            <a:spLocks noGrp="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F4330206-4200-45A1-A100-C54C812DFF85}"/>
              </a:ext>
            </a:extLst>
          </p:cNvPr>
          <p:cNvSpPr>
            <a:spLocks noGrp="1"/>
          </p:cNvSpPr>
          <p:nvPr>
            <p:ph type="sldNum" sz="quarter" idx="2"/>
          </p:nvPr>
        </p:nvSpPr>
        <p:spPr>
          <a:xfrm>
            <a:off x="4443807" y="6505576"/>
            <a:ext cx="246862" cy="241092"/>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900">
                <a:solidFill>
                  <a:srgbClr val="000000"/>
                </a:solidFill>
                <a:latin typeface="Helvetica Light"/>
                <a:ea typeface="Helvetica Light"/>
                <a:cs typeface="Helvetica Light"/>
                <a:sym typeface="Helvetica Light"/>
              </a:defRPr>
            </a:lvl1pPr>
          </a:lstStyle>
          <a:p>
            <a:pPr>
              <a:defRPr/>
            </a:pPr>
            <a:fld id="{0E152642-C6E8-48C3-91A6-A83CE15C6BDF}" type="slidenum">
              <a:rPr lang="en-GB" altLang="en-US"/>
              <a:pPr>
                <a:defRPr/>
              </a:pPr>
              <a:t>‹#›</a:t>
            </a:fld>
            <a:endParaRPr lang="en-GB" altLang="en-US"/>
          </a:p>
        </p:txBody>
      </p:sp>
    </p:spTree>
    <p:extLst>
      <p:ext uri="{BB962C8B-B14F-4D97-AF65-F5344CB8AC3E}">
        <p14:creationId xmlns:p14="http://schemas.microsoft.com/office/powerpoint/2010/main" val="1226179803"/>
      </p:ext>
    </p:extLst>
  </p:cSld>
  <p:clrMap bg1="lt1" tx1="dk1" bg2="lt2" tx2="dk2" accent1="accent1" accent2="accent2" accent3="accent3" accent4="accent4" accent5="accent5" accent6="accent6" hlink="hlink" folHlink="folHlink"/>
  <p:sldLayoutIdLst>
    <p:sldLayoutId id="2147483841" r:id="rId1"/>
    <p:sldLayoutId id="2147483843" r:id="rId2"/>
    <p:sldLayoutId id="2147483844" r:id="rId3"/>
  </p:sldLayoutIdLst>
  <p:transition spd="med"/>
  <p:txStyles>
    <p:titleStyle>
      <a:lvl1pPr algn="l" defTabSz="307959" rtl="0" eaLnBrk="0" fontAlgn="base" hangingPunct="0">
        <a:spcBef>
          <a:spcPct val="0"/>
        </a:spcBef>
        <a:spcAft>
          <a:spcPct val="0"/>
        </a:spcAft>
        <a:defRPr sz="2200">
          <a:solidFill>
            <a:srgbClr val="FFFFFF"/>
          </a:solidFill>
          <a:latin typeface="+mn-lt"/>
          <a:ea typeface="+mn-ea"/>
          <a:cs typeface="+mn-cs"/>
          <a:sym typeface="Avenir Heavy"/>
        </a:defRPr>
      </a:lvl1pPr>
      <a:lvl2pPr algn="l" defTabSz="307959" rtl="0" eaLnBrk="0" fontAlgn="base" hangingPunct="0">
        <a:spcBef>
          <a:spcPct val="0"/>
        </a:spcBef>
        <a:spcAft>
          <a:spcPct val="0"/>
        </a:spcAft>
        <a:defRPr sz="2200">
          <a:solidFill>
            <a:srgbClr val="FFFFFF"/>
          </a:solidFill>
          <a:latin typeface="+mn-lt"/>
          <a:ea typeface="+mn-ea"/>
          <a:cs typeface="+mn-cs"/>
          <a:sym typeface="Avenir Heavy"/>
        </a:defRPr>
      </a:lvl2pPr>
      <a:lvl3pPr algn="l" defTabSz="307959" rtl="0" eaLnBrk="0" fontAlgn="base" hangingPunct="0">
        <a:spcBef>
          <a:spcPct val="0"/>
        </a:spcBef>
        <a:spcAft>
          <a:spcPct val="0"/>
        </a:spcAft>
        <a:defRPr sz="2200">
          <a:solidFill>
            <a:srgbClr val="FFFFFF"/>
          </a:solidFill>
          <a:latin typeface="+mn-lt"/>
          <a:ea typeface="+mn-ea"/>
          <a:cs typeface="+mn-cs"/>
          <a:sym typeface="Avenir Heavy"/>
        </a:defRPr>
      </a:lvl3pPr>
      <a:lvl4pPr algn="l" defTabSz="307959" rtl="0" eaLnBrk="0" fontAlgn="base" hangingPunct="0">
        <a:spcBef>
          <a:spcPct val="0"/>
        </a:spcBef>
        <a:spcAft>
          <a:spcPct val="0"/>
        </a:spcAft>
        <a:defRPr sz="2200">
          <a:solidFill>
            <a:srgbClr val="FFFFFF"/>
          </a:solidFill>
          <a:latin typeface="+mn-lt"/>
          <a:ea typeface="+mn-ea"/>
          <a:cs typeface="+mn-cs"/>
          <a:sym typeface="Avenir Heavy"/>
        </a:defRPr>
      </a:lvl4pPr>
      <a:lvl5pPr algn="l" defTabSz="307959" rtl="0" eaLnBrk="0" fontAlgn="base" hangingPunct="0">
        <a:spcBef>
          <a:spcPct val="0"/>
        </a:spcBef>
        <a:spcAft>
          <a:spcPct val="0"/>
        </a:spcAft>
        <a:defRPr sz="2200">
          <a:solidFill>
            <a:srgbClr val="FFFFFF"/>
          </a:solidFill>
          <a:latin typeface="+mn-lt"/>
          <a:ea typeface="+mn-ea"/>
          <a:cs typeface="+mn-cs"/>
          <a:sym typeface="Avenir Heavy"/>
        </a:defRPr>
      </a:lvl5pPr>
      <a:lvl6pPr marL="0" marR="0" indent="60270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42"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8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2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1pPr>
      <a:lvl2pPr indent="119057"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2pPr>
      <a:lvl3pPr indent="239701"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3pPr>
      <a:lvl4pPr indent="360344"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4pPr>
      <a:lvl5pPr indent="480989"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5pPr>
      <a:lvl6pPr marL="0" marR="0" indent="60270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42"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8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2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2"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218" name="Title Text">
            <a:extLst>
              <a:ext uri="{FF2B5EF4-FFF2-40B4-BE49-F238E27FC236}">
                <a16:creationId xmlns:a16="http://schemas.microsoft.com/office/drawing/2014/main" id="{757F7D71-F2DC-491A-8866-F0A9BF304C16}"/>
              </a:ext>
            </a:extLst>
          </p:cNvPr>
          <p:cNvSpPr>
            <a:spLocks noGrp="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9219" name="Body Level One…">
            <a:extLst>
              <a:ext uri="{FF2B5EF4-FFF2-40B4-BE49-F238E27FC236}">
                <a16:creationId xmlns:a16="http://schemas.microsoft.com/office/drawing/2014/main" id="{E13992CB-BE85-4FF3-8F4C-26B1FD66C394}"/>
              </a:ext>
            </a:extLst>
          </p:cNvPr>
          <p:cNvSpPr>
            <a:spLocks noGrp="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5034015F-83A0-4797-9B5E-FC88D093BA75}"/>
              </a:ext>
            </a:extLst>
          </p:cNvPr>
          <p:cNvSpPr>
            <a:spLocks noGrp="1"/>
          </p:cNvSpPr>
          <p:nvPr>
            <p:ph type="sldNum" sz="quarter" idx="2"/>
          </p:nvPr>
        </p:nvSpPr>
        <p:spPr>
          <a:xfrm>
            <a:off x="4443807" y="6505576"/>
            <a:ext cx="246862" cy="241092"/>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900" smtClean="0">
                <a:solidFill>
                  <a:srgbClr val="000000"/>
                </a:solidFill>
                <a:latin typeface="Helvetica Light"/>
                <a:ea typeface="Helvetica Light"/>
                <a:cs typeface="Helvetica Light"/>
                <a:sym typeface="Helvetica Light"/>
              </a:defRPr>
            </a:lvl1pPr>
          </a:lstStyle>
          <a:p>
            <a:pPr>
              <a:defRPr/>
            </a:pPr>
            <a:fld id="{FC6DEAE0-EA27-4405-B7F1-468CDAFABAA0}" type="slidenum">
              <a:rPr lang="en-GB" altLang="en-US"/>
              <a:pPr>
                <a:defRPr/>
              </a:pPr>
              <a:t>‹#›</a:t>
            </a:fld>
            <a:endParaRPr lang="en-GB" altLang="en-US"/>
          </a:p>
        </p:txBody>
      </p:sp>
    </p:spTree>
    <p:extLst>
      <p:ext uri="{BB962C8B-B14F-4D97-AF65-F5344CB8AC3E}">
        <p14:creationId xmlns:p14="http://schemas.microsoft.com/office/powerpoint/2010/main" val="356634085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6" r:id="rId3"/>
  </p:sldLayoutIdLst>
  <p:transition spd="med"/>
  <p:txStyles>
    <p:titleStyle>
      <a:lvl1pPr algn="l" defTabSz="307959" rtl="0" eaLnBrk="0" fontAlgn="base" hangingPunct="0">
        <a:spcBef>
          <a:spcPct val="0"/>
        </a:spcBef>
        <a:spcAft>
          <a:spcPct val="0"/>
        </a:spcAft>
        <a:defRPr sz="2200">
          <a:solidFill>
            <a:srgbClr val="FFFFFF"/>
          </a:solidFill>
          <a:latin typeface="+mn-lt"/>
          <a:ea typeface="+mn-ea"/>
          <a:cs typeface="+mn-cs"/>
          <a:sym typeface="Avenir Heavy"/>
        </a:defRPr>
      </a:lvl1pPr>
      <a:lvl2pPr algn="l" defTabSz="307959" rtl="0" eaLnBrk="0" fontAlgn="base" hangingPunct="0">
        <a:spcBef>
          <a:spcPct val="0"/>
        </a:spcBef>
        <a:spcAft>
          <a:spcPct val="0"/>
        </a:spcAft>
        <a:defRPr sz="2200">
          <a:solidFill>
            <a:srgbClr val="FFFFFF"/>
          </a:solidFill>
          <a:latin typeface="+mn-lt"/>
          <a:ea typeface="+mn-ea"/>
          <a:cs typeface="+mn-cs"/>
          <a:sym typeface="Avenir Heavy"/>
        </a:defRPr>
      </a:lvl2pPr>
      <a:lvl3pPr algn="l" defTabSz="307959" rtl="0" eaLnBrk="0" fontAlgn="base" hangingPunct="0">
        <a:spcBef>
          <a:spcPct val="0"/>
        </a:spcBef>
        <a:spcAft>
          <a:spcPct val="0"/>
        </a:spcAft>
        <a:defRPr sz="2200">
          <a:solidFill>
            <a:srgbClr val="FFFFFF"/>
          </a:solidFill>
          <a:latin typeface="+mn-lt"/>
          <a:ea typeface="+mn-ea"/>
          <a:cs typeface="+mn-cs"/>
          <a:sym typeface="Avenir Heavy"/>
        </a:defRPr>
      </a:lvl3pPr>
      <a:lvl4pPr algn="l" defTabSz="307959" rtl="0" eaLnBrk="0" fontAlgn="base" hangingPunct="0">
        <a:spcBef>
          <a:spcPct val="0"/>
        </a:spcBef>
        <a:spcAft>
          <a:spcPct val="0"/>
        </a:spcAft>
        <a:defRPr sz="2200">
          <a:solidFill>
            <a:srgbClr val="FFFFFF"/>
          </a:solidFill>
          <a:latin typeface="+mn-lt"/>
          <a:ea typeface="+mn-ea"/>
          <a:cs typeface="+mn-cs"/>
          <a:sym typeface="Avenir Heavy"/>
        </a:defRPr>
      </a:lvl4pPr>
      <a:lvl5pPr algn="l" defTabSz="307959" rtl="0" eaLnBrk="0" fontAlgn="base" hangingPunct="0">
        <a:spcBef>
          <a:spcPct val="0"/>
        </a:spcBef>
        <a:spcAft>
          <a:spcPct val="0"/>
        </a:spcAft>
        <a:defRPr sz="2200">
          <a:solidFill>
            <a:srgbClr val="FFFFFF"/>
          </a:solidFill>
          <a:latin typeface="+mn-lt"/>
          <a:ea typeface="+mn-ea"/>
          <a:cs typeface="+mn-cs"/>
          <a:sym typeface="Avenir Heavy"/>
        </a:defRPr>
      </a:lvl5pPr>
      <a:lvl6pPr marL="0" marR="0" indent="60270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42"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8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2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1pPr>
      <a:lvl2pPr indent="119057"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2pPr>
      <a:lvl3pPr indent="239701"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3pPr>
      <a:lvl4pPr indent="360344"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4pPr>
      <a:lvl5pPr indent="480989"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5pPr>
      <a:lvl6pPr marL="0" marR="0" indent="60270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42"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8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2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2"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5" y="1608044"/>
            <a:ext cx="7648627" cy="4769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39296" y="6505279"/>
            <a:ext cx="256481" cy="248658"/>
          </a:xfrm>
          <a:prstGeom prst="rect">
            <a:avLst/>
          </a:prstGeom>
          <a:ln w="12700">
            <a:miter lim="400000"/>
          </a:ln>
        </p:spPr>
        <p:txBody>
          <a:bodyPr wrap="none" lIns="50800" tIns="50800" rIns="50800" bIns="50800">
            <a:spAutoFit/>
          </a:bodyPr>
          <a:lstStyle>
            <a:lvl1pPr algn="ctr">
              <a:defRPr sz="949">
                <a:solidFill>
                  <a:srgbClr val="000000"/>
                </a:solidFill>
                <a:latin typeface="Helvetica Light"/>
                <a:ea typeface="Helvetica Light"/>
                <a:cs typeface="Helvetica Light"/>
                <a:sym typeface="Helvetica Light"/>
              </a:defRPr>
            </a:lvl1pPr>
          </a:lstStyle>
          <a:p>
            <a:pPr defTabSz="308031"/>
            <a:fld id="{86CB4B4D-7CA3-9044-876B-883B54F8677D}" type="slidenum">
              <a:rPr lang="en-GB" smtClean="0"/>
              <a:pPr defTabSz="308031"/>
              <a:t>‹#›</a:t>
            </a:fld>
            <a:endParaRPr lang="en-GB"/>
          </a:p>
        </p:txBody>
      </p:sp>
    </p:spTree>
    <p:extLst>
      <p:ext uri="{BB962C8B-B14F-4D97-AF65-F5344CB8AC3E}">
        <p14:creationId xmlns:p14="http://schemas.microsoft.com/office/powerpoint/2010/main" val="340810966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ransition spd="med"/>
  <p:txStyles>
    <p:titleStyle>
      <a:lvl1pPr marL="0" marR="0" indent="0"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35"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68"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602"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136"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670"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05"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40"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274" algn="l" defTabSz="308031"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35"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68"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602"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136"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670"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05"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40"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274" algn="l" defTabSz="308031"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35"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68"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02"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36"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670"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05"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40"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274" algn="ctr" defTabSz="308031"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290" name="Title Text">
            <a:extLst>
              <a:ext uri="{FF2B5EF4-FFF2-40B4-BE49-F238E27FC236}">
                <a16:creationId xmlns:a16="http://schemas.microsoft.com/office/drawing/2014/main" id="{2BE55833-6BA4-45E2-B969-FF67BF7376BB}"/>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2291" name="Body Level One…">
            <a:extLst>
              <a:ext uri="{FF2B5EF4-FFF2-40B4-BE49-F238E27FC236}">
                <a16:creationId xmlns:a16="http://schemas.microsoft.com/office/drawing/2014/main" id="{C0115419-C86D-4063-8AE6-5A577D3B9043}"/>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54F073C7-7178-4118-A026-C6F6B52C914D}"/>
              </a:ext>
            </a:extLst>
          </p:cNvPr>
          <p:cNvSpPr>
            <a:spLocks noGrp="1"/>
          </p:cNvSpPr>
          <p:nvPr>
            <p:ph type="sldNum" sz="quarter" idx="2"/>
          </p:nvPr>
        </p:nvSpPr>
        <p:spPr>
          <a:xfrm>
            <a:off x="4418961"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00" smtClean="0">
                <a:solidFill>
                  <a:srgbClr val="000000"/>
                </a:solidFill>
                <a:latin typeface="Helvetica Light"/>
                <a:ea typeface="Helvetica Light"/>
                <a:cs typeface="Helvetica Light"/>
                <a:sym typeface="Helvetica Light"/>
              </a:defRPr>
            </a:lvl1pPr>
          </a:lstStyle>
          <a:p>
            <a:pPr>
              <a:defRPr/>
            </a:pPr>
            <a:fld id="{E1D490F4-FA37-444F-81B4-A15CF9DA19F5}" type="slidenum">
              <a:rPr lang="en-US" altLang="en-US"/>
              <a:pPr>
                <a:defRPr/>
              </a:pPr>
              <a:t>‹#›</a:t>
            </a:fld>
            <a:endParaRPr lang="en-US" altLang="en-US"/>
          </a:p>
        </p:txBody>
      </p:sp>
    </p:spTree>
    <p:extLst>
      <p:ext uri="{BB962C8B-B14F-4D97-AF65-F5344CB8AC3E}">
        <p14:creationId xmlns:p14="http://schemas.microsoft.com/office/powerpoint/2010/main" val="246199428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6E2622C-D587-4B72-8755-8B1A8FF905D9}" type="datetimeFigureOut">
              <a:rPr lang="en-US" smtClean="0">
                <a:solidFill>
                  <a:prstClr val="black">
                    <a:tint val="75000"/>
                  </a:prstClr>
                </a:solidFill>
              </a:rPr>
              <a:pPr>
                <a:defRPr/>
              </a:pPr>
              <a:t>7/19/2024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4FF619F-C157-40FF-ADEC-DED0A6AC5821}"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6975220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6857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2"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7"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8"/>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3" y="1608041"/>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15249" y="6505277"/>
            <a:ext cx="304572" cy="297389"/>
          </a:xfrm>
          <a:prstGeom prst="rect">
            <a:avLst/>
          </a:prstGeom>
          <a:ln w="12700">
            <a:miter lim="400000"/>
          </a:ln>
        </p:spPr>
        <p:txBody>
          <a:bodyPr wrap="none" lIns="50800" tIns="50800" rIns="50800" bIns="50800">
            <a:spAutoFit/>
          </a:bodyPr>
          <a:lstStyle>
            <a:lvl1pPr algn="ctr">
              <a:defRPr sz="1266">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9245843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6" r:id="rId4"/>
    <p:sldLayoutId id="2147483848" r:id="rId5"/>
    <p:sldLayoutId id="2147483849" r:id="rId6"/>
  </p:sldLayoutIdLst>
  <p:transition spd="med"/>
  <p:txStyles>
    <p:titleStyle>
      <a:lvl1pPr marL="0" marR="0" indent="0"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1pPr>
      <a:lvl2pPr marL="0" marR="0" indent="160729"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2pPr>
      <a:lvl3pPr marL="0" marR="0" indent="321457"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3pPr>
      <a:lvl4pPr marL="0" marR="0" indent="482186"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4pPr>
      <a:lvl5pPr marL="0" marR="0" indent="642915"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5pPr>
      <a:lvl6pPr marL="0" marR="0" indent="803643"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72"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101"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829"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1pPr>
      <a:lvl2pPr marL="0" marR="0" indent="160729"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2pPr>
      <a:lvl3pPr marL="0" marR="0" indent="321457"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3pPr>
      <a:lvl4pPr marL="0" marR="0" indent="482186"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4pPr>
      <a:lvl5pPr marL="0" marR="0" indent="642915"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5pPr>
      <a:lvl6pPr marL="0" marR="0" indent="803643"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72"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101"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829"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4" y="177800"/>
            <a:ext cx="7877175" cy="1143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4" y="1574801"/>
            <a:ext cx="7877175" cy="4648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60853" y="6540502"/>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3307766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ransition spd="med"/>
  <p:txStyles>
    <p:titleStyle>
      <a:lvl1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16"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090"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179"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269"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358"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448"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537"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627"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4715"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2806" marR="0" indent="-238090" algn="l" defTabSz="309516" latinLnBrk="0">
        <a:lnSpc>
          <a:spcPct val="100000"/>
        </a:lnSpc>
        <a:spcBef>
          <a:spcPts val="2212"/>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85711"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171424"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257137"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342849"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428561"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514273"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599985"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685698" algn="ctr" defTabSz="309516"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Text">
            <a:extLst>
              <a:ext uri="{FF2B5EF4-FFF2-40B4-BE49-F238E27FC236}">
                <a16:creationId xmlns:a16="http://schemas.microsoft.com/office/drawing/2014/main" id="{076B72BF-0867-4FF0-AEFE-1697D145E0BA}"/>
              </a:ext>
            </a:extLst>
          </p:cNvPr>
          <p:cNvSpPr>
            <a:spLocks noGrp="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2051" name="Body Level One…">
            <a:extLst>
              <a:ext uri="{FF2B5EF4-FFF2-40B4-BE49-F238E27FC236}">
                <a16:creationId xmlns:a16="http://schemas.microsoft.com/office/drawing/2014/main" id="{69B36704-D091-4E27-948F-236FC8076881}"/>
              </a:ext>
            </a:extLst>
          </p:cNvPr>
          <p:cNvSpPr>
            <a:spLocks noGrp="1"/>
          </p:cNvSpPr>
          <p:nvPr>
            <p:ph type="body" idx="1"/>
          </p:nvPr>
        </p:nvSpPr>
        <p:spPr bwMode="auto">
          <a:xfrm>
            <a:off x="482600"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DCFFB4AB-BD53-4DE3-B756-B80B9CA41AE6}"/>
              </a:ext>
            </a:extLst>
          </p:cNvPr>
          <p:cNvSpPr>
            <a:spLocks noGrp="1"/>
          </p:cNvSpPr>
          <p:nvPr>
            <p:ph type="sldNum" sz="quarter" idx="2"/>
          </p:nvPr>
        </p:nvSpPr>
        <p:spPr>
          <a:xfrm>
            <a:off x="4416425" y="6505575"/>
            <a:ext cx="301625" cy="296863"/>
          </a:xfrm>
          <a:prstGeom prst="rect">
            <a:avLst/>
          </a:prstGeom>
          <a:ln w="12700">
            <a:miter lim="400000"/>
          </a:ln>
        </p:spPr>
        <p:txBody>
          <a:bodyPr wrap="none" lIns="50800" tIns="50800" rIns="50800" bIns="50800">
            <a:spAutoFit/>
          </a:bodyPr>
          <a:lstStyle>
            <a:lvl1pPr algn="ctr" defTabSz="410751" eaLnBrk="1" fontAlgn="auto">
              <a:spcBef>
                <a:spcPts val="0"/>
              </a:spcBef>
              <a:spcAft>
                <a:spcPts val="0"/>
              </a:spcAft>
              <a:defRPr sz="1266" kern="0">
                <a:solidFill>
                  <a:srgbClr val="000000"/>
                </a:solidFill>
                <a:latin typeface="Helvetica Light"/>
                <a:ea typeface="Helvetica Light"/>
                <a:cs typeface="Helvetica Light"/>
                <a:sym typeface="Helvetica Light"/>
              </a:defRPr>
            </a:lvl1pPr>
          </a:lstStyle>
          <a:p>
            <a:pPr>
              <a:defRPr/>
            </a:pPr>
            <a:fld id="{362C4771-517F-435B-B13B-AC1146310933}" type="slidenum">
              <a:rPr lang="en-GB"/>
              <a:pPr>
                <a:defRPr/>
              </a:pPr>
              <a:t>‹#›</a:t>
            </a:fld>
            <a:endParaRPr lang="en-GB"/>
          </a:p>
        </p:txBody>
      </p:sp>
    </p:spTree>
    <p:extLst>
      <p:ext uri="{BB962C8B-B14F-4D97-AF65-F5344CB8AC3E}">
        <p14:creationId xmlns:p14="http://schemas.microsoft.com/office/powerpoint/2010/main" val="240787970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Lst>
  <p:transition spd="med"/>
  <p:txStyles>
    <p:titleStyle>
      <a:lvl1pPr algn="l" defTabSz="409575"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75"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75"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75"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75"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43"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72"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101"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829" algn="l" defTabSz="410751"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75"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8" algn="l" defTabSz="409575"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75" algn="l" defTabSz="409575"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1013" algn="l" defTabSz="409575"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50" algn="l" defTabSz="409575"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43"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72"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101"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829" algn="l" defTabSz="410751"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4" y="1608043"/>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39295" y="6505279"/>
            <a:ext cx="256481" cy="248658"/>
          </a:xfrm>
          <a:prstGeom prst="rect">
            <a:avLst/>
          </a:prstGeom>
          <a:ln w="12700">
            <a:miter lim="400000"/>
          </a:ln>
        </p:spPr>
        <p:txBody>
          <a:bodyPr wrap="none" lIns="50800" tIns="50800" rIns="50800" bIns="50800">
            <a:spAutoFit/>
          </a:bodyPr>
          <a:lstStyle>
            <a:lvl1pPr algn="ctr">
              <a:defRPr sz="949">
                <a:solidFill>
                  <a:srgbClr val="000000"/>
                </a:solidFill>
                <a:latin typeface="Helvetica Light"/>
                <a:ea typeface="Helvetica Light"/>
                <a:cs typeface="Helvetica Light"/>
                <a:sym typeface="Helvetica Light"/>
              </a:defRPr>
            </a:lvl1pPr>
          </a:lstStyle>
          <a:p>
            <a:pPr defTabSz="308047"/>
            <a:fld id="{86CB4B4D-7CA3-9044-876B-883B54F8677D}" type="slidenum">
              <a:rPr lang="en-GB" smtClean="0"/>
              <a:pPr defTabSz="308047"/>
              <a:t>‹#›</a:t>
            </a:fld>
            <a:endParaRPr lang="en-GB"/>
          </a:p>
        </p:txBody>
      </p:sp>
    </p:spTree>
    <p:extLst>
      <p:ext uri="{BB962C8B-B14F-4D97-AF65-F5344CB8AC3E}">
        <p14:creationId xmlns:p14="http://schemas.microsoft.com/office/powerpoint/2010/main" val="80890036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Lst>
  <p:transition spd="med"/>
  <p:txStyles>
    <p:titleStyle>
      <a:lvl1pPr marL="0" marR="0" indent="0"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4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80"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62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16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70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42"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8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2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4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80"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62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16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70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42"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8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2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2"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28560" y="6356520"/>
            <a:ext cx="2057040" cy="364680"/>
          </a:xfrm>
          <a:prstGeom prst="rect">
            <a:avLst/>
          </a:prstGeom>
        </p:spPr>
        <p:txBody>
          <a:bodyPr anchor="ctr"/>
          <a:lstStyle/>
          <a:p>
            <a:pPr>
              <a:lnSpc>
                <a:spcPct val="100000"/>
              </a:lnSpc>
            </a:pPr>
            <a:r>
              <a:rPr lang="en-GB" sz="900" strike="noStrike">
                <a:solidFill>
                  <a:srgbClr val="8B8B8B"/>
                </a:solidFill>
                <a:latin typeface="Arial"/>
              </a:rPr>
              <a:t>07/11/17</a:t>
            </a:r>
            <a:endParaRPr/>
          </a:p>
        </p:txBody>
      </p:sp>
      <p:sp>
        <p:nvSpPr>
          <p:cNvPr id="6" name="PlaceHolder 2"/>
          <p:cNvSpPr>
            <a:spLocks noGrp="1"/>
          </p:cNvSpPr>
          <p:nvPr>
            <p:ph type="ftr"/>
          </p:nvPr>
        </p:nvSpPr>
        <p:spPr>
          <a:xfrm>
            <a:off x="3029040" y="6356520"/>
            <a:ext cx="3085920" cy="364680"/>
          </a:xfrm>
          <a:prstGeom prst="rect">
            <a:avLst/>
          </a:prstGeom>
        </p:spPr>
        <p:txBody>
          <a:bodyPr anchor="ctr"/>
          <a:lstStyle/>
          <a:p>
            <a:endParaRPr/>
          </a:p>
        </p:txBody>
      </p:sp>
      <p:sp>
        <p:nvSpPr>
          <p:cNvPr id="2"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E955A2F0-6007-4D54-8D4A-AAB62185E4C2}" type="slidenum">
              <a:rPr lang="en-GB" sz="900" strike="noStrike">
                <a:solidFill>
                  <a:srgbClr val="8B8B8B"/>
                </a:solidFill>
                <a:latin typeface="Arial"/>
              </a:rPr>
              <a:pPr algn="r">
                <a:lnSpc>
                  <a:spcPct val="100000"/>
                </a:lnSpc>
              </a:pPr>
              <a:t>‹#›</a:t>
            </a:fld>
            <a:endParaRPr/>
          </a:p>
        </p:txBody>
      </p:sp>
      <p:sp>
        <p:nvSpPr>
          <p:cNvPr id="3" name="PlaceHolder 4"/>
          <p:cNvSpPr>
            <a:spLocks noGrp="1"/>
          </p:cNvSpPr>
          <p:nvPr>
            <p:ph type="title"/>
          </p:nvPr>
        </p:nvSpPr>
        <p:spPr>
          <a:xfrm>
            <a:off x="457200" y="273600"/>
            <a:ext cx="8229240" cy="1144800"/>
          </a:xfrm>
          <a:prstGeom prst="rect">
            <a:avLst/>
          </a:prstGeom>
        </p:spPr>
        <p:txBody>
          <a:bodyPr lIns="0" tIns="0" rIns="0" bIns="0" anchor="ctr"/>
          <a:lstStyle/>
          <a:p>
            <a:r>
              <a:rPr lang="en-US" sz="3300">
                <a:latin typeface="Arial"/>
              </a:rPr>
              <a:t>Click to edit the title text format</a:t>
            </a:r>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100">
                <a:latin typeface="Calibri"/>
              </a:rPr>
              <a:t>Click to edit the outline text format</a:t>
            </a:r>
            <a:endParaRPr/>
          </a:p>
          <a:p>
            <a:pPr lvl="1">
              <a:buSzPct val="75000"/>
              <a:buFont typeface="StarSymbol"/>
              <a:buChar char=""/>
            </a:pPr>
            <a:r>
              <a:rPr lang="en-US" sz="1500">
                <a:latin typeface="Calibri"/>
              </a:rPr>
              <a:t>Second Outline Level</a:t>
            </a:r>
            <a:endParaRPr/>
          </a:p>
          <a:p>
            <a:pPr lvl="2">
              <a:buSzPct val="45000"/>
              <a:buFont typeface="StarSymbol"/>
              <a:buChar char=""/>
            </a:pPr>
            <a:r>
              <a:rPr lang="en-US" sz="1300">
                <a:latin typeface="Calibri"/>
              </a:rPr>
              <a:t>Third Outline Level</a:t>
            </a:r>
            <a:endParaRPr/>
          </a:p>
          <a:p>
            <a:pPr lvl="3">
              <a:buSzPct val="75000"/>
              <a:buFont typeface="StarSymbol"/>
              <a:buChar char=""/>
            </a:pPr>
            <a:r>
              <a:rPr lang="en-US" sz="13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extLst>
      <p:ext uri="{BB962C8B-B14F-4D97-AF65-F5344CB8AC3E}">
        <p14:creationId xmlns:p14="http://schemas.microsoft.com/office/powerpoint/2010/main" val="351306470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578" name="Title Text">
            <a:extLst>
              <a:ext uri="{FF2B5EF4-FFF2-40B4-BE49-F238E27FC236}">
                <a16:creationId xmlns:a16="http://schemas.microsoft.com/office/drawing/2014/main" id="{60A23ECD-0573-4314-B083-4D455E2905F3}"/>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24579" name="Body Level One…">
            <a:extLst>
              <a:ext uri="{FF2B5EF4-FFF2-40B4-BE49-F238E27FC236}">
                <a16:creationId xmlns:a16="http://schemas.microsoft.com/office/drawing/2014/main" id="{ED1EF6F9-AC72-4B9C-A57D-437B0EBB986C}"/>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08E2043A-F1B4-437F-A3D1-DF9778F9B756}"/>
              </a:ext>
            </a:extLst>
          </p:cNvPr>
          <p:cNvSpPr>
            <a:spLocks noGrp="1"/>
          </p:cNvSpPr>
          <p:nvPr>
            <p:ph type="sldNum" sz="quarter" idx="2"/>
          </p:nvPr>
        </p:nvSpPr>
        <p:spPr>
          <a:xfrm>
            <a:off x="4418961"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00">
                <a:solidFill>
                  <a:srgbClr val="000000"/>
                </a:solidFill>
                <a:latin typeface="Helvetica Light"/>
                <a:ea typeface="Helvetica Light"/>
                <a:cs typeface="Helvetica Light"/>
                <a:sym typeface="Helvetica Light"/>
              </a:defRPr>
            </a:lvl1pPr>
          </a:lstStyle>
          <a:p>
            <a:pPr>
              <a:defRPr/>
            </a:pPr>
            <a:fld id="{411323C3-BC3E-4539-B580-67AC39EDA788}" type="slidenum">
              <a:rPr lang="en-US" altLang="en-US"/>
              <a:pPr>
                <a:defRPr/>
              </a:pPr>
              <a:t>‹#›</a:t>
            </a:fld>
            <a:endParaRPr lang="en-US" altLang="en-US"/>
          </a:p>
        </p:txBody>
      </p:sp>
    </p:spTree>
    <p:extLst>
      <p:ext uri="{BB962C8B-B14F-4D97-AF65-F5344CB8AC3E}">
        <p14:creationId xmlns:p14="http://schemas.microsoft.com/office/powerpoint/2010/main" val="2979036072"/>
      </p:ext>
    </p:extLst>
  </p:cSld>
  <p:clrMap bg1="lt1" tx1="dk1" bg2="lt2" tx2="dk2" accent1="accent1" accent2="accent2" accent3="accent3" accent4="accent4" accent5="accent5" accent6="accent6" hlink="hlink" folHlink="folHlink"/>
  <p:sldLayoutIdLst>
    <p:sldLayoutId id="2147483994" r:id="rId1"/>
    <p:sldLayoutId id="2147483995" r:id="rId2"/>
  </p:sldLayoutIdLst>
  <p:transition spd="med"/>
  <p:txStyles>
    <p:titleStyle>
      <a:lvl1pPr algn="l" defTabSz="407967" rtl="0" eaLnBrk="0" fontAlgn="base" hangingPunct="0">
        <a:spcBef>
          <a:spcPct val="0"/>
        </a:spcBef>
        <a:spcAft>
          <a:spcPct val="0"/>
        </a:spcAft>
        <a:defRPr sz="3000">
          <a:solidFill>
            <a:srgbClr val="FFFFFF"/>
          </a:solidFill>
          <a:latin typeface="+mn-lt"/>
          <a:ea typeface="+mn-ea"/>
          <a:cs typeface="+mn-cs"/>
          <a:sym typeface="Avenir Heavy"/>
        </a:defRPr>
      </a:lvl1pPr>
      <a:lvl2pPr algn="l" defTabSz="407967" rtl="0" eaLnBrk="0" fontAlgn="base" hangingPunct="0">
        <a:spcBef>
          <a:spcPct val="0"/>
        </a:spcBef>
        <a:spcAft>
          <a:spcPct val="0"/>
        </a:spcAft>
        <a:defRPr sz="3000">
          <a:solidFill>
            <a:srgbClr val="FFFFFF"/>
          </a:solidFill>
          <a:latin typeface="+mn-lt"/>
          <a:ea typeface="+mn-ea"/>
          <a:cs typeface="+mn-cs"/>
          <a:sym typeface="Avenir Heavy"/>
        </a:defRPr>
      </a:lvl2pPr>
      <a:lvl3pPr algn="l" defTabSz="407967" rtl="0" eaLnBrk="0" fontAlgn="base" hangingPunct="0">
        <a:spcBef>
          <a:spcPct val="0"/>
        </a:spcBef>
        <a:spcAft>
          <a:spcPct val="0"/>
        </a:spcAft>
        <a:defRPr sz="3000">
          <a:solidFill>
            <a:srgbClr val="FFFFFF"/>
          </a:solidFill>
          <a:latin typeface="+mn-lt"/>
          <a:ea typeface="+mn-ea"/>
          <a:cs typeface="+mn-cs"/>
          <a:sym typeface="Avenir Heavy"/>
        </a:defRPr>
      </a:lvl3pPr>
      <a:lvl4pPr algn="l" defTabSz="407967" rtl="0" eaLnBrk="0" fontAlgn="base" hangingPunct="0">
        <a:spcBef>
          <a:spcPct val="0"/>
        </a:spcBef>
        <a:spcAft>
          <a:spcPct val="0"/>
        </a:spcAft>
        <a:defRPr sz="3000">
          <a:solidFill>
            <a:srgbClr val="FFFFFF"/>
          </a:solidFill>
          <a:latin typeface="+mn-lt"/>
          <a:ea typeface="+mn-ea"/>
          <a:cs typeface="+mn-cs"/>
          <a:sym typeface="Avenir Heavy"/>
        </a:defRPr>
      </a:lvl4pPr>
      <a:lvl5pPr algn="l" defTabSz="407967"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561"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274"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4987"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697"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7967"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58742" algn="l" defTabSz="407967"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19072" algn="l" defTabSz="407967"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79400" algn="l" defTabSz="407967"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39730" algn="l" defTabSz="407967"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561"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274"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4987"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697"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12"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24"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36"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49"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561"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274"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4987"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697"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2530" name="Title Text">
            <a:extLst>
              <a:ext uri="{FF2B5EF4-FFF2-40B4-BE49-F238E27FC236}">
                <a16:creationId xmlns:a16="http://schemas.microsoft.com/office/drawing/2014/main" id="{EC6BD1C2-DF8E-4EE8-8CAF-C28CF75A3CAC}"/>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22531" name="Body Level One…">
            <a:extLst>
              <a:ext uri="{FF2B5EF4-FFF2-40B4-BE49-F238E27FC236}">
                <a16:creationId xmlns:a16="http://schemas.microsoft.com/office/drawing/2014/main" id="{E6DB2442-1B61-4D25-978B-80D9CA57801A}"/>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C63083FE-E17C-4110-93F2-EC14CE34DE13}"/>
              </a:ext>
            </a:extLst>
          </p:cNvPr>
          <p:cNvSpPr>
            <a:spLocks noGrp="1"/>
          </p:cNvSpPr>
          <p:nvPr>
            <p:ph type="sldNum" sz="quarter" idx="2"/>
          </p:nvPr>
        </p:nvSpPr>
        <p:spPr>
          <a:xfrm>
            <a:off x="4414953" y="6505576"/>
            <a:ext cx="304571" cy="297389"/>
          </a:xfrm>
          <a:prstGeom prst="rect">
            <a:avLst/>
          </a:prstGeom>
          <a:ln w="12700">
            <a:miter lim="400000"/>
          </a:ln>
        </p:spPr>
        <p:txBody>
          <a:bodyPr wrap="none" lIns="50800" tIns="50800" rIns="50800" bIns="50800">
            <a:spAutoFit/>
          </a:bodyPr>
          <a:lstStyle>
            <a:lvl1pPr algn="ctr">
              <a:defRPr sz="1266">
                <a:solidFill>
                  <a:srgbClr val="000000"/>
                </a:solidFill>
                <a:latin typeface="Helvetica Light"/>
                <a:ea typeface="Helvetica Light"/>
                <a:cs typeface="Helvetica Light"/>
                <a:sym typeface="Helvetica Light"/>
              </a:defRPr>
            </a:lvl1pPr>
          </a:lstStyle>
          <a:p>
            <a:pPr>
              <a:defRPr/>
            </a:pPr>
            <a:fld id="{7BC5BFC4-FA26-4FCD-BEF5-B2C5F3011443}" type="slidenum">
              <a:rPr/>
              <a:pPr>
                <a:defRPr/>
              </a:pPr>
              <a:t>‹#›</a:t>
            </a:fld>
            <a:endParaRPr/>
          </a:p>
        </p:txBody>
      </p:sp>
    </p:spTree>
    <p:extLst>
      <p:ext uri="{BB962C8B-B14F-4D97-AF65-F5344CB8AC3E}">
        <p14:creationId xmlns:p14="http://schemas.microsoft.com/office/powerpoint/2010/main" val="391226418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9B380B2E-F7CB-4646-9817-044BF4A21E7F}"/>
              </a:ext>
            </a:extLst>
          </p:cNvPr>
          <p:cNvSpPr>
            <a:spLocks noGrp="1"/>
          </p:cNvSpPr>
          <p:nvPr>
            <p:ph type="title"/>
          </p:nvPr>
        </p:nvSpPr>
        <p:spPr>
          <a:xfrm>
            <a:off x="271463" y="230188"/>
            <a:ext cx="8601075" cy="538162"/>
          </a:xfrm>
          <a:prstGeom prst="rect">
            <a:avLst/>
          </a:prstGeom>
          <a:ln w="12700">
            <a:miter lim="400000"/>
          </a:ln>
          <a:extLst>
            <a:ext uri="{C572A759-6A51-4108-AA02-DFA0A04FC94B}"/>
          </a:extLst>
        </p:spPr>
        <p:txBody>
          <a:bodyPr lIns="50800" tIns="50800" rIns="50800" bIns="50800" anchor="b">
            <a:normAutofit/>
          </a:bodyPr>
          <a:lstStyle/>
          <a:p>
            <a:r>
              <a:t>Title Text</a:t>
            </a:r>
          </a:p>
        </p:txBody>
      </p:sp>
      <p:sp>
        <p:nvSpPr>
          <p:cNvPr id="3" name="Body Level One…">
            <a:extLst>
              <a:ext uri="{FF2B5EF4-FFF2-40B4-BE49-F238E27FC236}">
                <a16:creationId xmlns:a16="http://schemas.microsoft.com/office/drawing/2014/main" id="{E65F5C7E-D475-45EA-91D2-3909208B378C}"/>
              </a:ext>
            </a:extLst>
          </p:cNvPr>
          <p:cNvSpPr>
            <a:spLocks noGrp="1"/>
          </p:cNvSpPr>
          <p:nvPr>
            <p:ph type="body" idx="1"/>
          </p:nvPr>
        </p:nvSpPr>
        <p:spPr>
          <a:xfrm>
            <a:off x="482602" y="1608138"/>
            <a:ext cx="7648575" cy="4768850"/>
          </a:xfrm>
          <a:prstGeom prst="rect">
            <a:avLst/>
          </a:prstGeom>
          <a:ln w="12700">
            <a:miter lim="400000"/>
          </a:ln>
          <a:extLst>
            <a:ext uri="{C572A759-6A51-4108-AA02-DFA0A04FC94B}"/>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C63083FE-E17C-4110-93F2-EC14CE34DE13}"/>
              </a:ext>
            </a:extLst>
          </p:cNvPr>
          <p:cNvSpPr>
            <a:spLocks noGrp="1"/>
          </p:cNvSpPr>
          <p:nvPr>
            <p:ph type="sldNum" sz="quarter" idx="2"/>
          </p:nvPr>
        </p:nvSpPr>
        <p:spPr>
          <a:xfrm>
            <a:off x="4414954" y="6505577"/>
            <a:ext cx="304571" cy="297389"/>
          </a:xfrm>
          <a:prstGeom prst="rect">
            <a:avLst/>
          </a:prstGeom>
          <a:ln w="12700">
            <a:miter lim="400000"/>
          </a:ln>
        </p:spPr>
        <p:txBody>
          <a:bodyPr wrap="none" lIns="50800" tIns="50800" rIns="50800" bIns="50800">
            <a:spAutoFit/>
          </a:bodyPr>
          <a:lstStyle>
            <a:lvl1pPr algn="ctr">
              <a:defRPr sz="1266">
                <a:solidFill>
                  <a:srgbClr val="000000"/>
                </a:solidFill>
                <a:latin typeface="Helvetica Light"/>
                <a:ea typeface="Helvetica Light"/>
                <a:cs typeface="Helvetica Light"/>
                <a:sym typeface="Helvetica Light"/>
              </a:defRPr>
            </a:lvl1pPr>
          </a:lstStyle>
          <a:p>
            <a:pPr>
              <a:defRPr/>
            </a:pPr>
            <a:fld id="{A37541DC-535F-4BD9-8319-99024A910867}" type="slidenum">
              <a:rPr/>
              <a:pPr>
                <a:defRPr/>
              </a:pPr>
              <a:t>‹#›</a:t>
            </a:fld>
            <a:endParaRPr/>
          </a:p>
        </p:txBody>
      </p:sp>
    </p:spTree>
    <p:extLst>
      <p:ext uri="{BB962C8B-B14F-4D97-AF65-F5344CB8AC3E}">
        <p14:creationId xmlns:p14="http://schemas.microsoft.com/office/powerpoint/2010/main" val="153004065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Lst>
  <p:transition spd="med"/>
  <p:txStyles>
    <p:titleStyle>
      <a:lvl1pPr algn="l" defTabSz="409533"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33"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33"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33"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33"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561"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274"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4987"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697" algn="l" defTabSz="410709"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22"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42"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65"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284" algn="l" defTabSz="409533"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561"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274"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4987"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697" algn="l" defTabSz="410709"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12"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24"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36"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49"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561"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274"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4987"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697" algn="ctr" defTabSz="410709"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4" y="1608042"/>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15250" y="6505278"/>
            <a:ext cx="304571" cy="297389"/>
          </a:xfrm>
          <a:prstGeom prst="rect">
            <a:avLst/>
          </a:prstGeom>
          <a:ln w="12700">
            <a:miter lim="400000"/>
          </a:ln>
        </p:spPr>
        <p:txBody>
          <a:bodyPr wrap="none" lIns="50800" tIns="50800" rIns="50800" bIns="50800">
            <a:spAutoFit/>
          </a:bodyPr>
          <a:lstStyle>
            <a:lvl1pPr algn="ctr">
              <a:defRPr sz="1266">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03048665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Lst>
  <p:transition spd="med"/>
  <p:txStyles>
    <p:titleStyle>
      <a:lvl1pPr marL="0" marR="0" indent="0"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1pPr>
      <a:lvl2pPr marL="0" marR="0" indent="160721"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2pPr>
      <a:lvl3pPr marL="0" marR="0" indent="321440"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3pPr>
      <a:lvl4pPr marL="0" marR="0" indent="482161"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4pPr>
      <a:lvl5pPr marL="0" marR="0" indent="64288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1pPr>
      <a:lvl2pPr marL="0" marR="0" indent="160721"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2pPr>
      <a:lvl3pPr marL="0" marR="0" indent="321440"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3pPr>
      <a:lvl4pPr marL="0" marR="0" indent="482161"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4pPr>
      <a:lvl5pPr marL="0" marR="0" indent="64288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D85D784E-7AF2-4663-AEB6-9069E46287CF}"/>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027" name="Body Level One…">
            <a:extLst>
              <a:ext uri="{FF2B5EF4-FFF2-40B4-BE49-F238E27FC236}">
                <a16:creationId xmlns:a16="http://schemas.microsoft.com/office/drawing/2014/main" id="{05034CE2-F9FD-4031-897D-92A12274AD49}"/>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1CE5EF4A-4C43-408A-B47A-ED8C62432F3C}"/>
              </a:ext>
            </a:extLst>
          </p:cNvPr>
          <p:cNvSpPr>
            <a:spLocks noGrp="1"/>
          </p:cNvSpPr>
          <p:nvPr>
            <p:ph type="sldNum" sz="quarter" idx="2"/>
          </p:nvPr>
        </p:nvSpPr>
        <p:spPr>
          <a:xfrm>
            <a:off x="4418960"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eaLnBrk="1">
              <a:defRPr sz="1200">
                <a:solidFill>
                  <a:srgbClr val="000000"/>
                </a:solidFill>
                <a:latin typeface="Helvetica Light"/>
                <a:ea typeface="Helvetica Light"/>
                <a:cs typeface="Helvetica Light"/>
                <a:sym typeface="Helvetica Light"/>
              </a:defRPr>
            </a:lvl1pPr>
          </a:lstStyle>
          <a:p>
            <a:pPr>
              <a:defRPr/>
            </a:pPr>
            <a:fld id="{06D22CA9-0CAE-4AF4-B1E9-BAA14287CC88}" type="slidenum">
              <a:rPr lang="en-GB" altLang="en-US"/>
              <a:pPr>
                <a:defRPr/>
              </a:pPr>
              <a:t>‹#›</a:t>
            </a:fld>
            <a:endParaRPr lang="en-GB" altLang="en-US"/>
          </a:p>
        </p:txBody>
      </p:sp>
    </p:spTree>
    <p:extLst>
      <p:ext uri="{BB962C8B-B14F-4D97-AF65-F5344CB8AC3E}">
        <p14:creationId xmlns:p14="http://schemas.microsoft.com/office/powerpoint/2010/main" val="32949700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614" y="230359"/>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794" tIns="50794" rIns="50794" bIns="50794" anchor="b">
            <a:normAutofit/>
          </a:bodyPr>
          <a:lstStyle/>
          <a:p>
            <a:r>
              <a:t>Title Text</a:t>
            </a:r>
          </a:p>
        </p:txBody>
      </p:sp>
      <p:sp>
        <p:nvSpPr>
          <p:cNvPr id="3" name="Body Level One…"/>
          <p:cNvSpPr>
            <a:spLocks noGrp="1"/>
          </p:cNvSpPr>
          <p:nvPr>
            <p:ph type="body" idx="1"/>
          </p:nvPr>
        </p:nvSpPr>
        <p:spPr>
          <a:xfrm>
            <a:off x="482372" y="1608044"/>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794" tIns="50794" rIns="50794" bIns="5079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39328" y="6505331"/>
            <a:ext cx="256469" cy="248646"/>
          </a:xfrm>
          <a:prstGeom prst="rect">
            <a:avLst/>
          </a:prstGeom>
          <a:ln w="12700">
            <a:miter lim="400000"/>
          </a:ln>
        </p:spPr>
        <p:txBody>
          <a:bodyPr wrap="none" lIns="50794" tIns="50794" rIns="50794" bIns="50794">
            <a:spAutoFit/>
          </a:bodyPr>
          <a:lstStyle>
            <a:lvl1pPr algn="ctr">
              <a:defRPr sz="949">
                <a:solidFill>
                  <a:srgbClr val="000000"/>
                </a:solidFill>
                <a:latin typeface="Helvetica Light"/>
                <a:ea typeface="Helvetica Light"/>
                <a:cs typeface="Helvetica Light"/>
                <a:sym typeface="Helvetica Light"/>
              </a:defRPr>
            </a:lvl1pPr>
          </a:lstStyle>
          <a:p>
            <a:pPr defTabSz="308016"/>
            <a:fld id="{86CB4B4D-7CA3-9044-876B-883B54F8677D}" type="slidenum">
              <a:rPr lang="en-GB" smtClean="0"/>
              <a:pPr defTabSz="308016"/>
              <a:t>‹#›</a:t>
            </a:fld>
            <a:endParaRPr lang="en-GB"/>
          </a:p>
        </p:txBody>
      </p:sp>
    </p:spTree>
    <p:extLst>
      <p:ext uri="{BB962C8B-B14F-4D97-AF65-F5344CB8AC3E}">
        <p14:creationId xmlns:p14="http://schemas.microsoft.com/office/powerpoint/2010/main" val="33241744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ransition spd="med"/>
  <p:txStyles>
    <p:titleStyle>
      <a:lvl1pPr marL="0" marR="0" indent="0"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28"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56"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583"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112"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640"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169"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697"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224" algn="l" defTabSz="308016"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28"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56"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583"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112"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640"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169"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697"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224" algn="l" defTabSz="308016"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28"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56"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583"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12"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640"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169"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697"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224" algn="ctr" defTabSz="308016"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6" y="1608046"/>
            <a:ext cx="7648627" cy="4769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58532" y="6505279"/>
            <a:ext cx="218008" cy="212174"/>
          </a:xfrm>
          <a:prstGeom prst="rect">
            <a:avLst/>
          </a:prstGeom>
          <a:ln w="12700">
            <a:miter lim="400000"/>
          </a:ln>
        </p:spPr>
        <p:txBody>
          <a:bodyPr wrap="none" lIns="50800" tIns="50800" rIns="50800" bIns="50800">
            <a:spAutoFit/>
          </a:bodyPr>
          <a:lstStyle>
            <a:lvl1pPr algn="ctr">
              <a:defRPr sz="712">
                <a:solidFill>
                  <a:srgbClr val="000000"/>
                </a:solidFill>
                <a:latin typeface="Helvetica Light"/>
                <a:ea typeface="Helvetica Light"/>
                <a:cs typeface="Helvetica Light"/>
                <a:sym typeface="Helvetica Light"/>
              </a:defRPr>
            </a:lvl1pPr>
          </a:lstStyle>
          <a:p>
            <a:pPr defTabSz="231010"/>
            <a:fld id="{86CB4B4D-7CA3-9044-876B-883B54F8677D}" type="slidenum">
              <a:rPr lang="en-GB" smtClean="0"/>
              <a:pPr defTabSz="231010"/>
              <a:t>‹#›</a:t>
            </a:fld>
            <a:endParaRPr lang="en-GB"/>
          </a:p>
        </p:txBody>
      </p:sp>
    </p:spTree>
    <p:extLst>
      <p:ext uri="{BB962C8B-B14F-4D97-AF65-F5344CB8AC3E}">
        <p14:creationId xmlns:p14="http://schemas.microsoft.com/office/powerpoint/2010/main" val="147386879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transition spd="med"/>
  <p:txStyles>
    <p:titleStyle>
      <a:lvl1pPr marL="0" marR="0" indent="0"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1pPr>
      <a:lvl2pPr marL="0" marR="0" indent="90396"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2pPr>
      <a:lvl3pPr marL="0" marR="0" indent="180791"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3pPr>
      <a:lvl4pPr marL="0" marR="0" indent="271186"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4pPr>
      <a:lvl5pPr marL="0" marR="0" indent="361582"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5pPr>
      <a:lvl6pPr marL="0" marR="0" indent="451977"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6pPr>
      <a:lvl7pPr marL="0" marR="0" indent="542374"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7pPr>
      <a:lvl8pPr marL="0" marR="0" indent="632770"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8pPr>
      <a:lvl9pPr marL="0" marR="0" indent="723165" algn="l" defTabSz="231010" rtl="0" latinLnBrk="0">
        <a:lnSpc>
          <a:spcPct val="100000"/>
        </a:lnSpc>
        <a:spcBef>
          <a:spcPts val="0"/>
        </a:spcBef>
        <a:spcAft>
          <a:spcPts val="0"/>
        </a:spcAft>
        <a:buClrTx/>
        <a:buSzTx/>
        <a:buFontTx/>
        <a:buNone/>
        <a:tabLst/>
        <a:defRPr sz="1700"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1pPr>
      <a:lvl2pPr marL="0" marR="0" indent="90396"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2pPr>
      <a:lvl3pPr marL="0" marR="0" indent="180791"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3pPr>
      <a:lvl4pPr marL="0" marR="0" indent="271186"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4pPr>
      <a:lvl5pPr marL="0" marR="0" indent="361582"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5pPr>
      <a:lvl6pPr marL="0" marR="0" indent="451977"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6pPr>
      <a:lvl7pPr marL="0" marR="0" indent="542374"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7pPr>
      <a:lvl8pPr marL="0" marR="0" indent="632770"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8pPr>
      <a:lvl9pPr marL="0" marR="0" indent="723165" algn="l" defTabSz="231010" rtl="0" latinLnBrk="0">
        <a:lnSpc>
          <a:spcPct val="100000"/>
        </a:lnSpc>
        <a:spcBef>
          <a:spcPts val="0"/>
        </a:spcBef>
        <a:spcAft>
          <a:spcPts val="0"/>
        </a:spcAft>
        <a:buClrTx/>
        <a:buSzTx/>
        <a:buFontTx/>
        <a:buNone/>
        <a:tabLst/>
        <a:defRPr sz="791"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1pPr>
      <a:lvl2pPr marL="0" marR="0" indent="90396"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2pPr>
      <a:lvl3pPr marL="0" marR="0" indent="180791"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3pPr>
      <a:lvl4pPr marL="0" marR="0" indent="271186"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4pPr>
      <a:lvl5pPr marL="0" marR="0" indent="361582"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5pPr>
      <a:lvl6pPr marL="0" marR="0" indent="451977"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6pPr>
      <a:lvl7pPr marL="0" marR="0" indent="542374"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7pPr>
      <a:lvl8pPr marL="0" marR="0" indent="632770"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8pPr>
      <a:lvl9pPr marL="0" marR="0" indent="723165" algn="ctr" defTabSz="231010" rtl="0" latinLnBrk="0">
        <a:lnSpc>
          <a:spcPct val="100000"/>
        </a:lnSpc>
        <a:spcBef>
          <a:spcPts val="0"/>
        </a:spcBef>
        <a:spcAft>
          <a:spcPts val="0"/>
        </a:spcAft>
        <a:buClrTx/>
        <a:buSzTx/>
        <a:buFontTx/>
        <a:buNone/>
        <a:tabLst/>
        <a:defRPr sz="712"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271588" y="230359"/>
            <a:ext cx="8600825" cy="5375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3" name="Body Level One…"/>
          <p:cNvSpPr>
            <a:spLocks noGrp="1"/>
          </p:cNvSpPr>
          <p:nvPr>
            <p:ph type="body" idx="1"/>
          </p:nvPr>
        </p:nvSpPr>
        <p:spPr>
          <a:xfrm>
            <a:off x="482344" y="1608043"/>
            <a:ext cx="7648627" cy="4769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39295" y="6505279"/>
            <a:ext cx="256481" cy="248658"/>
          </a:xfrm>
          <a:prstGeom prst="rect">
            <a:avLst/>
          </a:prstGeom>
          <a:ln w="12700">
            <a:miter lim="400000"/>
          </a:ln>
        </p:spPr>
        <p:txBody>
          <a:bodyPr wrap="none" lIns="50800" tIns="50800" rIns="50800" bIns="50800">
            <a:spAutoFit/>
          </a:bodyPr>
          <a:lstStyle>
            <a:lvl1pPr algn="ctr">
              <a:defRPr sz="949">
                <a:solidFill>
                  <a:srgbClr val="000000"/>
                </a:solidFill>
                <a:latin typeface="Helvetica Light"/>
                <a:ea typeface="Helvetica Light"/>
                <a:cs typeface="Helvetica Light"/>
                <a:sym typeface="Helvetica Light"/>
              </a:defRPr>
            </a:lvl1pPr>
          </a:lstStyle>
          <a:p>
            <a:pPr defTabSz="308047"/>
            <a:fld id="{86CB4B4D-7CA3-9044-876B-883B54F8677D}" type="slidenum">
              <a:rPr lang="en-GB" smtClean="0"/>
              <a:pPr defTabSz="308047"/>
              <a:t>‹#›</a:t>
            </a:fld>
            <a:endParaRPr lang="en-GB"/>
          </a:p>
        </p:txBody>
      </p:sp>
    </p:spTree>
    <p:extLst>
      <p:ext uri="{BB962C8B-B14F-4D97-AF65-F5344CB8AC3E}">
        <p14:creationId xmlns:p14="http://schemas.microsoft.com/office/powerpoint/2010/main" val="637753001"/>
      </p:ext>
    </p:extLst>
  </p:cSld>
  <p:clrMap bg1="lt1" tx1="dk1" bg2="lt2" tx2="dk2" accent1="accent1" accent2="accent2" accent3="accent3" accent4="accent4" accent5="accent5" accent6="accent6" hlink="hlink" folHlink="folHlink"/>
  <p:sldLayoutIdLst>
    <p:sldLayoutId id="2147483750" r:id="rId1"/>
    <p:sldLayoutId id="2147483752" r:id="rId2"/>
    <p:sldLayoutId id="2147483772" r:id="rId3"/>
  </p:sldLayoutIdLst>
  <p:transition spd="med"/>
  <p:txStyles>
    <p:titleStyle>
      <a:lvl1pPr marL="0" marR="0" indent="0"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1pPr>
      <a:lvl2pPr marL="0" marR="0" indent="12054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2pPr>
      <a:lvl3pPr marL="0" marR="0" indent="241080"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3pPr>
      <a:lvl4pPr marL="0" marR="0" indent="36162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4pPr>
      <a:lvl5pPr marL="0" marR="0" indent="48216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5pPr>
      <a:lvl6pPr marL="0" marR="0" indent="60270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42"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8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2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marL="0" marR="0" indent="0"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1pPr>
      <a:lvl2pPr marL="0" marR="0" indent="12054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2pPr>
      <a:lvl3pPr marL="0" marR="0" indent="241080"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3pPr>
      <a:lvl4pPr marL="0" marR="0" indent="36162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4pPr>
      <a:lvl5pPr marL="0" marR="0" indent="48216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5pPr>
      <a:lvl6pPr marL="0" marR="0" indent="60270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42"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8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2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2"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290" name="Title Text">
            <a:extLst>
              <a:ext uri="{FF2B5EF4-FFF2-40B4-BE49-F238E27FC236}">
                <a16:creationId xmlns:a16="http://schemas.microsoft.com/office/drawing/2014/main" id="{5219BAA2-8791-4CCB-B32F-F6239E019685}"/>
              </a:ext>
            </a:extLst>
          </p:cNvPr>
          <p:cNvSpPr>
            <a:spLocks noGrp="1" noChangeArrowheads="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12291" name="Body Level One…">
            <a:extLst>
              <a:ext uri="{FF2B5EF4-FFF2-40B4-BE49-F238E27FC236}">
                <a16:creationId xmlns:a16="http://schemas.microsoft.com/office/drawing/2014/main" id="{15BDE052-B697-469F-8E86-177E6FF64932}"/>
              </a:ext>
            </a:extLst>
          </p:cNvPr>
          <p:cNvSpPr>
            <a:spLocks noGrp="1" noChangeArrowheads="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936983C8-D084-421F-8F95-ACC5677E78B7}"/>
              </a:ext>
            </a:extLst>
          </p:cNvPr>
          <p:cNvSpPr>
            <a:spLocks noGrp="1"/>
          </p:cNvSpPr>
          <p:nvPr>
            <p:ph type="sldNum" sz="quarter" idx="2"/>
          </p:nvPr>
        </p:nvSpPr>
        <p:spPr>
          <a:xfrm>
            <a:off x="4418961" y="6505576"/>
            <a:ext cx="296556" cy="287258"/>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1200">
                <a:solidFill>
                  <a:srgbClr val="000000"/>
                </a:solidFill>
                <a:latin typeface="Helvetica Light"/>
                <a:ea typeface="Helvetica Light"/>
                <a:cs typeface="Helvetica Light"/>
                <a:sym typeface="Helvetica Light"/>
              </a:defRPr>
            </a:lvl1pPr>
          </a:lstStyle>
          <a:p>
            <a:pPr>
              <a:defRPr/>
            </a:pPr>
            <a:fld id="{35FC5845-76B4-4598-B74A-71380C13C772}" type="slidenum">
              <a:rPr lang="en-US" altLang="en-US"/>
              <a:pPr>
                <a:defRPr/>
              </a:pPr>
              <a:t>‹#›</a:t>
            </a:fld>
            <a:endParaRPr lang="en-US" altLang="en-US"/>
          </a:p>
        </p:txBody>
      </p:sp>
    </p:spTree>
    <p:extLst>
      <p:ext uri="{BB962C8B-B14F-4D97-AF65-F5344CB8AC3E}">
        <p14:creationId xmlns:p14="http://schemas.microsoft.com/office/powerpoint/2010/main" val="6140107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transition spd="med"/>
  <p:txStyles>
    <p:titleStyle>
      <a:lvl1pPr algn="l" defTabSz="409554" rtl="0" eaLnBrk="0" fontAlgn="base" hangingPunct="0">
        <a:spcBef>
          <a:spcPct val="0"/>
        </a:spcBef>
        <a:spcAft>
          <a:spcPct val="0"/>
        </a:spcAft>
        <a:defRPr sz="3000">
          <a:solidFill>
            <a:srgbClr val="FFFFFF"/>
          </a:solidFill>
          <a:latin typeface="+mn-lt"/>
          <a:ea typeface="+mn-ea"/>
          <a:cs typeface="+mn-cs"/>
          <a:sym typeface="Avenir Heavy"/>
        </a:defRPr>
      </a:lvl1pPr>
      <a:lvl2pPr algn="l" defTabSz="409554" rtl="0" eaLnBrk="0" fontAlgn="base" hangingPunct="0">
        <a:spcBef>
          <a:spcPct val="0"/>
        </a:spcBef>
        <a:spcAft>
          <a:spcPct val="0"/>
        </a:spcAft>
        <a:defRPr sz="3000">
          <a:solidFill>
            <a:srgbClr val="FFFFFF"/>
          </a:solidFill>
          <a:latin typeface="+mn-lt"/>
          <a:ea typeface="+mn-ea"/>
          <a:cs typeface="+mn-cs"/>
          <a:sym typeface="Avenir Heavy"/>
        </a:defRPr>
      </a:lvl2pPr>
      <a:lvl3pPr algn="l" defTabSz="409554" rtl="0" eaLnBrk="0" fontAlgn="base" hangingPunct="0">
        <a:spcBef>
          <a:spcPct val="0"/>
        </a:spcBef>
        <a:spcAft>
          <a:spcPct val="0"/>
        </a:spcAft>
        <a:defRPr sz="3000">
          <a:solidFill>
            <a:srgbClr val="FFFFFF"/>
          </a:solidFill>
          <a:latin typeface="+mn-lt"/>
          <a:ea typeface="+mn-ea"/>
          <a:cs typeface="+mn-cs"/>
          <a:sym typeface="Avenir Heavy"/>
        </a:defRPr>
      </a:lvl3pPr>
      <a:lvl4pPr algn="l" defTabSz="409554" rtl="0" eaLnBrk="0" fontAlgn="base" hangingPunct="0">
        <a:spcBef>
          <a:spcPct val="0"/>
        </a:spcBef>
        <a:spcAft>
          <a:spcPct val="0"/>
        </a:spcAft>
        <a:defRPr sz="3000">
          <a:solidFill>
            <a:srgbClr val="FFFFFF"/>
          </a:solidFill>
          <a:latin typeface="+mn-lt"/>
          <a:ea typeface="+mn-ea"/>
          <a:cs typeface="+mn-cs"/>
          <a:sym typeface="Avenir Heavy"/>
        </a:defRPr>
      </a:lvl4pPr>
      <a:lvl5pPr algn="l" defTabSz="409554" rtl="0" eaLnBrk="0" fontAlgn="base" hangingPunct="0">
        <a:spcBef>
          <a:spcPct val="0"/>
        </a:spcBef>
        <a:spcAft>
          <a:spcPct val="0"/>
        </a:spcAft>
        <a:defRPr sz="3000">
          <a:solidFill>
            <a:srgbClr val="FFFFFF"/>
          </a:solidFill>
          <a:latin typeface="+mn-lt"/>
          <a:ea typeface="+mn-ea"/>
          <a:cs typeface="+mn-cs"/>
          <a:sym typeface="Avenir Heavy"/>
        </a:defRPr>
      </a:lvl5pPr>
      <a:lvl6pPr marL="0" marR="0" indent="803602"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6pPr>
      <a:lvl7pPr marL="0" marR="0" indent="96432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7pPr>
      <a:lvl8pPr marL="0" marR="0" indent="1125044"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8pPr>
      <a:lvl9pPr marL="0" marR="0" indent="1285763" algn="l" defTabSz="410730" rtl="0" latinLnBrk="0">
        <a:lnSpc>
          <a:spcPct val="100000"/>
        </a:lnSpc>
        <a:spcBef>
          <a:spcPts val="0"/>
        </a:spcBef>
        <a:spcAft>
          <a:spcPts val="0"/>
        </a:spcAft>
        <a:buClrTx/>
        <a:buSzTx/>
        <a:buFontTx/>
        <a:buNone/>
        <a:tabLst/>
        <a:defRPr sz="3023" b="0" i="0" u="none" strike="noStrike" cap="none" spc="0" baseline="0">
          <a:ln>
            <a:noFill/>
          </a:ln>
          <a:solidFill>
            <a:srgbClr val="FFFFFF"/>
          </a:solidFill>
          <a:uFillTx/>
          <a:latin typeface="+mn-lt"/>
          <a:ea typeface="+mn-ea"/>
          <a:cs typeface="+mn-cs"/>
          <a:sym typeface="Avenir Heavy"/>
        </a:defRPr>
      </a:lvl9pPr>
    </p:titleStyle>
    <p:bodyStyle>
      <a:lvl1pPr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1pPr>
      <a:lvl2pPr indent="160330"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2pPr>
      <a:lvl3pPr indent="32065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3pPr>
      <a:lvl4pPr indent="480989"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4pPr>
      <a:lvl5pPr indent="641317" algn="l" defTabSz="409554" rtl="0" eaLnBrk="0" fontAlgn="base" hangingPunct="0">
        <a:spcBef>
          <a:spcPct val="0"/>
        </a:spcBef>
        <a:spcAft>
          <a:spcPct val="0"/>
        </a:spcAft>
        <a:defRPr sz="1400">
          <a:solidFill>
            <a:srgbClr val="314764"/>
          </a:solidFill>
          <a:latin typeface="Avenir Book"/>
          <a:ea typeface="Avenir Book"/>
          <a:cs typeface="Avenir Book"/>
          <a:sym typeface="Avenir Book"/>
        </a:defRPr>
      </a:lvl5pPr>
      <a:lvl6pPr marL="0" marR="0" indent="803602"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6pPr>
      <a:lvl7pPr marL="0" marR="0" indent="96432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7pPr>
      <a:lvl8pPr marL="0" marR="0" indent="1125044"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8pPr>
      <a:lvl9pPr marL="0" marR="0" indent="1285763" algn="l" defTabSz="410730" rtl="0" latinLnBrk="0">
        <a:lnSpc>
          <a:spcPct val="100000"/>
        </a:lnSpc>
        <a:spcBef>
          <a:spcPts val="0"/>
        </a:spcBef>
        <a:spcAft>
          <a:spcPts val="0"/>
        </a:spcAft>
        <a:buClrTx/>
        <a:buSzTx/>
        <a:buFontTx/>
        <a:buNone/>
        <a:tabLst/>
        <a:defRPr sz="1406"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40"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61"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88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02"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2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044"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763" algn="ctr" defTabSz="410730"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Title Text">
            <a:extLst>
              <a:ext uri="{FF2B5EF4-FFF2-40B4-BE49-F238E27FC236}">
                <a16:creationId xmlns:a16="http://schemas.microsoft.com/office/drawing/2014/main" id="{BE7EF8B3-A1DD-4157-B0B8-B27E3A7FF75F}"/>
              </a:ext>
            </a:extLst>
          </p:cNvPr>
          <p:cNvSpPr>
            <a:spLocks noGrp="1"/>
          </p:cNvSpPr>
          <p:nvPr>
            <p:ph type="title"/>
          </p:nvPr>
        </p:nvSpPr>
        <p:spPr bwMode="auto">
          <a:xfrm>
            <a:off x="271463" y="230188"/>
            <a:ext cx="86010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Avenir Heavy"/>
              </a:rPr>
              <a:t>Title Text</a:t>
            </a:r>
          </a:p>
        </p:txBody>
      </p:sp>
      <p:sp>
        <p:nvSpPr>
          <p:cNvPr id="9219" name="Body Level One…">
            <a:extLst>
              <a:ext uri="{FF2B5EF4-FFF2-40B4-BE49-F238E27FC236}">
                <a16:creationId xmlns:a16="http://schemas.microsoft.com/office/drawing/2014/main" id="{DCB69FE8-3617-48A9-A8A1-BF17F7C5C7ED}"/>
              </a:ext>
            </a:extLst>
          </p:cNvPr>
          <p:cNvSpPr>
            <a:spLocks noGrp="1"/>
          </p:cNvSpPr>
          <p:nvPr>
            <p:ph type="body" idx="1"/>
          </p:nvPr>
        </p:nvSpPr>
        <p:spPr bwMode="auto">
          <a:xfrm>
            <a:off x="482601" y="1608138"/>
            <a:ext cx="76485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Avenir Book"/>
              </a:rPr>
              <a:t>Body Level One</a:t>
            </a:r>
          </a:p>
          <a:p>
            <a:pPr lvl="1"/>
            <a:r>
              <a:rPr lang="en-US" altLang="en-US">
                <a:sym typeface="Avenir Book"/>
              </a:rPr>
              <a:t>Body Level Two</a:t>
            </a:r>
          </a:p>
          <a:p>
            <a:pPr lvl="2"/>
            <a:r>
              <a:rPr lang="en-US" altLang="en-US">
                <a:sym typeface="Avenir Book"/>
              </a:rPr>
              <a:t>Body Level Three</a:t>
            </a:r>
          </a:p>
          <a:p>
            <a:pPr lvl="3"/>
            <a:r>
              <a:rPr lang="en-US" altLang="en-US">
                <a:sym typeface="Avenir Book"/>
              </a:rPr>
              <a:t>Body Level Four</a:t>
            </a:r>
          </a:p>
          <a:p>
            <a:pPr lvl="4"/>
            <a:r>
              <a:rPr lang="en-US" altLang="en-US">
                <a:sym typeface="Avenir Book"/>
              </a:rPr>
              <a:t>Body Level Five</a:t>
            </a:r>
          </a:p>
        </p:txBody>
      </p:sp>
      <p:sp>
        <p:nvSpPr>
          <p:cNvPr id="4" name="Slide Number">
            <a:extLst>
              <a:ext uri="{FF2B5EF4-FFF2-40B4-BE49-F238E27FC236}">
                <a16:creationId xmlns:a16="http://schemas.microsoft.com/office/drawing/2014/main" id="{E1852197-E077-4321-8367-8D8D5A2728A2}"/>
              </a:ext>
            </a:extLst>
          </p:cNvPr>
          <p:cNvSpPr>
            <a:spLocks noGrp="1"/>
          </p:cNvSpPr>
          <p:nvPr>
            <p:ph type="sldNum" sz="quarter" idx="2"/>
          </p:nvPr>
        </p:nvSpPr>
        <p:spPr>
          <a:xfrm>
            <a:off x="4443807" y="6505576"/>
            <a:ext cx="246862" cy="241092"/>
          </a:xfrm>
          <a:prstGeom prst="rect">
            <a:avLst/>
          </a:prstGeom>
          <a:ln w="12700">
            <a:miter lim="400000"/>
          </a:ln>
        </p:spPr>
        <p:txBody>
          <a:bodyPr vert="horz" wrap="none" lIns="50800" tIns="50800" rIns="50800" bIns="50800" numCol="1" anchor="t" anchorCtr="0" compatLnSpc="1">
            <a:prstTxWarp prst="textNoShape">
              <a:avLst/>
            </a:prstTxWarp>
            <a:spAutoFit/>
          </a:bodyPr>
          <a:lstStyle>
            <a:lvl1pPr algn="ctr">
              <a:defRPr sz="900">
                <a:solidFill>
                  <a:srgbClr val="000000"/>
                </a:solidFill>
                <a:latin typeface="Helvetica Light"/>
                <a:ea typeface="Helvetica Light"/>
                <a:cs typeface="Helvetica Light"/>
                <a:sym typeface="Helvetica Light"/>
              </a:defRPr>
            </a:lvl1pPr>
          </a:lstStyle>
          <a:p>
            <a:fld id="{3FE9BFEC-E5E2-4184-A4B7-A3783A51AE0A}" type="slidenum">
              <a:rPr lang="en-GB" altLang="en-US"/>
              <a:pPr/>
              <a:t>‹#›</a:t>
            </a:fld>
            <a:endParaRPr lang="en-GB" altLang="en-US"/>
          </a:p>
        </p:txBody>
      </p:sp>
    </p:spTree>
    <p:extLst>
      <p:ext uri="{BB962C8B-B14F-4D97-AF65-F5344CB8AC3E}">
        <p14:creationId xmlns:p14="http://schemas.microsoft.com/office/powerpoint/2010/main" val="272460829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ransition spd="med"/>
  <p:txStyles>
    <p:titleStyle>
      <a:lvl1pPr algn="l" defTabSz="307959" rtl="0" eaLnBrk="0" fontAlgn="base" hangingPunct="0">
        <a:spcBef>
          <a:spcPct val="0"/>
        </a:spcBef>
        <a:spcAft>
          <a:spcPct val="0"/>
        </a:spcAft>
        <a:defRPr sz="2200">
          <a:solidFill>
            <a:srgbClr val="FFFFFF"/>
          </a:solidFill>
          <a:latin typeface="+mn-lt"/>
          <a:ea typeface="+mn-ea"/>
          <a:cs typeface="+mn-cs"/>
          <a:sym typeface="Avenir Heavy"/>
        </a:defRPr>
      </a:lvl1pPr>
      <a:lvl2pPr algn="l" defTabSz="307959" rtl="0" eaLnBrk="0" fontAlgn="base" hangingPunct="0">
        <a:spcBef>
          <a:spcPct val="0"/>
        </a:spcBef>
        <a:spcAft>
          <a:spcPct val="0"/>
        </a:spcAft>
        <a:defRPr sz="2200">
          <a:solidFill>
            <a:srgbClr val="FFFFFF"/>
          </a:solidFill>
          <a:latin typeface="+mn-lt"/>
          <a:ea typeface="+mn-ea"/>
          <a:cs typeface="+mn-cs"/>
          <a:sym typeface="Avenir Heavy"/>
        </a:defRPr>
      </a:lvl2pPr>
      <a:lvl3pPr algn="l" defTabSz="307959" rtl="0" eaLnBrk="0" fontAlgn="base" hangingPunct="0">
        <a:spcBef>
          <a:spcPct val="0"/>
        </a:spcBef>
        <a:spcAft>
          <a:spcPct val="0"/>
        </a:spcAft>
        <a:defRPr sz="2200">
          <a:solidFill>
            <a:srgbClr val="FFFFFF"/>
          </a:solidFill>
          <a:latin typeface="+mn-lt"/>
          <a:ea typeface="+mn-ea"/>
          <a:cs typeface="+mn-cs"/>
          <a:sym typeface="Avenir Heavy"/>
        </a:defRPr>
      </a:lvl3pPr>
      <a:lvl4pPr algn="l" defTabSz="307959" rtl="0" eaLnBrk="0" fontAlgn="base" hangingPunct="0">
        <a:spcBef>
          <a:spcPct val="0"/>
        </a:spcBef>
        <a:spcAft>
          <a:spcPct val="0"/>
        </a:spcAft>
        <a:defRPr sz="2200">
          <a:solidFill>
            <a:srgbClr val="FFFFFF"/>
          </a:solidFill>
          <a:latin typeface="+mn-lt"/>
          <a:ea typeface="+mn-ea"/>
          <a:cs typeface="+mn-cs"/>
          <a:sym typeface="Avenir Heavy"/>
        </a:defRPr>
      </a:lvl4pPr>
      <a:lvl5pPr algn="l" defTabSz="307959" rtl="0" eaLnBrk="0" fontAlgn="base" hangingPunct="0">
        <a:spcBef>
          <a:spcPct val="0"/>
        </a:spcBef>
        <a:spcAft>
          <a:spcPct val="0"/>
        </a:spcAft>
        <a:defRPr sz="2200">
          <a:solidFill>
            <a:srgbClr val="FFFFFF"/>
          </a:solidFill>
          <a:latin typeface="+mn-lt"/>
          <a:ea typeface="+mn-ea"/>
          <a:cs typeface="+mn-cs"/>
          <a:sym typeface="Avenir Heavy"/>
        </a:defRPr>
      </a:lvl5pPr>
      <a:lvl6pPr marL="0" marR="0" indent="602701"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6pPr>
      <a:lvl7pPr marL="0" marR="0" indent="723242"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7pPr>
      <a:lvl8pPr marL="0" marR="0" indent="84378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8pPr>
      <a:lvl9pPr marL="0" marR="0" indent="964323" algn="l" defTabSz="308047" rtl="0" latinLnBrk="0">
        <a:lnSpc>
          <a:spcPct val="100000"/>
        </a:lnSpc>
        <a:spcBef>
          <a:spcPts val="0"/>
        </a:spcBef>
        <a:spcAft>
          <a:spcPts val="0"/>
        </a:spcAft>
        <a:buClrTx/>
        <a:buSzTx/>
        <a:buFontTx/>
        <a:buNone/>
        <a:tabLst/>
        <a:defRPr sz="2267" b="0" i="0" u="none" strike="noStrike" cap="none" spc="0" baseline="0">
          <a:ln>
            <a:noFill/>
          </a:ln>
          <a:solidFill>
            <a:srgbClr val="FFFFFF"/>
          </a:solidFill>
          <a:uFillTx/>
          <a:latin typeface="+mn-lt"/>
          <a:ea typeface="+mn-ea"/>
          <a:cs typeface="+mn-cs"/>
          <a:sym typeface="Avenir Heavy"/>
        </a:defRPr>
      </a:lvl9pPr>
    </p:titleStyle>
    <p:bodyStyle>
      <a:lvl1pPr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1pPr>
      <a:lvl2pPr indent="119057"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2pPr>
      <a:lvl3pPr indent="239701"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3pPr>
      <a:lvl4pPr indent="360344"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4pPr>
      <a:lvl5pPr indent="480989" algn="l" defTabSz="307959" rtl="0" eaLnBrk="0" fontAlgn="base" hangingPunct="0">
        <a:spcBef>
          <a:spcPct val="0"/>
        </a:spcBef>
        <a:spcAft>
          <a:spcPct val="0"/>
        </a:spcAft>
        <a:defRPr sz="1000">
          <a:solidFill>
            <a:srgbClr val="314764"/>
          </a:solidFill>
          <a:latin typeface="Avenir Book"/>
          <a:ea typeface="Avenir Book"/>
          <a:cs typeface="Avenir Book"/>
          <a:sym typeface="Avenir Book"/>
        </a:defRPr>
      </a:lvl5pPr>
      <a:lvl6pPr marL="0" marR="0" indent="602701"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6pPr>
      <a:lvl7pPr marL="0" marR="0" indent="723242"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7pPr>
      <a:lvl8pPr marL="0" marR="0" indent="84378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8pPr>
      <a:lvl9pPr marL="0" marR="0" indent="964323" algn="l" defTabSz="308047" rtl="0" latinLnBrk="0">
        <a:lnSpc>
          <a:spcPct val="100000"/>
        </a:lnSpc>
        <a:spcBef>
          <a:spcPts val="0"/>
        </a:spcBef>
        <a:spcAft>
          <a:spcPts val="0"/>
        </a:spcAft>
        <a:buClrTx/>
        <a:buSzTx/>
        <a:buFontTx/>
        <a:buNone/>
        <a:tabLst/>
        <a:defRPr sz="1055" b="0" i="0" u="none" strike="noStrike" cap="none" spc="0" baseline="0">
          <a:ln>
            <a:noFill/>
          </a:ln>
          <a:solidFill>
            <a:srgbClr val="314764"/>
          </a:solidFill>
          <a:uFillTx/>
          <a:latin typeface="Avenir Book"/>
          <a:ea typeface="Avenir Book"/>
          <a:cs typeface="Avenir Book"/>
          <a:sym typeface="Avenir Book"/>
        </a:defRPr>
      </a:lvl9pPr>
    </p:bodyStyle>
    <p:otherStyle>
      <a:lvl1pPr marL="0" marR="0" indent="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0"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1"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2"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3" algn="ctr" defTabSz="308047"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r"/>
            <a:r>
              <a:rPr lang="en-GB" sz="1400">
                <a:solidFill>
                  <a:srgbClr val="1F497D"/>
                </a:solidFill>
                <a:latin typeface="Perpetua"/>
              </a:rPr>
              <a:t>18/10/16</a:t>
            </a:r>
            <a:endParaRPr lang="en-GB">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ctr"/>
            <a:fld id="{87E19E19-2C38-4F55-8C89-F2147FC04339}" type="slidenum">
              <a:rPr lang="en-GB" sz="1400" smtClean="0">
                <a:solidFill>
                  <a:srgbClr val="FFFFFF"/>
                </a:solidFill>
                <a:latin typeface="Franklin Gothic Book"/>
              </a:rPr>
              <a:pPr algn="ctr"/>
              <a:t>‹#›</a:t>
            </a:fld>
            <a:endParaRPr lang="en-GB">
              <a:solidFill>
                <a:prstClr val="black">
                  <a:tint val="75000"/>
                </a:prstClr>
              </a:solidFill>
            </a:endParaRPr>
          </a:p>
        </p:txBody>
      </p:sp>
    </p:spTree>
    <p:extLst>
      <p:ext uri="{BB962C8B-B14F-4D97-AF65-F5344CB8AC3E}">
        <p14:creationId xmlns:p14="http://schemas.microsoft.com/office/powerpoint/2010/main" val="372732613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68573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2" indent="-171432" algn="l" defTabSz="68573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2" algn="l" defTabSz="68573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2" indent="-171432" algn="l" defTabSz="6857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26" indent="-171432" algn="l" defTabSz="68573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2" indent="-171432" algn="l" defTabSz="68573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56" indent="-171432" algn="l" defTabSz="68573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2" indent="-171432" algn="l" defTabSz="68573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86" indent="-171432" algn="l" defTabSz="68573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2" indent="-171432" algn="l" defTabSz="68573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0" rtl="0" eaLnBrk="1" latinLnBrk="0" hangingPunct="1">
        <a:defRPr sz="1350" kern="1200">
          <a:solidFill>
            <a:schemeClr val="tx1"/>
          </a:solidFill>
          <a:latin typeface="+mn-lt"/>
          <a:ea typeface="+mn-ea"/>
          <a:cs typeface="+mn-cs"/>
        </a:defRPr>
      </a:lvl1pPr>
      <a:lvl2pPr marL="342865" algn="l" defTabSz="685730" rtl="0" eaLnBrk="1" latinLnBrk="0" hangingPunct="1">
        <a:defRPr sz="1350" kern="1200">
          <a:solidFill>
            <a:schemeClr val="tx1"/>
          </a:solidFill>
          <a:latin typeface="+mn-lt"/>
          <a:ea typeface="+mn-ea"/>
          <a:cs typeface="+mn-cs"/>
        </a:defRPr>
      </a:lvl2pPr>
      <a:lvl3pPr marL="685730" algn="l" defTabSz="685730" rtl="0" eaLnBrk="1" latinLnBrk="0" hangingPunct="1">
        <a:defRPr sz="1350" kern="1200">
          <a:solidFill>
            <a:schemeClr val="tx1"/>
          </a:solidFill>
          <a:latin typeface="+mn-lt"/>
          <a:ea typeface="+mn-ea"/>
          <a:cs typeface="+mn-cs"/>
        </a:defRPr>
      </a:lvl3pPr>
      <a:lvl4pPr marL="1028595" algn="l" defTabSz="685730" rtl="0" eaLnBrk="1" latinLnBrk="0" hangingPunct="1">
        <a:defRPr sz="1350" kern="1200">
          <a:solidFill>
            <a:schemeClr val="tx1"/>
          </a:solidFill>
          <a:latin typeface="+mn-lt"/>
          <a:ea typeface="+mn-ea"/>
          <a:cs typeface="+mn-cs"/>
        </a:defRPr>
      </a:lvl4pPr>
      <a:lvl5pPr marL="1371460" algn="l" defTabSz="685730" rtl="0" eaLnBrk="1" latinLnBrk="0" hangingPunct="1">
        <a:defRPr sz="1350" kern="1200">
          <a:solidFill>
            <a:schemeClr val="tx1"/>
          </a:solidFill>
          <a:latin typeface="+mn-lt"/>
          <a:ea typeface="+mn-ea"/>
          <a:cs typeface="+mn-cs"/>
        </a:defRPr>
      </a:lvl5pPr>
      <a:lvl6pPr marL="1714324" algn="l" defTabSz="685730" rtl="0" eaLnBrk="1" latinLnBrk="0" hangingPunct="1">
        <a:defRPr sz="1350" kern="1200">
          <a:solidFill>
            <a:schemeClr val="tx1"/>
          </a:solidFill>
          <a:latin typeface="+mn-lt"/>
          <a:ea typeface="+mn-ea"/>
          <a:cs typeface="+mn-cs"/>
        </a:defRPr>
      </a:lvl6pPr>
      <a:lvl7pPr marL="2057190" algn="l" defTabSz="685730" rtl="0" eaLnBrk="1" latinLnBrk="0" hangingPunct="1">
        <a:defRPr sz="1350" kern="1200">
          <a:solidFill>
            <a:schemeClr val="tx1"/>
          </a:solidFill>
          <a:latin typeface="+mn-lt"/>
          <a:ea typeface="+mn-ea"/>
          <a:cs typeface="+mn-cs"/>
        </a:defRPr>
      </a:lvl7pPr>
      <a:lvl8pPr marL="2400054" algn="l" defTabSz="685730" rtl="0" eaLnBrk="1" latinLnBrk="0" hangingPunct="1">
        <a:defRPr sz="1350" kern="1200">
          <a:solidFill>
            <a:schemeClr val="tx1"/>
          </a:solidFill>
          <a:latin typeface="+mn-lt"/>
          <a:ea typeface="+mn-ea"/>
          <a:cs typeface="+mn-cs"/>
        </a:defRPr>
      </a:lvl8pPr>
      <a:lvl9pPr marL="2742920" algn="l" defTabSz="68573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campbellpropertymanagement.com/blog/2014/02/17/condo-hoa-board-meetings-drafting-agenda/"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en/teddy-bear-teddy-bear-toy-cute-294542/"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hyperlink" Target="http://faerieflysavingsmomma.blogspot.com/2013/10/Stop-the-Domestic-Violence-Cycle.html" TargetMode="External"/><Relationship Id="rId2" Type="http://schemas.openxmlformats.org/officeDocument/2006/relationships/image" Target="../media/image56.jpe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hyperlink" Target="http://www.notaloneinsutton.org.uk/"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s://www.pexels.com/photo/person-holding-silver-pen-signing-photographers-signature-175045/" TargetMode="External"/><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hyperlink" Target="mailto:help@nspcc.org.uk" TargetMode="Externa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3" Type="http://schemas.openxmlformats.org/officeDocument/2006/relationships/hyperlink" Target="https://docs.google.com/forms/d/e/1FAIpQLSePLWJRlkTCD3AmrZGi6bC_gQZ00L7KYgZcS5wckrFm4ok8bg/viewform?usp=sf_link" TargetMode="External"/><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hyperlink" Target="http://www.suttonlscp.org.uk/"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hyperlink" Target="http://www.londoncp.co.uk/" TargetMode="Externa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8.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hyperlink" Target="mailto:Nick.Banham@cognus.org.uk" TargetMode="External"/><Relationship Id="rId3" Type="http://schemas.openxmlformats.org/officeDocument/2006/relationships/hyperlink" Target="mailto:jenny.rowley@cognus.org.uk" TargetMode="External"/><Relationship Id="rId7" Type="http://schemas.openxmlformats.org/officeDocument/2006/relationships/hyperlink" Target="mailto:mick.bradshaw@cognus.org.u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mailto:mick.Bradshaw@cognus.org.uk" TargetMode="External"/><Relationship Id="rId5" Type="http://schemas.openxmlformats.org/officeDocument/2006/relationships/hyperlink" Target="mailto:gillian.bush@cognus.org.uk" TargetMode="External"/><Relationship Id="rId4" Type="http://schemas.openxmlformats.org/officeDocument/2006/relationships/hyperlink" Target="mailto:stephen.welding@cognus.org.uk"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8.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6.xml"/></Relationships>
</file>

<file path=ppt/slides/_rels/slide9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729177" y="3976713"/>
            <a:ext cx="7760894" cy="506551"/>
          </a:xfrm>
          <a:prstGeom prst="rect">
            <a:avLst/>
          </a:prstGeom>
        </p:spPr>
        <p:txBody>
          <a:bodyPr>
            <a:noAutofit/>
          </a:bodyPr>
          <a:lstStyle/>
          <a:p>
            <a:pPr algn="ctr" defTabSz="308063">
              <a:defRPr sz="3225"/>
            </a:pPr>
            <a:r>
              <a:rPr lang="en-GB" sz="2812" b="1" dirty="0">
                <a:solidFill>
                  <a:schemeClr val="bg1"/>
                </a:solidFill>
              </a:rPr>
              <a:t>Safeguarding children, young people</a:t>
            </a:r>
            <a:br>
              <a:rPr lang="en-GB" sz="2812" b="1" dirty="0">
                <a:solidFill>
                  <a:schemeClr val="bg1"/>
                </a:solidFill>
              </a:rPr>
            </a:br>
            <a:br>
              <a:rPr lang="en-GB" sz="2812" b="1" dirty="0">
                <a:solidFill>
                  <a:schemeClr val="bg1"/>
                </a:solidFill>
              </a:rPr>
            </a:br>
            <a:r>
              <a:rPr lang="en-GB" sz="2812" b="1" dirty="0">
                <a:solidFill>
                  <a:schemeClr val="bg1"/>
                </a:solidFill>
              </a:rPr>
              <a:t>All School Staff Safeguarding Training</a:t>
            </a:r>
            <a:endParaRPr sz="2812" b="1" dirty="0">
              <a:solidFill>
                <a:schemeClr val="bg1"/>
              </a:solidFill>
            </a:endParaRPr>
          </a:p>
        </p:txBody>
      </p:sp>
      <p:sp>
        <p:nvSpPr>
          <p:cNvPr id="69" name="Body"/>
          <p:cNvSpPr>
            <a:spLocks noGrp="1"/>
          </p:cNvSpPr>
          <p:nvPr>
            <p:ph type="subTitle" sz="quarter" idx="1"/>
          </p:nvPr>
        </p:nvSpPr>
        <p:spPr>
          <a:xfrm>
            <a:off x="2177748" y="5466502"/>
            <a:ext cx="8485997" cy="2444607"/>
          </a:xfrm>
          <a:prstGeom prst="rect">
            <a:avLst/>
          </a:prstGeom>
        </p:spPr>
        <p:txBody>
          <a:bodyPr>
            <a:normAutofit/>
          </a:bodyPr>
          <a:lstStyle/>
          <a:p>
            <a:r>
              <a:rPr lang="en-GB" sz="1687" b="1" dirty="0">
                <a:solidFill>
                  <a:schemeClr val="bg1"/>
                </a:solidFill>
              </a:rPr>
              <a:t>Hayley Cameron: Education Safeguarding Manager</a:t>
            </a:r>
          </a:p>
          <a:p>
            <a:r>
              <a:rPr lang="en-GB" sz="1687" b="1" dirty="0">
                <a:solidFill>
                  <a:schemeClr val="bg1"/>
                </a:solidFill>
              </a:rPr>
              <a:t>Stephen Welding: </a:t>
            </a:r>
            <a:r>
              <a:rPr lang="en-GB" sz="1687" b="1" dirty="0" err="1">
                <a:solidFill>
                  <a:schemeClr val="bg1"/>
                </a:solidFill>
              </a:rPr>
              <a:t>Esafety</a:t>
            </a:r>
            <a:r>
              <a:rPr lang="en-GB" sz="1687" b="1" dirty="0">
                <a:solidFill>
                  <a:schemeClr val="bg1"/>
                </a:solidFill>
              </a:rPr>
              <a:t> Adviser</a:t>
            </a:r>
          </a:p>
          <a:p>
            <a:r>
              <a:rPr lang="en-GB" sz="1687" b="1" dirty="0">
                <a:solidFill>
                  <a:schemeClr val="bg1"/>
                </a:solidFill>
              </a:rPr>
              <a:t>Gill Bush: Education Lead, CFCS</a:t>
            </a:r>
          </a:p>
          <a:p>
            <a:r>
              <a:rPr lang="en-GB" sz="1687" b="1" dirty="0">
                <a:solidFill>
                  <a:schemeClr val="bg1"/>
                </a:solidFill>
              </a:rPr>
              <a:t>Mick Bradshaw: Outdoor Education Adviser</a:t>
            </a:r>
            <a:endParaRPr sz="1687" b="1" dirty="0">
              <a:solidFill>
                <a:schemeClr val="bg1"/>
              </a:solidFill>
            </a:endParaRP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67680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6C3D-F60B-4D77-B43A-15BAB7334FF8}"/>
              </a:ext>
            </a:extLst>
          </p:cNvPr>
          <p:cNvSpPr>
            <a:spLocks noGrp="1"/>
          </p:cNvSpPr>
          <p:nvPr>
            <p:ph type="title"/>
          </p:nvPr>
        </p:nvSpPr>
        <p:spPr/>
        <p:txBody>
          <a:bodyPr/>
          <a:lstStyle/>
          <a:p>
            <a:r>
              <a:rPr lang="en-GB" dirty="0"/>
              <a:t>KCSIE 2024 – What is in it?</a:t>
            </a:r>
          </a:p>
        </p:txBody>
      </p:sp>
      <p:sp>
        <p:nvSpPr>
          <p:cNvPr id="3" name="Text Placeholder 2">
            <a:extLst>
              <a:ext uri="{FF2B5EF4-FFF2-40B4-BE49-F238E27FC236}">
                <a16:creationId xmlns:a16="http://schemas.microsoft.com/office/drawing/2014/main" id="{1D240FEE-80DC-4C6F-8A88-366B48D97627}"/>
              </a:ext>
            </a:extLst>
          </p:cNvPr>
          <p:cNvSpPr>
            <a:spLocks noGrp="1"/>
          </p:cNvSpPr>
          <p:nvPr>
            <p:ph type="body" idx="1"/>
          </p:nvPr>
        </p:nvSpPr>
        <p:spPr>
          <a:xfrm>
            <a:off x="271463" y="1608138"/>
            <a:ext cx="8601075" cy="4768850"/>
          </a:xfrm>
        </p:spPr>
        <p:txBody>
          <a:bodyPr/>
          <a:lstStyle/>
          <a:p>
            <a:r>
              <a:rPr lang="en-GB" sz="2531" b="1" dirty="0"/>
              <a:t>Part one: </a:t>
            </a:r>
            <a:r>
              <a:rPr lang="en-GB" sz="2531" dirty="0"/>
              <a:t>Safeguarding information for all staff. What school and college staff should know and do</a:t>
            </a:r>
          </a:p>
          <a:p>
            <a:r>
              <a:rPr lang="en-GB" sz="2531" b="1" dirty="0"/>
              <a:t>Part two: </a:t>
            </a:r>
            <a:r>
              <a:rPr lang="en-GB" sz="2531" dirty="0"/>
              <a:t>The management of safeguarding. Legislation and law. </a:t>
            </a:r>
            <a:r>
              <a:rPr lang="en-GB" sz="2531" b="1" dirty="0"/>
              <a:t>Part three: </a:t>
            </a:r>
            <a:r>
              <a:rPr lang="en-GB" sz="2531" dirty="0"/>
              <a:t>Safer recruitment, Recruitment and selection process.</a:t>
            </a:r>
          </a:p>
          <a:p>
            <a:r>
              <a:rPr lang="en-GB" sz="2531" b="1" dirty="0"/>
              <a:t>Part four</a:t>
            </a:r>
            <a:r>
              <a:rPr lang="en-GB" sz="2531" dirty="0"/>
              <a:t>: Safeguarding concerns or allegations made about staff, including supply teachers, volunteers and contractors.</a:t>
            </a:r>
          </a:p>
          <a:p>
            <a:r>
              <a:rPr lang="en-GB" sz="2531" b="1" dirty="0"/>
              <a:t>Part five: </a:t>
            </a:r>
            <a:r>
              <a:rPr lang="en-GB" sz="2531" dirty="0"/>
              <a:t>Child on child sexual violence and sexual harassment. What schools and colleges should be aware of.</a:t>
            </a:r>
          </a:p>
        </p:txBody>
      </p:sp>
    </p:spTree>
    <p:extLst>
      <p:ext uri="{BB962C8B-B14F-4D97-AF65-F5344CB8AC3E}">
        <p14:creationId xmlns:p14="http://schemas.microsoft.com/office/powerpoint/2010/main" val="10834061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F338-FC57-4623-AA63-2C04BB4D9FBF}"/>
              </a:ext>
            </a:extLst>
          </p:cNvPr>
          <p:cNvSpPr>
            <a:spLocks noGrp="1"/>
          </p:cNvSpPr>
          <p:nvPr>
            <p:ph type="title"/>
          </p:nvPr>
        </p:nvSpPr>
        <p:spPr/>
        <p:txBody>
          <a:bodyPr/>
          <a:lstStyle/>
          <a:p>
            <a:r>
              <a:rPr lang="en-GB" dirty="0"/>
              <a:t>KCSIE 2024 – What is in it?</a:t>
            </a:r>
          </a:p>
        </p:txBody>
      </p:sp>
      <p:sp>
        <p:nvSpPr>
          <p:cNvPr id="3" name="Text Placeholder 2">
            <a:extLst>
              <a:ext uri="{FF2B5EF4-FFF2-40B4-BE49-F238E27FC236}">
                <a16:creationId xmlns:a16="http://schemas.microsoft.com/office/drawing/2014/main" id="{D1C9B46F-38AD-411A-99F1-3477844E6906}"/>
              </a:ext>
            </a:extLst>
          </p:cNvPr>
          <p:cNvSpPr>
            <a:spLocks noGrp="1"/>
          </p:cNvSpPr>
          <p:nvPr>
            <p:ph type="body" idx="1"/>
          </p:nvPr>
        </p:nvSpPr>
        <p:spPr>
          <a:xfrm>
            <a:off x="271463" y="1608138"/>
            <a:ext cx="8494938" cy="4768850"/>
          </a:xfrm>
        </p:spPr>
        <p:txBody>
          <a:bodyPr/>
          <a:lstStyle/>
          <a:p>
            <a:r>
              <a:rPr lang="en-GB" sz="2531" b="1" dirty="0"/>
              <a:t>Annex A: </a:t>
            </a:r>
            <a:r>
              <a:rPr lang="en-GB" sz="2531" dirty="0"/>
              <a:t>Safeguarding information for school and college staff</a:t>
            </a:r>
          </a:p>
          <a:p>
            <a:r>
              <a:rPr lang="en-GB" sz="2531" b="1" dirty="0"/>
              <a:t>Annex B: </a:t>
            </a:r>
            <a:r>
              <a:rPr lang="en-GB" sz="2531" dirty="0"/>
              <a:t>Further information. Additional advice and support </a:t>
            </a:r>
          </a:p>
          <a:p>
            <a:r>
              <a:rPr lang="en-GB" sz="2531" b="1" dirty="0"/>
              <a:t>Annex C</a:t>
            </a:r>
            <a:r>
              <a:rPr lang="en-GB" sz="2531" dirty="0"/>
              <a:t>: Role of the designated safeguarding lead </a:t>
            </a:r>
          </a:p>
          <a:p>
            <a:r>
              <a:rPr lang="en-GB" sz="2531" b="1" dirty="0"/>
              <a:t>Annex D: </a:t>
            </a:r>
            <a:r>
              <a:rPr lang="en-GB" sz="2531" dirty="0"/>
              <a:t>Host families - homestay during exchange visits </a:t>
            </a:r>
          </a:p>
          <a:p>
            <a:r>
              <a:rPr lang="en-GB" sz="2531" b="1" dirty="0"/>
              <a:t>Annex E: </a:t>
            </a:r>
            <a:r>
              <a:rPr lang="en-GB" sz="2531" dirty="0"/>
              <a:t>Statutory guidance - Regulated activity (children) - Supervision of activity with children which is regulated activity when unsupervised.</a:t>
            </a:r>
          </a:p>
          <a:p>
            <a:r>
              <a:rPr lang="en-GB" sz="2531" b="1" dirty="0"/>
              <a:t>Annex F: </a:t>
            </a:r>
            <a:r>
              <a:rPr lang="en-GB" sz="2531" dirty="0"/>
              <a:t>Table of substantive changes from September 2023</a:t>
            </a:r>
          </a:p>
        </p:txBody>
      </p:sp>
    </p:spTree>
    <p:extLst>
      <p:ext uri="{BB962C8B-B14F-4D97-AF65-F5344CB8AC3E}">
        <p14:creationId xmlns:p14="http://schemas.microsoft.com/office/powerpoint/2010/main" val="40676060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F50B-3669-2E4D-3B1F-E273CD1546EA}"/>
              </a:ext>
            </a:extLst>
          </p:cNvPr>
          <p:cNvSpPr>
            <a:spLocks noGrp="1"/>
          </p:cNvSpPr>
          <p:nvPr>
            <p:ph type="title"/>
          </p:nvPr>
        </p:nvSpPr>
        <p:spPr>
          <a:xfrm>
            <a:off x="263848" y="493241"/>
            <a:ext cx="8601075" cy="538162"/>
          </a:xfrm>
        </p:spPr>
        <p:txBody>
          <a:bodyPr/>
          <a:lstStyle/>
          <a:p>
            <a:r>
              <a:rPr lang="en-GB" dirty="0"/>
              <a:t>Annex F – Table of substantive changes from September 2023</a:t>
            </a:r>
          </a:p>
        </p:txBody>
      </p:sp>
      <p:sp>
        <p:nvSpPr>
          <p:cNvPr id="3" name="Text Placeholder 2">
            <a:extLst>
              <a:ext uri="{FF2B5EF4-FFF2-40B4-BE49-F238E27FC236}">
                <a16:creationId xmlns:a16="http://schemas.microsoft.com/office/drawing/2014/main" id="{B6E03AC1-1FA3-59E3-F023-DF356041E92A}"/>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AB1587CA-251B-B035-2EFB-5073ADDB1143}"/>
              </a:ext>
            </a:extLst>
          </p:cNvPr>
          <p:cNvPicPr>
            <a:picLocks noChangeAspect="1"/>
          </p:cNvPicPr>
          <p:nvPr/>
        </p:nvPicPr>
        <p:blipFill>
          <a:blip r:embed="rId2"/>
          <a:stretch>
            <a:fillRect/>
          </a:stretch>
        </p:blipFill>
        <p:spPr>
          <a:xfrm>
            <a:off x="263849" y="1340768"/>
            <a:ext cx="4236143" cy="2847975"/>
          </a:xfrm>
          <a:prstGeom prst="rect">
            <a:avLst/>
          </a:prstGeom>
        </p:spPr>
      </p:pic>
      <p:pic>
        <p:nvPicPr>
          <p:cNvPr id="9" name="Picture 8">
            <a:extLst>
              <a:ext uri="{FF2B5EF4-FFF2-40B4-BE49-F238E27FC236}">
                <a16:creationId xmlns:a16="http://schemas.microsoft.com/office/drawing/2014/main" id="{8BA46291-1855-82D3-176B-E5D3318DFF04}"/>
              </a:ext>
            </a:extLst>
          </p:cNvPr>
          <p:cNvPicPr>
            <a:picLocks noChangeAspect="1"/>
          </p:cNvPicPr>
          <p:nvPr/>
        </p:nvPicPr>
        <p:blipFill>
          <a:blip r:embed="rId3"/>
          <a:stretch>
            <a:fillRect/>
          </a:stretch>
        </p:blipFill>
        <p:spPr>
          <a:xfrm>
            <a:off x="349573" y="4156745"/>
            <a:ext cx="4150419" cy="2085975"/>
          </a:xfrm>
          <a:prstGeom prst="rect">
            <a:avLst/>
          </a:prstGeom>
        </p:spPr>
      </p:pic>
      <p:pic>
        <p:nvPicPr>
          <p:cNvPr id="11" name="Picture 10">
            <a:extLst>
              <a:ext uri="{FF2B5EF4-FFF2-40B4-BE49-F238E27FC236}">
                <a16:creationId xmlns:a16="http://schemas.microsoft.com/office/drawing/2014/main" id="{1CB9B3BF-91A3-9C0B-3EF3-37E99F73CF61}"/>
              </a:ext>
            </a:extLst>
          </p:cNvPr>
          <p:cNvPicPr>
            <a:picLocks noChangeAspect="1"/>
          </p:cNvPicPr>
          <p:nvPr/>
        </p:nvPicPr>
        <p:blipFill>
          <a:blip r:embed="rId4"/>
          <a:stretch>
            <a:fillRect/>
          </a:stretch>
        </p:blipFill>
        <p:spPr>
          <a:xfrm>
            <a:off x="4499992" y="1484784"/>
            <a:ext cx="4364931" cy="1001241"/>
          </a:xfrm>
          <a:prstGeom prst="rect">
            <a:avLst/>
          </a:prstGeom>
        </p:spPr>
      </p:pic>
      <p:pic>
        <p:nvPicPr>
          <p:cNvPr id="13" name="Picture 12">
            <a:extLst>
              <a:ext uri="{FF2B5EF4-FFF2-40B4-BE49-F238E27FC236}">
                <a16:creationId xmlns:a16="http://schemas.microsoft.com/office/drawing/2014/main" id="{D4CB88B0-195E-4300-3E94-071C0699859E}"/>
              </a:ext>
            </a:extLst>
          </p:cNvPr>
          <p:cNvPicPr>
            <a:picLocks noChangeAspect="1"/>
          </p:cNvPicPr>
          <p:nvPr/>
        </p:nvPicPr>
        <p:blipFill>
          <a:blip r:embed="rId5"/>
          <a:stretch>
            <a:fillRect/>
          </a:stretch>
        </p:blipFill>
        <p:spPr>
          <a:xfrm>
            <a:off x="4499993" y="2486024"/>
            <a:ext cx="4294434" cy="2311127"/>
          </a:xfrm>
          <a:prstGeom prst="rect">
            <a:avLst/>
          </a:prstGeom>
        </p:spPr>
      </p:pic>
    </p:spTree>
    <p:extLst>
      <p:ext uri="{BB962C8B-B14F-4D97-AF65-F5344CB8AC3E}">
        <p14:creationId xmlns:p14="http://schemas.microsoft.com/office/powerpoint/2010/main" val="20351085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F58A-90A0-54FB-CC42-6BEC881CD8E9}"/>
              </a:ext>
            </a:extLst>
          </p:cNvPr>
          <p:cNvSpPr>
            <a:spLocks noGrp="1"/>
          </p:cNvSpPr>
          <p:nvPr>
            <p:ph type="title"/>
          </p:nvPr>
        </p:nvSpPr>
        <p:spPr>
          <a:xfrm>
            <a:off x="323528" y="-398564"/>
            <a:ext cx="8229600" cy="1143000"/>
          </a:xfrm>
        </p:spPr>
        <p:txBody>
          <a:bodyPr>
            <a:normAutofit/>
          </a:bodyPr>
          <a:lstStyle/>
          <a:p>
            <a:r>
              <a:rPr lang="en-GB" sz="2800" dirty="0"/>
              <a:t>KCSIE 2024 – Safeguarding Definition</a:t>
            </a:r>
          </a:p>
        </p:txBody>
      </p:sp>
      <p:sp>
        <p:nvSpPr>
          <p:cNvPr id="3" name="Content Placeholder 2">
            <a:extLst>
              <a:ext uri="{FF2B5EF4-FFF2-40B4-BE49-F238E27FC236}">
                <a16:creationId xmlns:a16="http://schemas.microsoft.com/office/drawing/2014/main" id="{05A9E0CA-86AA-E258-0C78-1ABCFA2B6E7C}"/>
              </a:ext>
            </a:extLst>
          </p:cNvPr>
          <p:cNvSpPr>
            <a:spLocks noGrp="1"/>
          </p:cNvSpPr>
          <p:nvPr>
            <p:ph idx="1"/>
          </p:nvPr>
        </p:nvSpPr>
        <p:spPr>
          <a:xfrm>
            <a:off x="179512" y="1600203"/>
            <a:ext cx="8784976" cy="4525963"/>
          </a:xfrm>
        </p:spPr>
        <p:txBody>
          <a:bodyPr>
            <a:normAutofit/>
          </a:bodyPr>
          <a:lstStyle/>
          <a:p>
            <a:pPr marL="342882" indent="-342882">
              <a:buFont typeface="Arial" panose="020B0604020202020204" pitchFamily="34" charset="0"/>
              <a:buChar char="•"/>
            </a:pPr>
            <a:r>
              <a:rPr lang="en-GB" sz="2000" dirty="0">
                <a:highlight>
                  <a:srgbClr val="FFFF00"/>
                </a:highlight>
              </a:rPr>
              <a:t>providing help and support to meet the needs of children as soon as problems </a:t>
            </a:r>
          </a:p>
          <a:p>
            <a:r>
              <a:rPr lang="en-GB" sz="2000" dirty="0">
                <a:highlight>
                  <a:srgbClr val="FFFF00"/>
                </a:highlight>
              </a:rPr>
              <a:t>     Emerge.</a:t>
            </a:r>
          </a:p>
          <a:p>
            <a:pPr marL="342882" indent="-342882">
              <a:buFont typeface="Arial" panose="020B0604020202020204" pitchFamily="34" charset="0"/>
              <a:buChar char="•"/>
            </a:pPr>
            <a:r>
              <a:rPr lang="en-GB" sz="2000" dirty="0"/>
              <a:t>protecting children from maltreatment, </a:t>
            </a:r>
            <a:r>
              <a:rPr lang="en-GB" sz="2000" dirty="0">
                <a:highlight>
                  <a:srgbClr val="FFFF00"/>
                </a:highlight>
              </a:rPr>
              <a:t>whether that is within or outside the home, including online.</a:t>
            </a:r>
          </a:p>
          <a:p>
            <a:pPr marL="342882" indent="-342882">
              <a:buFont typeface="Arial" panose="020B0604020202020204" pitchFamily="34" charset="0"/>
              <a:buChar char="•"/>
            </a:pPr>
            <a:r>
              <a:rPr lang="en-GB" sz="2000" dirty="0"/>
              <a:t>preventing impairment of children’s mental and physical health or development </a:t>
            </a:r>
          </a:p>
          <a:p>
            <a:pPr marL="342882" indent="-342882">
              <a:buFont typeface="Arial" panose="020B0604020202020204" pitchFamily="34" charset="0"/>
              <a:buChar char="•"/>
            </a:pPr>
            <a:r>
              <a:rPr lang="en-GB" sz="2000" dirty="0"/>
              <a:t>ensuring that children grow up in circumstances consistent with the provision of </a:t>
            </a:r>
          </a:p>
          <a:p>
            <a:r>
              <a:rPr lang="en-GB" sz="2000" dirty="0"/>
              <a:t>     safe and effective care.</a:t>
            </a:r>
          </a:p>
          <a:p>
            <a:pPr marL="342882" indent="-342882">
              <a:buFont typeface="Arial" panose="020B0604020202020204" pitchFamily="34" charset="0"/>
              <a:buChar char="•"/>
            </a:pPr>
            <a:r>
              <a:rPr lang="en-GB" sz="2000" dirty="0">
                <a:highlight>
                  <a:srgbClr val="FFFF00"/>
                </a:highlight>
              </a:rPr>
              <a:t>promoting the upbringing of children with their birth parents, or otherwise their </a:t>
            </a:r>
          </a:p>
          <a:p>
            <a:r>
              <a:rPr lang="en-GB" sz="2000" dirty="0">
                <a:highlight>
                  <a:srgbClr val="FFFF00"/>
                </a:highlight>
              </a:rPr>
              <a:t>     family network through a kinship care arrangement, whenever possible and where</a:t>
            </a:r>
          </a:p>
          <a:p>
            <a:r>
              <a:rPr lang="en-GB" sz="2000" dirty="0">
                <a:highlight>
                  <a:srgbClr val="FFFF00"/>
                </a:highlight>
              </a:rPr>
              <a:t>     this is in the best interests of the children.</a:t>
            </a:r>
          </a:p>
          <a:p>
            <a:pPr marL="342882" indent="-342882">
              <a:buFont typeface="Arial" panose="020B0604020202020204" pitchFamily="34" charset="0"/>
              <a:buChar char="•"/>
            </a:pPr>
            <a:r>
              <a:rPr lang="en-GB" sz="2000" dirty="0"/>
              <a:t>taking action to enable all children to have the best outcomes in line with the </a:t>
            </a:r>
          </a:p>
          <a:p>
            <a:r>
              <a:rPr lang="en-GB" sz="2000" dirty="0"/>
              <a:t>     outcomes </a:t>
            </a:r>
            <a:r>
              <a:rPr lang="en-GB" sz="2000" dirty="0">
                <a:highlight>
                  <a:srgbClr val="FFFF00"/>
                </a:highlight>
              </a:rPr>
              <a:t>set out in the </a:t>
            </a:r>
            <a:r>
              <a:rPr lang="en-GB" sz="2000" b="1" dirty="0">
                <a:highlight>
                  <a:srgbClr val="FFFF00"/>
                </a:highlight>
              </a:rPr>
              <a:t>Children’s Social Care National Framework</a:t>
            </a:r>
          </a:p>
        </p:txBody>
      </p:sp>
    </p:spTree>
    <p:extLst>
      <p:ext uri="{BB962C8B-B14F-4D97-AF65-F5344CB8AC3E}">
        <p14:creationId xmlns:p14="http://schemas.microsoft.com/office/powerpoint/2010/main" val="146025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AA01-D65F-46CD-82C9-FE3F79DFF554}"/>
              </a:ext>
            </a:extLst>
          </p:cNvPr>
          <p:cNvSpPr>
            <a:spLocks noGrp="1"/>
          </p:cNvSpPr>
          <p:nvPr>
            <p:ph type="title"/>
          </p:nvPr>
        </p:nvSpPr>
        <p:spPr/>
        <p:txBody>
          <a:bodyPr>
            <a:normAutofit fontScale="90000"/>
          </a:bodyPr>
          <a:lstStyle/>
          <a:p>
            <a:r>
              <a:rPr lang="en-GB" dirty="0"/>
              <a:t>KCSIE 2024</a:t>
            </a:r>
          </a:p>
        </p:txBody>
      </p:sp>
      <p:sp>
        <p:nvSpPr>
          <p:cNvPr id="5" name="TextBox 4">
            <a:extLst>
              <a:ext uri="{FF2B5EF4-FFF2-40B4-BE49-F238E27FC236}">
                <a16:creationId xmlns:a16="http://schemas.microsoft.com/office/drawing/2014/main" id="{93277EB8-8F98-42EB-985F-93C6088812CB}"/>
              </a:ext>
            </a:extLst>
          </p:cNvPr>
          <p:cNvSpPr txBox="1"/>
          <p:nvPr/>
        </p:nvSpPr>
        <p:spPr>
          <a:xfrm>
            <a:off x="374248" y="1962163"/>
            <a:ext cx="8498164" cy="4279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751" hangingPunct="0"/>
            <a:r>
              <a:rPr lang="en-GB" sz="3023" kern="0" dirty="0">
                <a:solidFill>
                  <a:srgbClr val="314764"/>
                </a:solidFill>
                <a:latin typeface="Avenir Heavy"/>
                <a:sym typeface="Avenir Heavy"/>
              </a:rPr>
              <a:t>Safeguarding and promoting the welfare of children is </a:t>
            </a:r>
            <a:r>
              <a:rPr lang="en-GB" sz="3023" b="1" kern="0" dirty="0">
                <a:solidFill>
                  <a:srgbClr val="314764"/>
                </a:solidFill>
                <a:latin typeface="Avenir Heavy"/>
                <a:sym typeface="Avenir Heavy"/>
              </a:rPr>
              <a:t>everyone’s</a:t>
            </a:r>
            <a:r>
              <a:rPr lang="en-GB" sz="3023" kern="0" dirty="0">
                <a:solidFill>
                  <a:srgbClr val="314764"/>
                </a:solidFill>
                <a:latin typeface="Avenir Heavy"/>
                <a:sym typeface="Avenir Heavy"/>
              </a:rPr>
              <a:t> responsibility. ‘Children’ includes everyone </a:t>
            </a:r>
            <a:r>
              <a:rPr lang="en-GB" sz="3023" b="1" kern="0" dirty="0">
                <a:solidFill>
                  <a:srgbClr val="314764"/>
                </a:solidFill>
                <a:latin typeface="Avenir Heavy"/>
                <a:sym typeface="Avenir Heavy"/>
              </a:rPr>
              <a:t>under the age of 18</a:t>
            </a:r>
            <a:r>
              <a:rPr lang="en-GB" sz="3023" kern="0" dirty="0">
                <a:solidFill>
                  <a:srgbClr val="314764"/>
                </a:solidFill>
                <a:latin typeface="Avenir Heavy"/>
                <a:sym typeface="Avenir Heavy"/>
              </a:rPr>
              <a:t>. Everyone who </a:t>
            </a:r>
          </a:p>
          <a:p>
            <a:pPr defTabSz="410751" hangingPunct="0"/>
            <a:r>
              <a:rPr lang="en-GB" sz="3023" kern="0" dirty="0">
                <a:solidFill>
                  <a:srgbClr val="314764"/>
                </a:solidFill>
                <a:latin typeface="Avenir Heavy"/>
                <a:sym typeface="Avenir Heavy"/>
              </a:rPr>
              <a:t>comes into contact with children and their families has a role to play. In order to fulfil this responsibility effectively, </a:t>
            </a:r>
            <a:r>
              <a:rPr lang="en-GB" sz="3023" b="1" kern="0" dirty="0">
                <a:solidFill>
                  <a:srgbClr val="314764"/>
                </a:solidFill>
                <a:latin typeface="Avenir Heavy"/>
                <a:sym typeface="Avenir Heavy"/>
              </a:rPr>
              <a:t>all practitioners </a:t>
            </a:r>
            <a:r>
              <a:rPr lang="en-GB" sz="3023" kern="0" dirty="0">
                <a:solidFill>
                  <a:srgbClr val="314764"/>
                </a:solidFill>
                <a:latin typeface="Avenir Heavy"/>
                <a:sym typeface="Avenir Heavy"/>
              </a:rPr>
              <a:t>should make sure their approach is child centred. This means that they should consider, at all times, what is in the </a:t>
            </a:r>
            <a:r>
              <a:rPr lang="en-GB" sz="3023" b="1" kern="0" dirty="0">
                <a:solidFill>
                  <a:srgbClr val="314764"/>
                </a:solidFill>
                <a:latin typeface="Avenir Heavy"/>
                <a:sym typeface="Avenir Heavy"/>
              </a:rPr>
              <a:t>best </a:t>
            </a:r>
          </a:p>
          <a:p>
            <a:pPr defTabSz="410751" hangingPunct="0"/>
            <a:r>
              <a:rPr lang="en-GB" sz="3023" b="1" kern="0" dirty="0">
                <a:solidFill>
                  <a:srgbClr val="314764"/>
                </a:solidFill>
                <a:latin typeface="Avenir Heavy"/>
                <a:sym typeface="Avenir Heavy"/>
              </a:rPr>
              <a:t>interests of the child</a:t>
            </a:r>
            <a:r>
              <a:rPr lang="en-GB" sz="3023" kern="0" dirty="0">
                <a:solidFill>
                  <a:srgbClr val="314764"/>
                </a:solidFill>
                <a:latin typeface="Avenir Heavy"/>
                <a:sym typeface="Avenir Heavy"/>
              </a:rPr>
              <a:t>.</a:t>
            </a:r>
          </a:p>
        </p:txBody>
      </p:sp>
    </p:spTree>
    <p:extLst>
      <p:ext uri="{BB962C8B-B14F-4D97-AF65-F5344CB8AC3E}">
        <p14:creationId xmlns:p14="http://schemas.microsoft.com/office/powerpoint/2010/main" val="9044207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A186-FF28-439B-8D9A-39B6DAB83521}"/>
              </a:ext>
            </a:extLst>
          </p:cNvPr>
          <p:cNvSpPr>
            <a:spLocks noGrp="1"/>
          </p:cNvSpPr>
          <p:nvPr>
            <p:ph type="title"/>
          </p:nvPr>
        </p:nvSpPr>
        <p:spPr/>
        <p:txBody>
          <a:bodyPr>
            <a:normAutofit fontScale="90000"/>
          </a:bodyPr>
          <a:lstStyle/>
          <a:p>
            <a:r>
              <a:rPr lang="en-GB" dirty="0"/>
              <a:t>KCSIE 2024</a:t>
            </a:r>
          </a:p>
        </p:txBody>
      </p:sp>
      <p:sp>
        <p:nvSpPr>
          <p:cNvPr id="3" name="Text Placeholder 2">
            <a:extLst>
              <a:ext uri="{FF2B5EF4-FFF2-40B4-BE49-F238E27FC236}">
                <a16:creationId xmlns:a16="http://schemas.microsoft.com/office/drawing/2014/main" id="{EB4CE429-AE7C-4BFC-BE17-D99230165767}"/>
              </a:ext>
            </a:extLst>
          </p:cNvPr>
          <p:cNvSpPr>
            <a:spLocks noGrp="1"/>
          </p:cNvSpPr>
          <p:nvPr>
            <p:ph type="body" idx="1"/>
          </p:nvPr>
        </p:nvSpPr>
        <p:spPr/>
        <p:txBody>
          <a:bodyPr>
            <a:normAutofit/>
          </a:bodyPr>
          <a:lstStyle/>
          <a:p>
            <a:r>
              <a:rPr lang="en-GB" sz="3094" dirty="0"/>
              <a:t>No single practitioner can have a full picture of a child’s needs and circumstances. If children and families are to receive the right help at the right time, </a:t>
            </a:r>
            <a:r>
              <a:rPr lang="en-GB" sz="3094" b="1" dirty="0"/>
              <a:t>everyone</a:t>
            </a:r>
            <a:r>
              <a:rPr lang="en-GB" sz="3094" dirty="0"/>
              <a:t> who comes into contact with them has a role to play in identifying concerns, sharing information and taking prompt action.</a:t>
            </a:r>
          </a:p>
        </p:txBody>
      </p:sp>
    </p:spTree>
    <p:extLst>
      <p:ext uri="{BB962C8B-B14F-4D97-AF65-F5344CB8AC3E}">
        <p14:creationId xmlns:p14="http://schemas.microsoft.com/office/powerpoint/2010/main" val="37274190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636C-EA33-4CDD-953A-3E3F009BF67F}"/>
              </a:ext>
            </a:extLst>
          </p:cNvPr>
          <p:cNvSpPr>
            <a:spLocks noGrp="1"/>
          </p:cNvSpPr>
          <p:nvPr>
            <p:ph type="title"/>
          </p:nvPr>
        </p:nvSpPr>
        <p:spPr/>
        <p:txBody>
          <a:bodyPr>
            <a:normAutofit fontScale="90000"/>
          </a:bodyPr>
          <a:lstStyle/>
          <a:p>
            <a:r>
              <a:rPr lang="en-GB" dirty="0"/>
              <a:t>KCSIE 2024 – Children may not be ready to disclose</a:t>
            </a:r>
          </a:p>
        </p:txBody>
      </p:sp>
      <p:sp>
        <p:nvSpPr>
          <p:cNvPr id="3" name="Text Placeholder 2">
            <a:extLst>
              <a:ext uri="{FF2B5EF4-FFF2-40B4-BE49-F238E27FC236}">
                <a16:creationId xmlns:a16="http://schemas.microsoft.com/office/drawing/2014/main" id="{11C4EC2D-E506-47B0-8C3B-D0506E82B110}"/>
              </a:ext>
            </a:extLst>
          </p:cNvPr>
          <p:cNvSpPr>
            <a:spLocks noGrp="1"/>
          </p:cNvSpPr>
          <p:nvPr>
            <p:ph type="body" idx="1"/>
          </p:nvPr>
        </p:nvSpPr>
        <p:spPr>
          <a:xfrm>
            <a:off x="482342" y="1608041"/>
            <a:ext cx="8390070" cy="4769047"/>
          </a:xfrm>
        </p:spPr>
        <p:txBody>
          <a:bodyPr>
            <a:noAutofit/>
          </a:bodyPr>
          <a:lstStyle/>
          <a:p>
            <a:r>
              <a:rPr lang="en-GB" sz="2531" b="1" dirty="0"/>
              <a:t>All staff </a:t>
            </a:r>
            <a:r>
              <a:rPr lang="en-GB" sz="2531" dirty="0"/>
              <a:t>should be aware that children may not feel ready or know how to tell someone that they are being </a:t>
            </a:r>
            <a:r>
              <a:rPr lang="en-GB" sz="2531" b="1" dirty="0"/>
              <a:t>abused, exploited, or neglected</a:t>
            </a:r>
            <a:r>
              <a:rPr lang="en-GB" sz="2531" dirty="0"/>
              <a:t>, and/or they may not recognise their experiences as harmful. For example, children may feel </a:t>
            </a:r>
          </a:p>
          <a:p>
            <a:r>
              <a:rPr lang="en-GB" sz="2531" dirty="0"/>
              <a:t>embarrassed, humiliated, or are being threatened. This could be due to their </a:t>
            </a:r>
            <a:r>
              <a:rPr lang="en-GB" sz="2531" b="1" dirty="0"/>
              <a:t>vulnerability, disability and/or sexual orientation </a:t>
            </a:r>
            <a:r>
              <a:rPr lang="en-GB" sz="2531" dirty="0"/>
              <a:t>or language barriers. This should not prevent staff from having a </a:t>
            </a:r>
            <a:r>
              <a:rPr lang="en-GB" sz="2531" b="1" dirty="0"/>
              <a:t>professional curiosity </a:t>
            </a:r>
            <a:r>
              <a:rPr lang="en-GB" sz="2531" dirty="0"/>
              <a:t>and speaking to the designated safeguarding lead if they have concerns about a child. It is also </a:t>
            </a:r>
          </a:p>
          <a:p>
            <a:r>
              <a:rPr lang="en-GB" sz="2531" dirty="0"/>
              <a:t>important that staff determine how best to build </a:t>
            </a:r>
            <a:r>
              <a:rPr lang="en-GB" sz="2531" b="1" dirty="0"/>
              <a:t>trusted relationships </a:t>
            </a:r>
            <a:r>
              <a:rPr lang="en-GB" sz="2531" dirty="0"/>
              <a:t>which facilitate communication with children and young people.</a:t>
            </a:r>
          </a:p>
        </p:txBody>
      </p:sp>
    </p:spTree>
    <p:extLst>
      <p:ext uri="{BB962C8B-B14F-4D97-AF65-F5344CB8AC3E}">
        <p14:creationId xmlns:p14="http://schemas.microsoft.com/office/powerpoint/2010/main" val="13106707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B2B5-1B00-E7A4-3DC4-8030121D41D4}"/>
              </a:ext>
            </a:extLst>
          </p:cNvPr>
          <p:cNvSpPr>
            <a:spLocks noGrp="1"/>
          </p:cNvSpPr>
          <p:nvPr>
            <p:ph type="title"/>
          </p:nvPr>
        </p:nvSpPr>
        <p:spPr/>
        <p:txBody>
          <a:bodyPr>
            <a:noAutofit/>
          </a:bodyPr>
          <a:lstStyle/>
          <a:p>
            <a:r>
              <a:rPr lang="en-GB" sz="3600" dirty="0"/>
              <a:t>KCSIE 2024</a:t>
            </a:r>
          </a:p>
        </p:txBody>
      </p:sp>
      <p:sp>
        <p:nvSpPr>
          <p:cNvPr id="3" name="Text Placeholder 2">
            <a:extLst>
              <a:ext uri="{FF2B5EF4-FFF2-40B4-BE49-F238E27FC236}">
                <a16:creationId xmlns:a16="http://schemas.microsoft.com/office/drawing/2014/main" id="{BAE1350C-9BD8-4611-1321-D4742ECE1591}"/>
              </a:ext>
            </a:extLst>
          </p:cNvPr>
          <p:cNvSpPr>
            <a:spLocks noGrp="1"/>
          </p:cNvSpPr>
          <p:nvPr>
            <p:ph type="body" idx="1"/>
          </p:nvPr>
        </p:nvSpPr>
        <p:spPr>
          <a:xfrm>
            <a:off x="482371" y="1608044"/>
            <a:ext cx="8390067" cy="4769047"/>
          </a:xfrm>
        </p:spPr>
        <p:txBody>
          <a:bodyPr>
            <a:noAutofit/>
          </a:bodyPr>
          <a:lstStyle/>
          <a:p>
            <a:r>
              <a:rPr lang="en-GB" sz="2400" b="1" dirty="0"/>
              <a:t>All staff </a:t>
            </a:r>
            <a:r>
              <a:rPr lang="en-GB" sz="2400" dirty="0"/>
              <a:t>should be aware of the indicators of abuse, </a:t>
            </a:r>
            <a:r>
              <a:rPr lang="en-GB" sz="2400" b="1" dirty="0"/>
              <a:t>neglect and exploitation</a:t>
            </a:r>
            <a:r>
              <a:rPr lang="en-GB" sz="2400" dirty="0"/>
              <a:t> understanding that children can be at risk of harm inside and outside of the school/college, inside and outside of home, and online. Exercising professional curiosity and knowing what to look for is vital for the early identification of abuse and neglect so that staff are able to identify cases of children who may be in need of help or protection.</a:t>
            </a:r>
          </a:p>
          <a:p>
            <a:endParaRPr lang="en-GB" sz="2400" dirty="0"/>
          </a:p>
          <a:p>
            <a:r>
              <a:rPr lang="en-GB" sz="2400" dirty="0"/>
              <a:t>All school and college staff should be aware that abuse, neglect, exploitation, and safeguarding issues are </a:t>
            </a:r>
            <a:r>
              <a:rPr lang="en-GB" sz="2400" b="1" dirty="0"/>
              <a:t>rarely standalone events </a:t>
            </a:r>
            <a:r>
              <a:rPr lang="en-GB" sz="2400" dirty="0"/>
              <a:t>and cannot be covered by one definition or one label alone. In most cases, multiple issues will overlap.</a:t>
            </a:r>
          </a:p>
        </p:txBody>
      </p:sp>
    </p:spTree>
    <p:extLst>
      <p:ext uri="{BB962C8B-B14F-4D97-AF65-F5344CB8AC3E}">
        <p14:creationId xmlns:p14="http://schemas.microsoft.com/office/powerpoint/2010/main" val="3190428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AEB7-63ED-E791-EECC-D23AD45B2BC0}"/>
              </a:ext>
            </a:extLst>
          </p:cNvPr>
          <p:cNvSpPr>
            <a:spLocks noGrp="1"/>
          </p:cNvSpPr>
          <p:nvPr>
            <p:ph type="title"/>
          </p:nvPr>
        </p:nvSpPr>
        <p:spPr/>
        <p:txBody>
          <a:bodyPr>
            <a:noAutofit/>
          </a:bodyPr>
          <a:lstStyle/>
          <a:p>
            <a:r>
              <a:rPr lang="en-GB" sz="3600" dirty="0"/>
              <a:t>KCSIE 2024</a:t>
            </a:r>
          </a:p>
        </p:txBody>
      </p:sp>
      <p:sp>
        <p:nvSpPr>
          <p:cNvPr id="3" name="Text Placeholder 2">
            <a:extLst>
              <a:ext uri="{FF2B5EF4-FFF2-40B4-BE49-F238E27FC236}">
                <a16:creationId xmlns:a16="http://schemas.microsoft.com/office/drawing/2014/main" id="{983CC529-2ECA-A730-092C-725F7C8CD291}"/>
              </a:ext>
            </a:extLst>
          </p:cNvPr>
          <p:cNvSpPr>
            <a:spLocks noGrp="1"/>
          </p:cNvSpPr>
          <p:nvPr>
            <p:ph type="body" idx="1"/>
          </p:nvPr>
        </p:nvSpPr>
        <p:spPr>
          <a:xfrm>
            <a:off x="482372" y="1608044"/>
            <a:ext cx="8266092" cy="4769047"/>
          </a:xfrm>
        </p:spPr>
        <p:txBody>
          <a:bodyPr>
            <a:noAutofit/>
          </a:bodyPr>
          <a:lstStyle/>
          <a:p>
            <a:r>
              <a:rPr lang="en-GB" sz="2400" dirty="0"/>
              <a:t>All staff should be aware that </a:t>
            </a:r>
            <a:r>
              <a:rPr lang="en-GB" sz="2400" dirty="0">
                <a:solidFill>
                  <a:srgbClr val="FF0000"/>
                </a:solidFill>
              </a:rPr>
              <a:t>technology is a significant component</a:t>
            </a:r>
            <a:r>
              <a:rPr lang="en-GB" sz="2400" dirty="0"/>
              <a:t> in many safeguarding and wellbeing issues. Children are at risk of abuse and other risks online as well as face to face. In many cases abuse and other risks will </a:t>
            </a:r>
            <a:r>
              <a:rPr lang="en-GB" sz="2400" dirty="0">
                <a:solidFill>
                  <a:srgbClr val="FF0000"/>
                </a:solidFill>
              </a:rPr>
              <a:t>take place concurrently </a:t>
            </a:r>
          </a:p>
          <a:p>
            <a:r>
              <a:rPr lang="en-GB" sz="2400" dirty="0">
                <a:solidFill>
                  <a:srgbClr val="FF0000"/>
                </a:solidFill>
              </a:rPr>
              <a:t>both online and offline</a:t>
            </a:r>
            <a:r>
              <a:rPr lang="en-GB" sz="2400" dirty="0"/>
              <a:t>. </a:t>
            </a:r>
          </a:p>
          <a:p>
            <a:endParaRPr lang="en-GB" sz="2400" dirty="0"/>
          </a:p>
          <a:p>
            <a:r>
              <a:rPr lang="en-GB" sz="2400" dirty="0"/>
              <a:t>Children can also abuse other children online, this can take the form of abusive, harassing, and misogynistic/misandrist messages, the non-consensual sharing of indecent images, especially around chat groups, and the sharing of abusive images and pornography to those who do not want to receive such content.</a:t>
            </a:r>
          </a:p>
        </p:txBody>
      </p:sp>
    </p:spTree>
    <p:extLst>
      <p:ext uri="{BB962C8B-B14F-4D97-AF65-F5344CB8AC3E}">
        <p14:creationId xmlns:p14="http://schemas.microsoft.com/office/powerpoint/2010/main" val="138101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A842-1879-1F60-3F43-B9EEBDB14225}"/>
              </a:ext>
            </a:extLst>
          </p:cNvPr>
          <p:cNvSpPr>
            <a:spLocks noGrp="1"/>
          </p:cNvSpPr>
          <p:nvPr>
            <p:ph type="title"/>
          </p:nvPr>
        </p:nvSpPr>
        <p:spPr/>
        <p:txBody>
          <a:bodyPr>
            <a:normAutofit/>
          </a:bodyPr>
          <a:lstStyle/>
          <a:p>
            <a:r>
              <a:rPr lang="en-GB" sz="2800" dirty="0"/>
              <a:t>Children who are absent from education – KCSIE 2024</a:t>
            </a:r>
          </a:p>
        </p:txBody>
      </p:sp>
      <p:sp>
        <p:nvSpPr>
          <p:cNvPr id="3" name="Text Placeholder 2">
            <a:extLst>
              <a:ext uri="{FF2B5EF4-FFF2-40B4-BE49-F238E27FC236}">
                <a16:creationId xmlns:a16="http://schemas.microsoft.com/office/drawing/2014/main" id="{8A99EA63-60DF-3EED-C02E-CB203B4ECBD5}"/>
              </a:ext>
            </a:extLst>
          </p:cNvPr>
          <p:cNvSpPr>
            <a:spLocks noGrp="1"/>
          </p:cNvSpPr>
          <p:nvPr>
            <p:ph type="body" idx="1"/>
          </p:nvPr>
        </p:nvSpPr>
        <p:spPr>
          <a:xfrm>
            <a:off x="482371" y="1608044"/>
            <a:ext cx="8390067" cy="4769047"/>
          </a:xfrm>
        </p:spPr>
        <p:txBody>
          <a:bodyPr>
            <a:normAutofit fontScale="85000" lnSpcReduction="10000"/>
          </a:bodyPr>
          <a:lstStyle/>
          <a:p>
            <a:r>
              <a:rPr lang="en-GB" sz="2800" b="1" dirty="0"/>
              <a:t>All staff </a:t>
            </a:r>
            <a:r>
              <a:rPr lang="en-GB" sz="2800" dirty="0"/>
              <a:t>should be aware that children being </a:t>
            </a:r>
            <a:r>
              <a:rPr lang="en-GB" sz="2800" b="1" dirty="0"/>
              <a:t>absent from school </a:t>
            </a:r>
            <a:r>
              <a:rPr lang="en-GB" sz="2800" dirty="0"/>
              <a:t>or college, particularly repeatedly and/or for prolonged periods, and children missing education can act as a vital warning sign of a range of safeguarding possibilities. This may include </a:t>
            </a:r>
            <a:r>
              <a:rPr lang="en-GB" sz="2800" b="1" dirty="0"/>
              <a:t>abuse and neglect</a:t>
            </a:r>
            <a:r>
              <a:rPr lang="en-GB" sz="2800" dirty="0"/>
              <a:t> such as sexual abuse or exploitation and can also be a sign of child criminal exploitation including involvement in county lines. It may indicate mental health problems, risk of substance abuse, risk of travelling to conflict zones, risk of female genital mutilation, so-called ‘honour’-based abuse or risk of forced marriage. </a:t>
            </a:r>
            <a:r>
              <a:rPr lang="en-GB" sz="2800" b="1" dirty="0"/>
              <a:t>Early intervention </a:t>
            </a:r>
            <a:r>
              <a:rPr lang="en-GB" sz="2800" dirty="0"/>
              <a:t>is essential to identify the existence of any underlying safeguarding risk and to help prevent the risks of a child going missing in the future</a:t>
            </a:r>
            <a:r>
              <a:rPr lang="en-GB" sz="2800" b="1" dirty="0"/>
              <a:t>. It is important that staff are aware of their school or college’s unauthorised absence procedures and children missing education procedures.</a:t>
            </a:r>
          </a:p>
        </p:txBody>
      </p:sp>
    </p:spTree>
    <p:extLst>
      <p:ext uri="{BB962C8B-B14F-4D97-AF65-F5344CB8AC3E}">
        <p14:creationId xmlns:p14="http://schemas.microsoft.com/office/powerpoint/2010/main" val="3877908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p:cNvSpPr>
            <a:spLocks noGrp="1"/>
          </p:cNvSpPr>
          <p:nvPr>
            <p:ph type="title"/>
          </p:nvPr>
        </p:nvSpPr>
        <p:spPr>
          <a:prstGeom prst="rect">
            <a:avLst/>
          </a:prstGeom>
        </p:spPr>
        <p:txBody>
          <a:bodyPr>
            <a:normAutofit fontScale="90000"/>
          </a:bodyPr>
          <a:lstStyle/>
          <a:p>
            <a:pPr defTabSz="365568">
              <a:defRPr sz="3827"/>
            </a:pPr>
            <a:r>
              <a:rPr lang="en-GB" dirty="0"/>
              <a:t>Setting the scene - agenda </a:t>
            </a:r>
            <a:endParaRPr dirty="0"/>
          </a:p>
        </p:txBody>
      </p:sp>
      <p:sp>
        <p:nvSpPr>
          <p:cNvPr id="81" name="Body"/>
          <p:cNvSpPr>
            <a:spLocks noGrp="1"/>
          </p:cNvSpPr>
          <p:nvPr>
            <p:ph type="body" idx="1"/>
          </p:nvPr>
        </p:nvSpPr>
        <p:spPr>
          <a:xfrm>
            <a:off x="457614" y="1418457"/>
            <a:ext cx="8230285" cy="4769047"/>
          </a:xfrm>
          <a:prstGeom prst="rect">
            <a:avLst/>
          </a:prstGeom>
        </p:spPr>
        <p:txBody>
          <a:bodyPr>
            <a:noAutofit/>
          </a:bodyPr>
          <a:lstStyle/>
          <a:p>
            <a:pPr marL="241093" indent="-241093">
              <a:buClr>
                <a:srgbClr val="FF0066"/>
              </a:buClr>
              <a:buSzPct val="120000"/>
              <a:buFont typeface="Arial" panose="020B0604020202020204" pitchFamily="34" charset="0"/>
              <a:buChar char="•"/>
            </a:pPr>
            <a:endParaRPr lang="en-GB" sz="1969" b="1" dirty="0"/>
          </a:p>
          <a:p>
            <a:pPr marL="241093" indent="-241093">
              <a:buClr>
                <a:srgbClr val="FF0066"/>
              </a:buClr>
              <a:buSzPct val="120000"/>
              <a:buFont typeface="Arial" panose="020B0604020202020204" pitchFamily="34" charset="0"/>
              <a:buChar char="•"/>
            </a:pPr>
            <a:r>
              <a:rPr lang="en-GB" sz="1969" b="1" dirty="0"/>
              <a:t>Key Guidance and Policies</a:t>
            </a:r>
          </a:p>
          <a:p>
            <a:pPr marL="241093" indent="-241093">
              <a:buClr>
                <a:srgbClr val="FF0066"/>
              </a:buClr>
              <a:buSzPct val="120000"/>
              <a:buFont typeface="Arial" panose="020B0604020202020204" pitchFamily="34" charset="0"/>
              <a:buChar char="•"/>
            </a:pPr>
            <a:endParaRPr lang="en-GB" sz="1969" b="1" dirty="0"/>
          </a:p>
          <a:p>
            <a:pPr marL="241093" indent="-241093">
              <a:buClr>
                <a:srgbClr val="FF0066"/>
              </a:buClr>
              <a:buSzPct val="120000"/>
              <a:buFont typeface="Arial" panose="020B0604020202020204" pitchFamily="34" charset="0"/>
              <a:buChar char="•"/>
            </a:pPr>
            <a:r>
              <a:rPr lang="en-GB" sz="1969" b="1" dirty="0"/>
              <a:t>What’s new in KCSIE 2024</a:t>
            </a:r>
          </a:p>
          <a:p>
            <a:pPr marL="241093" indent="-241093">
              <a:buClr>
                <a:srgbClr val="FF0066"/>
              </a:buClr>
              <a:buSzPct val="120000"/>
              <a:buFont typeface="Arial" panose="020B0604020202020204" pitchFamily="34" charset="0"/>
              <a:buChar char="•"/>
            </a:pPr>
            <a:endParaRPr lang="en-GB" sz="1969" b="1" dirty="0"/>
          </a:p>
          <a:p>
            <a:pPr marL="241093" indent="-241093">
              <a:buClr>
                <a:srgbClr val="FF0066"/>
              </a:buClr>
              <a:buSzPct val="120000"/>
              <a:buFont typeface="Arial" panose="020B0604020202020204" pitchFamily="34" charset="0"/>
              <a:buChar char="•"/>
            </a:pPr>
            <a:r>
              <a:rPr lang="en-GB" sz="1969" b="1" dirty="0"/>
              <a:t>Key safeguarding issues – in Sutton</a:t>
            </a:r>
          </a:p>
          <a:p>
            <a:pPr marL="241093" indent="-241093">
              <a:buClr>
                <a:srgbClr val="FF0066"/>
              </a:buClr>
              <a:buSzPct val="120000"/>
              <a:buFont typeface="Arial" panose="020B0604020202020204" pitchFamily="34" charset="0"/>
              <a:buChar char="•"/>
            </a:pPr>
            <a:endParaRPr lang="en-GB" sz="1969" b="1" dirty="0"/>
          </a:p>
          <a:p>
            <a:pPr marL="241093" indent="-241093">
              <a:buClr>
                <a:srgbClr val="FF0066"/>
              </a:buClr>
              <a:buSzPct val="120000"/>
              <a:buFont typeface="Arial" panose="020B0604020202020204" pitchFamily="34" charset="0"/>
              <a:buChar char="•"/>
            </a:pPr>
            <a:r>
              <a:rPr lang="en-GB" sz="1969" b="1" dirty="0"/>
              <a:t>Safeguarding refresher</a:t>
            </a:r>
          </a:p>
          <a:p>
            <a:pPr marL="241093" indent="-241093">
              <a:buClr>
                <a:srgbClr val="FF0066"/>
              </a:buClr>
              <a:buSzPct val="120000"/>
              <a:buFont typeface="Arial" panose="020B0604020202020204" pitchFamily="34" charset="0"/>
              <a:buChar char="•"/>
            </a:pPr>
            <a:endParaRPr lang="en-GB" sz="1969" b="1" dirty="0"/>
          </a:p>
          <a:p>
            <a:pPr marL="241093" indent="-241093">
              <a:buClr>
                <a:srgbClr val="FF0066"/>
              </a:buClr>
              <a:buSzPct val="120000"/>
              <a:buFont typeface="Arial" panose="020B0604020202020204" pitchFamily="34" charset="0"/>
              <a:buChar char="•"/>
            </a:pPr>
            <a:r>
              <a:rPr lang="en-GB" sz="1969" b="1" dirty="0"/>
              <a:t>Managing disclosures, how to report</a:t>
            </a:r>
          </a:p>
          <a:p>
            <a:pPr marL="241093" indent="-241093">
              <a:buClr>
                <a:srgbClr val="FF0066"/>
              </a:buClr>
              <a:buSzPct val="120000"/>
              <a:buFont typeface="Arial" panose="020B0604020202020204" pitchFamily="34" charset="0"/>
              <a:buChar char="•"/>
            </a:pPr>
            <a:endParaRPr lang="en-GB" sz="1969" b="1" dirty="0"/>
          </a:p>
          <a:p>
            <a:pPr marL="241093" indent="-241093">
              <a:buClr>
                <a:srgbClr val="FF0066"/>
              </a:buClr>
              <a:buSzPct val="120000"/>
              <a:buFont typeface="Arial" panose="020B0604020202020204" pitchFamily="34" charset="0"/>
              <a:buChar char="•"/>
            </a:pPr>
            <a:r>
              <a:rPr lang="en-GB" sz="1969" b="1" dirty="0"/>
              <a:t>Record keeping principles</a:t>
            </a:r>
          </a:p>
          <a:p>
            <a:pPr>
              <a:buClr>
                <a:srgbClr val="FF0066"/>
              </a:buClr>
              <a:buSzPct val="120000"/>
            </a:pPr>
            <a:endParaRPr lang="en-GB" sz="1969" b="1" dirty="0"/>
          </a:p>
          <a:p>
            <a:pPr marL="241093" indent="-241093">
              <a:buClr>
                <a:srgbClr val="FF0066"/>
              </a:buClr>
              <a:buSzPct val="120000"/>
              <a:buFont typeface="Arial" panose="020B0604020202020204" pitchFamily="34" charset="0"/>
              <a:buChar char="•"/>
            </a:pPr>
            <a:r>
              <a:rPr lang="en-GB" sz="1969" b="1" dirty="0"/>
              <a:t>Insight into the CFCS processes</a:t>
            </a:r>
          </a:p>
          <a:p>
            <a:pPr>
              <a:buClr>
                <a:srgbClr val="FF0066"/>
              </a:buClr>
              <a:buSzPct val="120000"/>
            </a:pPr>
            <a:endParaRPr lang="en-GB" sz="1969" b="1" dirty="0"/>
          </a:p>
          <a:p>
            <a:pPr>
              <a:buClr>
                <a:srgbClr val="FF0066"/>
              </a:buClr>
              <a:buSzPct val="120000"/>
            </a:pPr>
            <a:endParaRPr lang="en-GB" sz="1969" b="1" dirty="0"/>
          </a:p>
          <a:p>
            <a:pPr>
              <a:buClr>
                <a:srgbClr val="FF0066"/>
              </a:buClr>
              <a:buSzPct val="120000"/>
            </a:pPr>
            <a:endParaRPr lang="en-GB" sz="1969" b="1" dirty="0"/>
          </a:p>
        </p:txBody>
      </p:sp>
      <p:pic>
        <p:nvPicPr>
          <p:cNvPr id="7" name="Picture 6" descr="A picture containing drawing&#10;&#10;Description automatically generated">
            <a:extLst>
              <a:ext uri="{FF2B5EF4-FFF2-40B4-BE49-F238E27FC236}">
                <a16:creationId xmlns:a16="http://schemas.microsoft.com/office/drawing/2014/main" id="{EFCC376C-67FE-46FC-A715-9479F30CA6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33904" y="4248823"/>
            <a:ext cx="3640809" cy="238144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0A5C-7931-440C-9D53-7C029FA7D611}"/>
              </a:ext>
            </a:extLst>
          </p:cNvPr>
          <p:cNvSpPr>
            <a:spLocks noGrp="1"/>
          </p:cNvSpPr>
          <p:nvPr>
            <p:ph type="title"/>
          </p:nvPr>
        </p:nvSpPr>
        <p:spPr/>
        <p:txBody>
          <a:bodyPr>
            <a:normAutofit fontScale="90000"/>
          </a:bodyPr>
          <a:lstStyle/>
          <a:p>
            <a:pPr defTabSz="410730" eaLnBrk="1" fontAlgn="auto" hangingPunct="1">
              <a:spcBef>
                <a:spcPts val="0"/>
              </a:spcBef>
              <a:spcAft>
                <a:spcPts val="0"/>
              </a:spcAft>
              <a:defRPr/>
            </a:pPr>
            <a:r>
              <a:rPr lang="en-GB" sz="3023" dirty="0"/>
              <a:t>What all staff should know</a:t>
            </a:r>
          </a:p>
        </p:txBody>
      </p:sp>
      <p:sp>
        <p:nvSpPr>
          <p:cNvPr id="3" name="Text Placeholder 2">
            <a:extLst>
              <a:ext uri="{FF2B5EF4-FFF2-40B4-BE49-F238E27FC236}">
                <a16:creationId xmlns:a16="http://schemas.microsoft.com/office/drawing/2014/main" id="{45E4A52E-CC93-426F-9B4E-86C89B2FEB74}"/>
              </a:ext>
            </a:extLst>
          </p:cNvPr>
          <p:cNvSpPr>
            <a:spLocks noGrp="1"/>
          </p:cNvSpPr>
          <p:nvPr>
            <p:ph type="body" idx="1"/>
          </p:nvPr>
        </p:nvSpPr>
        <p:spPr/>
        <p:txBody>
          <a:bodyPr>
            <a:normAutofit/>
          </a:bodyPr>
          <a:lstStyle/>
          <a:p>
            <a:pPr marL="241080" indent="-241080" defTabSz="410730" eaLnBrk="1" fontAlgn="auto" hangingPunct="1">
              <a:spcBef>
                <a:spcPts val="0"/>
              </a:spcBef>
              <a:spcAft>
                <a:spcPts val="0"/>
              </a:spcAft>
              <a:buClr>
                <a:srgbClr val="FF3399"/>
              </a:buClr>
              <a:buFont typeface="Arial" panose="020B0604020202020204" pitchFamily="34" charset="0"/>
              <a:buChar char="•"/>
              <a:defRPr/>
            </a:pPr>
            <a:r>
              <a:rPr lang="en-GB" sz="2000" dirty="0"/>
              <a:t>What to do if a child says they are being abused or neglected</a:t>
            </a:r>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dirty="0"/>
          </a:p>
          <a:p>
            <a:pPr marL="241080" indent="-241080" defTabSz="410730" eaLnBrk="1" fontAlgn="auto" hangingPunct="1">
              <a:spcBef>
                <a:spcPts val="0"/>
              </a:spcBef>
              <a:spcAft>
                <a:spcPts val="0"/>
              </a:spcAft>
              <a:buClr>
                <a:srgbClr val="FF3399"/>
              </a:buClr>
              <a:buFont typeface="Arial" panose="020B0604020202020204" pitchFamily="34" charset="0"/>
              <a:buChar char="•"/>
              <a:defRPr/>
            </a:pPr>
            <a:r>
              <a:rPr lang="en-GB" sz="2000" dirty="0"/>
              <a:t>Manage confidentiality appropriately</a:t>
            </a:r>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dirty="0"/>
          </a:p>
          <a:p>
            <a:pPr marL="241080" indent="-241080" defTabSz="410730" eaLnBrk="1" fontAlgn="auto" hangingPunct="1">
              <a:spcBef>
                <a:spcPts val="0"/>
              </a:spcBef>
              <a:spcAft>
                <a:spcPts val="0"/>
              </a:spcAft>
              <a:buClr>
                <a:srgbClr val="FF3399"/>
              </a:buClr>
              <a:buFont typeface="Arial" panose="020B0604020202020204" pitchFamily="34" charset="0"/>
              <a:buChar char="•"/>
              <a:defRPr/>
            </a:pPr>
            <a:r>
              <a:rPr lang="en-GB" sz="2000" dirty="0"/>
              <a:t>Identify early help needs</a:t>
            </a:r>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dirty="0"/>
          </a:p>
          <a:p>
            <a:pPr marL="241080" indent="-241080" defTabSz="410730" eaLnBrk="1" fontAlgn="auto" hangingPunct="1">
              <a:spcBef>
                <a:spcPts val="0"/>
              </a:spcBef>
              <a:spcAft>
                <a:spcPts val="0"/>
              </a:spcAft>
              <a:buClr>
                <a:srgbClr val="FF3399"/>
              </a:buClr>
              <a:buFont typeface="Arial" panose="020B0604020202020204" pitchFamily="34" charset="0"/>
              <a:buChar char="•"/>
              <a:defRPr/>
            </a:pPr>
            <a:r>
              <a:rPr lang="en-GB" sz="2000" dirty="0"/>
              <a:t>How to follow school referral processes</a:t>
            </a:r>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dirty="0"/>
          </a:p>
          <a:p>
            <a:pPr marL="241080" indent="-241080" defTabSz="410730" eaLnBrk="1" fontAlgn="auto" hangingPunct="1">
              <a:spcBef>
                <a:spcPts val="0"/>
              </a:spcBef>
              <a:spcAft>
                <a:spcPts val="0"/>
              </a:spcAft>
              <a:buClr>
                <a:srgbClr val="FF3399"/>
              </a:buClr>
              <a:buFont typeface="Arial" panose="020B0604020202020204" pitchFamily="34" charset="0"/>
              <a:buChar char="•"/>
              <a:defRPr/>
            </a:pPr>
            <a:r>
              <a:rPr lang="en-GB" sz="2000" dirty="0"/>
              <a:t>Be aware of referral processes for social care.</a:t>
            </a:r>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dirty="0"/>
          </a:p>
          <a:p>
            <a:pPr marL="241080" indent="-241080" defTabSz="410730" eaLnBrk="1" fontAlgn="auto" hangingPunct="1">
              <a:spcBef>
                <a:spcPts val="0"/>
              </a:spcBef>
              <a:spcAft>
                <a:spcPts val="0"/>
              </a:spcAft>
              <a:buClr>
                <a:srgbClr val="FF3399"/>
              </a:buClr>
              <a:buFont typeface="Arial" panose="020B0604020202020204" pitchFamily="34" charset="0"/>
              <a:buChar char="•"/>
              <a:defRPr/>
            </a:pPr>
            <a:r>
              <a:rPr lang="en-GB" sz="2000" dirty="0"/>
              <a:t>That all concerns/discussions and decisions made </a:t>
            </a:r>
            <a:r>
              <a:rPr lang="en-GB" sz="2000" u="sng" dirty="0"/>
              <a:t>and</a:t>
            </a:r>
            <a:r>
              <a:rPr lang="en-GB" sz="2000" dirty="0"/>
              <a:t> the reasons for those decisions are accurately </a:t>
            </a:r>
            <a:r>
              <a:rPr lang="en-GB" sz="2000" u="sng" dirty="0"/>
              <a:t>recorded in writing</a:t>
            </a:r>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u="sng" dirty="0"/>
          </a:p>
          <a:p>
            <a:pPr marL="241080" indent="-241080" defTabSz="410730" eaLnBrk="1" fontAlgn="auto" hangingPunct="1">
              <a:spcBef>
                <a:spcPts val="0"/>
              </a:spcBef>
              <a:spcAft>
                <a:spcPts val="0"/>
              </a:spcAft>
              <a:buClr>
                <a:srgbClr val="FF3399"/>
              </a:buClr>
              <a:buFont typeface="Arial" panose="020B0604020202020204" pitchFamily="34" charset="0"/>
              <a:buChar char="•"/>
              <a:defRPr/>
            </a:pPr>
            <a:endParaRPr lang="en-GB" sz="2000" u="sng" dirty="0"/>
          </a:p>
          <a:p>
            <a:pPr algn="ctr" defTabSz="410730" eaLnBrk="1" fontAlgn="auto" hangingPunct="1">
              <a:spcBef>
                <a:spcPts val="0"/>
              </a:spcBef>
              <a:spcAft>
                <a:spcPts val="0"/>
              </a:spcAft>
              <a:buClr>
                <a:srgbClr val="FF3399"/>
              </a:buClr>
              <a:defRPr/>
            </a:pPr>
            <a:r>
              <a:rPr lang="en-GB" sz="2000" b="1" dirty="0">
                <a:solidFill>
                  <a:srgbClr val="CB239F"/>
                </a:solidFill>
              </a:rPr>
              <a:t>QUESTION</a:t>
            </a:r>
            <a:r>
              <a:rPr lang="en-GB" sz="2000" b="1" dirty="0"/>
              <a:t>: are you secure in your knowledge and understanding</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FA39-15AF-4279-BE24-0CCB9CB2B97C}"/>
              </a:ext>
            </a:extLst>
          </p:cNvPr>
          <p:cNvSpPr>
            <a:spLocks noGrp="1"/>
          </p:cNvSpPr>
          <p:nvPr>
            <p:ph type="title"/>
          </p:nvPr>
        </p:nvSpPr>
        <p:spPr/>
        <p:txBody>
          <a:bodyPr>
            <a:normAutofit fontScale="90000"/>
          </a:bodyPr>
          <a:lstStyle/>
          <a:p>
            <a:r>
              <a:rPr lang="en-GB" dirty="0"/>
              <a:t>What all staff should know – KCSIE 2024</a:t>
            </a:r>
          </a:p>
        </p:txBody>
      </p:sp>
      <p:sp>
        <p:nvSpPr>
          <p:cNvPr id="3" name="Text Placeholder 2">
            <a:extLst>
              <a:ext uri="{FF2B5EF4-FFF2-40B4-BE49-F238E27FC236}">
                <a16:creationId xmlns:a16="http://schemas.microsoft.com/office/drawing/2014/main" id="{1D88502A-F445-47D1-8B4A-30673655F26A}"/>
              </a:ext>
            </a:extLst>
          </p:cNvPr>
          <p:cNvSpPr>
            <a:spLocks noGrp="1"/>
          </p:cNvSpPr>
          <p:nvPr>
            <p:ph type="body" idx="1"/>
          </p:nvPr>
        </p:nvSpPr>
        <p:spPr>
          <a:xfrm>
            <a:off x="263973" y="1484784"/>
            <a:ext cx="8691153" cy="4769047"/>
          </a:xfrm>
        </p:spPr>
        <p:txBody>
          <a:bodyPr>
            <a:normAutofit fontScale="92500" lnSpcReduction="10000"/>
          </a:bodyPr>
          <a:lstStyle/>
          <a:p>
            <a:r>
              <a:rPr lang="en-GB" sz="2250" dirty="0"/>
              <a:t> All staff should be aware of systems within their school or college which </a:t>
            </a:r>
          </a:p>
          <a:p>
            <a:r>
              <a:rPr lang="en-GB" sz="2250" dirty="0"/>
              <a:t>support safeguarding, and these should be explained to them as part of staff induction. This should include the:</a:t>
            </a:r>
          </a:p>
          <a:p>
            <a:endParaRPr lang="en-GB" sz="2250" dirty="0"/>
          </a:p>
          <a:p>
            <a:pPr marL="342900" indent="-342900">
              <a:buFont typeface="Arial" panose="020B0604020202020204" pitchFamily="34" charset="0"/>
              <a:buChar char="•"/>
            </a:pPr>
            <a:r>
              <a:rPr lang="en-GB" sz="2250" dirty="0"/>
              <a:t>child protection policy (which should amongst other things also include the</a:t>
            </a:r>
          </a:p>
          <a:p>
            <a:r>
              <a:rPr lang="en-GB" sz="2250" dirty="0"/>
              <a:t>     policy and procedures to deal with child-on-child abuse) </a:t>
            </a:r>
          </a:p>
          <a:p>
            <a:pPr marL="342900" indent="-342900">
              <a:buFont typeface="Arial" panose="020B0604020202020204" pitchFamily="34" charset="0"/>
              <a:buChar char="•"/>
            </a:pPr>
            <a:r>
              <a:rPr lang="en-GB" sz="2250" dirty="0"/>
              <a:t>behaviour policy (which should include measures to prevent bullying, </a:t>
            </a:r>
          </a:p>
          <a:p>
            <a:r>
              <a:rPr lang="en-GB" sz="2250" dirty="0"/>
              <a:t>     including cyberbullying, prejudice-based and discriminatory bullying).</a:t>
            </a:r>
          </a:p>
          <a:p>
            <a:pPr marL="342900" indent="-342900">
              <a:buFont typeface="Arial" panose="020B0604020202020204" pitchFamily="34" charset="0"/>
              <a:buChar char="•"/>
            </a:pPr>
            <a:r>
              <a:rPr lang="en-GB" sz="2250" dirty="0"/>
              <a:t>staff behaviour policy (sometimes called a code of conduct) should amongst </a:t>
            </a:r>
          </a:p>
          <a:p>
            <a:r>
              <a:rPr lang="en-GB" sz="2250" dirty="0"/>
              <a:t>     other things, include low-level concerns, allegations against staff and </a:t>
            </a:r>
          </a:p>
          <a:p>
            <a:r>
              <a:rPr lang="en-GB" sz="2250" dirty="0"/>
              <a:t>     whistleblowing</a:t>
            </a:r>
          </a:p>
          <a:p>
            <a:pPr marL="342900" indent="-342900">
              <a:buFont typeface="Arial" panose="020B0604020202020204" pitchFamily="34" charset="0"/>
              <a:buChar char="•"/>
            </a:pPr>
            <a:r>
              <a:rPr lang="en-GB" sz="2250" dirty="0"/>
              <a:t>safeguarding response to children who are absent from education, particularly on repeat occasions and/or prolonged periods. </a:t>
            </a:r>
          </a:p>
          <a:p>
            <a:pPr marL="342900" indent="-342900">
              <a:buFont typeface="Arial" panose="020B0604020202020204" pitchFamily="34" charset="0"/>
              <a:buChar char="•"/>
            </a:pPr>
            <a:r>
              <a:rPr lang="en-GB" sz="2250" dirty="0"/>
              <a:t>role of the designated safeguarding lead (including the identity of the designated safeguarding lead and any deputies).</a:t>
            </a:r>
          </a:p>
          <a:p>
            <a:endParaRPr lang="en-GB" sz="2250" dirty="0"/>
          </a:p>
        </p:txBody>
      </p:sp>
    </p:spTree>
    <p:extLst>
      <p:ext uri="{BB962C8B-B14F-4D97-AF65-F5344CB8AC3E}">
        <p14:creationId xmlns:p14="http://schemas.microsoft.com/office/powerpoint/2010/main" val="283313934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2D28-0964-474C-8D88-2519288AE351}"/>
              </a:ext>
            </a:extLst>
          </p:cNvPr>
          <p:cNvSpPr>
            <a:spLocks noGrp="1"/>
          </p:cNvSpPr>
          <p:nvPr>
            <p:ph type="title"/>
          </p:nvPr>
        </p:nvSpPr>
        <p:spPr>
          <a:xfrm>
            <a:off x="364733" y="-126054"/>
            <a:ext cx="8229600" cy="1143000"/>
          </a:xfrm>
        </p:spPr>
        <p:txBody>
          <a:bodyPr>
            <a:normAutofit/>
          </a:bodyPr>
          <a:lstStyle/>
          <a:p>
            <a:r>
              <a:rPr lang="en-GB" sz="3200" dirty="0"/>
              <a:t>KCSIE 2024 – Part 1</a:t>
            </a:r>
          </a:p>
        </p:txBody>
      </p:sp>
      <p:sp>
        <p:nvSpPr>
          <p:cNvPr id="3" name="Content Placeholder 2">
            <a:extLst>
              <a:ext uri="{FF2B5EF4-FFF2-40B4-BE49-F238E27FC236}">
                <a16:creationId xmlns:a16="http://schemas.microsoft.com/office/drawing/2014/main" id="{83412499-F2A4-424C-9B39-0DFBF02E7C78}"/>
              </a:ext>
            </a:extLst>
          </p:cNvPr>
          <p:cNvSpPr>
            <a:spLocks noGrp="1"/>
          </p:cNvSpPr>
          <p:nvPr>
            <p:ph idx="1"/>
          </p:nvPr>
        </p:nvSpPr>
        <p:spPr/>
        <p:txBody>
          <a:bodyPr>
            <a:normAutofit fontScale="92500"/>
          </a:bodyPr>
          <a:lstStyle/>
          <a:p>
            <a:r>
              <a:rPr lang="en-GB" sz="2800" dirty="0"/>
              <a:t>14. All staff should receive appropriate safeguarding and child protection training (including online safety which, amongst other things</a:t>
            </a:r>
            <a:r>
              <a:rPr lang="en-GB" sz="2800" b="1" dirty="0"/>
              <a:t>, includes an understanding of the </a:t>
            </a:r>
          </a:p>
          <a:p>
            <a:r>
              <a:rPr lang="en-GB" sz="2800" b="1" dirty="0"/>
              <a:t>expectations, applicable roles and responsibilities in relation to filtering and monitoring</a:t>
            </a:r>
            <a:r>
              <a:rPr lang="en-GB" sz="2800" dirty="0"/>
              <a:t> at induction. The training should be regularly updated. In addition, all staff should receive safeguarding and child protection (including online safety) updates (for example, via email, e-bulletins, and staff meetings), as required, and at least annually, to continue to provide them with relevant skills and knowledge to safeguard children effectively</a:t>
            </a:r>
          </a:p>
        </p:txBody>
      </p:sp>
    </p:spTree>
    <p:extLst>
      <p:ext uri="{BB962C8B-B14F-4D97-AF65-F5344CB8AC3E}">
        <p14:creationId xmlns:p14="http://schemas.microsoft.com/office/powerpoint/2010/main" val="2188841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D05F7-4453-9BC4-69DC-40E82F6D8B52}"/>
              </a:ext>
            </a:extLst>
          </p:cNvPr>
          <p:cNvPicPr>
            <a:picLocks noChangeAspect="1"/>
          </p:cNvPicPr>
          <p:nvPr/>
        </p:nvPicPr>
        <p:blipFill>
          <a:blip r:embed="rId2"/>
          <a:stretch>
            <a:fillRect/>
          </a:stretch>
        </p:blipFill>
        <p:spPr>
          <a:xfrm>
            <a:off x="0" y="0"/>
            <a:ext cx="9144000" cy="7268463"/>
          </a:xfrm>
          <a:prstGeom prst="rect">
            <a:avLst/>
          </a:prstGeom>
        </p:spPr>
      </p:pic>
    </p:spTree>
    <p:extLst>
      <p:ext uri="{BB962C8B-B14F-4D97-AF65-F5344CB8AC3E}">
        <p14:creationId xmlns:p14="http://schemas.microsoft.com/office/powerpoint/2010/main" val="39618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647-7D77-CCAA-5010-AB1326C78BBA}"/>
              </a:ext>
            </a:extLst>
          </p:cNvPr>
          <p:cNvSpPr>
            <a:spLocks noGrp="1"/>
          </p:cNvSpPr>
          <p:nvPr>
            <p:ph type="title"/>
          </p:nvPr>
        </p:nvSpPr>
        <p:spPr>
          <a:xfrm>
            <a:off x="323528" y="-243408"/>
            <a:ext cx="8229600" cy="1143000"/>
          </a:xfrm>
        </p:spPr>
        <p:txBody>
          <a:bodyPr>
            <a:normAutofit/>
          </a:bodyPr>
          <a:lstStyle/>
          <a:p>
            <a:r>
              <a:rPr lang="en-GB" sz="4000" dirty="0"/>
              <a:t>Filtering and Monitoring</a:t>
            </a:r>
          </a:p>
        </p:txBody>
      </p:sp>
      <p:pic>
        <p:nvPicPr>
          <p:cNvPr id="5" name="Content Placeholder 4">
            <a:extLst>
              <a:ext uri="{FF2B5EF4-FFF2-40B4-BE49-F238E27FC236}">
                <a16:creationId xmlns:a16="http://schemas.microsoft.com/office/drawing/2014/main" id="{BE88C1D8-1BA6-E4CA-3667-E0A40E7C8E65}"/>
              </a:ext>
            </a:extLst>
          </p:cNvPr>
          <p:cNvPicPr>
            <a:picLocks noGrp="1" noChangeAspect="1"/>
          </p:cNvPicPr>
          <p:nvPr>
            <p:ph idx="1"/>
          </p:nvPr>
        </p:nvPicPr>
        <p:blipFill>
          <a:blip r:embed="rId2"/>
          <a:stretch>
            <a:fillRect/>
          </a:stretch>
        </p:blipFill>
        <p:spPr>
          <a:xfrm>
            <a:off x="2339752" y="5578599"/>
            <a:ext cx="3907854" cy="1210766"/>
          </a:xfrm>
        </p:spPr>
      </p:pic>
      <p:pic>
        <p:nvPicPr>
          <p:cNvPr id="7" name="Picture 6">
            <a:extLst>
              <a:ext uri="{FF2B5EF4-FFF2-40B4-BE49-F238E27FC236}">
                <a16:creationId xmlns:a16="http://schemas.microsoft.com/office/drawing/2014/main" id="{83A2CB96-1F29-EE46-D6F9-74324019F7C0}"/>
              </a:ext>
            </a:extLst>
          </p:cNvPr>
          <p:cNvPicPr>
            <a:picLocks noChangeAspect="1"/>
          </p:cNvPicPr>
          <p:nvPr/>
        </p:nvPicPr>
        <p:blipFill>
          <a:blip r:embed="rId3"/>
          <a:stretch>
            <a:fillRect/>
          </a:stretch>
        </p:blipFill>
        <p:spPr>
          <a:xfrm>
            <a:off x="107504" y="1340768"/>
            <a:ext cx="7920880" cy="1008112"/>
          </a:xfrm>
          <a:prstGeom prst="rect">
            <a:avLst/>
          </a:prstGeom>
        </p:spPr>
      </p:pic>
      <p:pic>
        <p:nvPicPr>
          <p:cNvPr id="9" name="Picture 8">
            <a:extLst>
              <a:ext uri="{FF2B5EF4-FFF2-40B4-BE49-F238E27FC236}">
                <a16:creationId xmlns:a16="http://schemas.microsoft.com/office/drawing/2014/main" id="{A15A1C1A-D8B9-B0FD-7715-854C2B712389}"/>
              </a:ext>
            </a:extLst>
          </p:cNvPr>
          <p:cNvPicPr>
            <a:picLocks noChangeAspect="1"/>
          </p:cNvPicPr>
          <p:nvPr/>
        </p:nvPicPr>
        <p:blipFill>
          <a:blip r:embed="rId4"/>
          <a:stretch>
            <a:fillRect/>
          </a:stretch>
        </p:blipFill>
        <p:spPr>
          <a:xfrm>
            <a:off x="81236" y="2270943"/>
            <a:ext cx="8896350" cy="726009"/>
          </a:xfrm>
          <a:prstGeom prst="rect">
            <a:avLst/>
          </a:prstGeom>
        </p:spPr>
      </p:pic>
      <p:pic>
        <p:nvPicPr>
          <p:cNvPr id="11" name="Picture 10">
            <a:extLst>
              <a:ext uri="{FF2B5EF4-FFF2-40B4-BE49-F238E27FC236}">
                <a16:creationId xmlns:a16="http://schemas.microsoft.com/office/drawing/2014/main" id="{E374B9F5-DF2B-C432-31BE-57D7B10CE4A6}"/>
              </a:ext>
            </a:extLst>
          </p:cNvPr>
          <p:cNvPicPr>
            <a:picLocks noChangeAspect="1"/>
          </p:cNvPicPr>
          <p:nvPr/>
        </p:nvPicPr>
        <p:blipFill>
          <a:blip r:embed="rId5"/>
          <a:stretch>
            <a:fillRect/>
          </a:stretch>
        </p:blipFill>
        <p:spPr>
          <a:xfrm>
            <a:off x="107504" y="3140968"/>
            <a:ext cx="8753475" cy="1227335"/>
          </a:xfrm>
          <a:prstGeom prst="rect">
            <a:avLst/>
          </a:prstGeom>
        </p:spPr>
      </p:pic>
      <p:pic>
        <p:nvPicPr>
          <p:cNvPr id="13" name="Picture 12">
            <a:extLst>
              <a:ext uri="{FF2B5EF4-FFF2-40B4-BE49-F238E27FC236}">
                <a16:creationId xmlns:a16="http://schemas.microsoft.com/office/drawing/2014/main" id="{891FE199-C58F-7541-CEBC-1CC5BE09E68C}"/>
              </a:ext>
            </a:extLst>
          </p:cNvPr>
          <p:cNvPicPr>
            <a:picLocks noChangeAspect="1"/>
          </p:cNvPicPr>
          <p:nvPr/>
        </p:nvPicPr>
        <p:blipFill>
          <a:blip r:embed="rId6"/>
          <a:stretch>
            <a:fillRect/>
          </a:stretch>
        </p:blipFill>
        <p:spPr>
          <a:xfrm>
            <a:off x="185092" y="4252714"/>
            <a:ext cx="8896350" cy="1304925"/>
          </a:xfrm>
          <a:prstGeom prst="rect">
            <a:avLst/>
          </a:prstGeom>
        </p:spPr>
      </p:pic>
    </p:spTree>
    <p:extLst>
      <p:ext uri="{BB962C8B-B14F-4D97-AF65-F5344CB8AC3E}">
        <p14:creationId xmlns:p14="http://schemas.microsoft.com/office/powerpoint/2010/main" val="1633581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0CE-5E3E-30B3-79A8-86C7554C5E3C}"/>
              </a:ext>
            </a:extLst>
          </p:cNvPr>
          <p:cNvSpPr>
            <a:spLocks noGrp="1"/>
          </p:cNvSpPr>
          <p:nvPr>
            <p:ph type="title"/>
          </p:nvPr>
        </p:nvSpPr>
        <p:spPr/>
        <p:txBody>
          <a:bodyPr/>
          <a:lstStyle/>
          <a:p>
            <a:r>
              <a:rPr lang="en-GB" dirty="0"/>
              <a:t>Cyber Security Training</a:t>
            </a:r>
          </a:p>
        </p:txBody>
      </p:sp>
      <p:pic>
        <p:nvPicPr>
          <p:cNvPr id="5" name="Picture 4">
            <a:extLst>
              <a:ext uri="{FF2B5EF4-FFF2-40B4-BE49-F238E27FC236}">
                <a16:creationId xmlns:a16="http://schemas.microsoft.com/office/drawing/2014/main" id="{75A4D71A-72F8-7504-53FE-E7DD1FFD8E38}"/>
              </a:ext>
            </a:extLst>
          </p:cNvPr>
          <p:cNvPicPr>
            <a:picLocks noChangeAspect="1"/>
          </p:cNvPicPr>
          <p:nvPr/>
        </p:nvPicPr>
        <p:blipFill>
          <a:blip r:embed="rId2"/>
          <a:stretch>
            <a:fillRect/>
          </a:stretch>
        </p:blipFill>
        <p:spPr>
          <a:xfrm>
            <a:off x="179512" y="1248074"/>
            <a:ext cx="8693026" cy="4554084"/>
          </a:xfrm>
          <a:prstGeom prst="rect">
            <a:avLst/>
          </a:prstGeom>
        </p:spPr>
      </p:pic>
      <p:sp>
        <p:nvSpPr>
          <p:cNvPr id="6" name="TextBox 5">
            <a:extLst>
              <a:ext uri="{FF2B5EF4-FFF2-40B4-BE49-F238E27FC236}">
                <a16:creationId xmlns:a16="http://schemas.microsoft.com/office/drawing/2014/main" id="{8FB3B406-9D40-083F-F364-E7B9388A2412}"/>
              </a:ext>
            </a:extLst>
          </p:cNvPr>
          <p:cNvSpPr txBox="1"/>
          <p:nvPr/>
        </p:nvSpPr>
        <p:spPr>
          <a:xfrm>
            <a:off x="539552" y="5802158"/>
            <a:ext cx="764857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a scripted presentation pack, or</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a self-learn video. Provides Certificates once complete.</a:t>
            </a:r>
          </a:p>
        </p:txBody>
      </p:sp>
    </p:spTree>
    <p:extLst>
      <p:ext uri="{BB962C8B-B14F-4D97-AF65-F5344CB8AC3E}">
        <p14:creationId xmlns:p14="http://schemas.microsoft.com/office/powerpoint/2010/main" val="208929802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3A06-06EC-4456-9F5B-EF8B804D16A5}"/>
              </a:ext>
            </a:extLst>
          </p:cNvPr>
          <p:cNvSpPr>
            <a:spLocks noGrp="1"/>
          </p:cNvSpPr>
          <p:nvPr>
            <p:ph type="title"/>
          </p:nvPr>
        </p:nvSpPr>
        <p:spPr/>
        <p:txBody>
          <a:bodyPr>
            <a:normAutofit fontScale="90000"/>
          </a:bodyPr>
          <a:lstStyle/>
          <a:p>
            <a:r>
              <a:rPr lang="en-GB" dirty="0"/>
              <a:t>Out of school settings  </a:t>
            </a:r>
          </a:p>
        </p:txBody>
      </p:sp>
      <p:sp>
        <p:nvSpPr>
          <p:cNvPr id="3" name="Text Placeholder 2">
            <a:extLst>
              <a:ext uri="{FF2B5EF4-FFF2-40B4-BE49-F238E27FC236}">
                <a16:creationId xmlns:a16="http://schemas.microsoft.com/office/drawing/2014/main" id="{7B824F6C-7D60-4F95-97A6-A40C743895F9}"/>
              </a:ext>
            </a:extLst>
          </p:cNvPr>
          <p:cNvSpPr>
            <a:spLocks noGrp="1"/>
          </p:cNvSpPr>
          <p:nvPr>
            <p:ph type="body" idx="1"/>
          </p:nvPr>
        </p:nvSpPr>
        <p:spPr>
          <a:xfrm>
            <a:off x="271588" y="1608041"/>
            <a:ext cx="5164507" cy="4769047"/>
          </a:xfrm>
        </p:spPr>
        <p:txBody>
          <a:bodyPr>
            <a:normAutofit/>
          </a:bodyPr>
          <a:lstStyle/>
          <a:p>
            <a:r>
              <a:rPr lang="en-GB" sz="2531" dirty="0"/>
              <a:t>This is non-statutory guidance for organisations or individuals who provide community activities, tuition or after-school clubs for children. These are also known as out-of-school settings (OOSS).</a:t>
            </a:r>
          </a:p>
          <a:p>
            <a:r>
              <a:rPr lang="en-GB" sz="2531" dirty="0"/>
              <a:t> </a:t>
            </a:r>
            <a:r>
              <a:rPr lang="en-GB" sz="2531" b="1" dirty="0"/>
              <a:t>It covers best practices on: </a:t>
            </a:r>
          </a:p>
          <a:p>
            <a:r>
              <a:rPr lang="en-GB" sz="2531" dirty="0"/>
              <a:t>• safeguarding and child protection</a:t>
            </a:r>
          </a:p>
          <a:p>
            <a:r>
              <a:rPr lang="en-GB" sz="2531" dirty="0"/>
              <a:t>• the suitability of staff and volunteers</a:t>
            </a:r>
          </a:p>
          <a:p>
            <a:r>
              <a:rPr lang="en-GB" sz="2531" dirty="0"/>
              <a:t>• health and safety</a:t>
            </a:r>
          </a:p>
          <a:p>
            <a:r>
              <a:rPr lang="en-GB" sz="2531" dirty="0"/>
              <a:t>• governance</a:t>
            </a:r>
          </a:p>
        </p:txBody>
      </p:sp>
      <p:pic>
        <p:nvPicPr>
          <p:cNvPr id="5" name="Picture 4">
            <a:extLst>
              <a:ext uri="{FF2B5EF4-FFF2-40B4-BE49-F238E27FC236}">
                <a16:creationId xmlns:a16="http://schemas.microsoft.com/office/drawing/2014/main" id="{9F125379-B195-1388-09A1-1F1B43536A72}"/>
              </a:ext>
            </a:extLst>
          </p:cNvPr>
          <p:cNvPicPr>
            <a:picLocks noChangeAspect="1"/>
          </p:cNvPicPr>
          <p:nvPr/>
        </p:nvPicPr>
        <p:blipFill>
          <a:blip r:embed="rId2"/>
          <a:stretch>
            <a:fillRect/>
          </a:stretch>
        </p:blipFill>
        <p:spPr>
          <a:xfrm>
            <a:off x="5436095" y="1484784"/>
            <a:ext cx="3538597" cy="4505300"/>
          </a:xfrm>
          <a:prstGeom prst="rect">
            <a:avLst/>
          </a:prstGeom>
        </p:spPr>
      </p:pic>
    </p:spTree>
    <p:extLst>
      <p:ext uri="{BB962C8B-B14F-4D97-AF65-F5344CB8AC3E}">
        <p14:creationId xmlns:p14="http://schemas.microsoft.com/office/powerpoint/2010/main" val="399034960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8061-F710-1314-F524-35B309869429}"/>
              </a:ext>
            </a:extLst>
          </p:cNvPr>
          <p:cNvSpPr>
            <a:spLocks noGrp="1"/>
          </p:cNvSpPr>
          <p:nvPr>
            <p:ph type="title"/>
          </p:nvPr>
        </p:nvSpPr>
        <p:spPr/>
        <p:txBody>
          <a:bodyPr>
            <a:normAutofit fontScale="90000"/>
          </a:bodyPr>
          <a:lstStyle/>
          <a:p>
            <a:r>
              <a:rPr lang="en-GB" dirty="0"/>
              <a:t>Allegations made against staff using your premises</a:t>
            </a:r>
          </a:p>
        </p:txBody>
      </p:sp>
      <p:sp>
        <p:nvSpPr>
          <p:cNvPr id="3" name="Text Placeholder 2">
            <a:extLst>
              <a:ext uri="{FF2B5EF4-FFF2-40B4-BE49-F238E27FC236}">
                <a16:creationId xmlns:a16="http://schemas.microsoft.com/office/drawing/2014/main" id="{3C009FE4-FD07-3C3E-2F9E-7B08CE7B33F0}"/>
              </a:ext>
            </a:extLst>
          </p:cNvPr>
          <p:cNvSpPr>
            <a:spLocks noGrp="1"/>
          </p:cNvSpPr>
          <p:nvPr>
            <p:ph type="body" idx="1"/>
          </p:nvPr>
        </p:nvSpPr>
        <p:spPr>
          <a:xfrm>
            <a:off x="482343" y="1608041"/>
            <a:ext cx="8266121" cy="4769047"/>
          </a:xfrm>
        </p:spPr>
        <p:txBody>
          <a:bodyPr>
            <a:normAutofit/>
          </a:bodyPr>
          <a:lstStyle/>
          <a:p>
            <a:r>
              <a:rPr lang="en-GB" sz="2800" dirty="0"/>
              <a:t>If school receive allegations about staff using their premises to run activities for children, they should follow their own safeguarding policy, including contacting the LADO</a:t>
            </a:r>
          </a:p>
        </p:txBody>
      </p:sp>
      <p:pic>
        <p:nvPicPr>
          <p:cNvPr id="5" name="Picture 4">
            <a:extLst>
              <a:ext uri="{FF2B5EF4-FFF2-40B4-BE49-F238E27FC236}">
                <a16:creationId xmlns:a16="http://schemas.microsoft.com/office/drawing/2014/main" id="{1FA588D6-7B18-F696-8D3E-6E1C473E622F}"/>
              </a:ext>
            </a:extLst>
          </p:cNvPr>
          <p:cNvPicPr>
            <a:picLocks noChangeAspect="1"/>
          </p:cNvPicPr>
          <p:nvPr/>
        </p:nvPicPr>
        <p:blipFill>
          <a:blip r:embed="rId2"/>
          <a:stretch>
            <a:fillRect/>
          </a:stretch>
        </p:blipFill>
        <p:spPr>
          <a:xfrm>
            <a:off x="294830" y="3933056"/>
            <a:ext cx="2552700" cy="2362200"/>
          </a:xfrm>
          <a:prstGeom prst="rect">
            <a:avLst/>
          </a:prstGeom>
        </p:spPr>
      </p:pic>
      <p:pic>
        <p:nvPicPr>
          <p:cNvPr id="7" name="Picture 6">
            <a:extLst>
              <a:ext uri="{FF2B5EF4-FFF2-40B4-BE49-F238E27FC236}">
                <a16:creationId xmlns:a16="http://schemas.microsoft.com/office/drawing/2014/main" id="{29B0DBAE-2AB8-4952-3548-6A477957FE67}"/>
              </a:ext>
            </a:extLst>
          </p:cNvPr>
          <p:cNvPicPr>
            <a:picLocks noChangeAspect="1"/>
          </p:cNvPicPr>
          <p:nvPr/>
        </p:nvPicPr>
        <p:blipFill>
          <a:blip r:embed="rId3"/>
          <a:stretch>
            <a:fillRect/>
          </a:stretch>
        </p:blipFill>
        <p:spPr>
          <a:xfrm>
            <a:off x="2987824" y="3933057"/>
            <a:ext cx="3001602" cy="2362200"/>
          </a:xfrm>
          <a:prstGeom prst="rect">
            <a:avLst/>
          </a:prstGeom>
        </p:spPr>
      </p:pic>
      <p:pic>
        <p:nvPicPr>
          <p:cNvPr id="9" name="Picture 8">
            <a:extLst>
              <a:ext uri="{FF2B5EF4-FFF2-40B4-BE49-F238E27FC236}">
                <a16:creationId xmlns:a16="http://schemas.microsoft.com/office/drawing/2014/main" id="{DE878CCF-95A9-228D-BF3D-55AF6BD2D393}"/>
              </a:ext>
            </a:extLst>
          </p:cNvPr>
          <p:cNvPicPr>
            <a:picLocks noChangeAspect="1"/>
          </p:cNvPicPr>
          <p:nvPr/>
        </p:nvPicPr>
        <p:blipFill>
          <a:blip r:embed="rId4"/>
          <a:stretch>
            <a:fillRect/>
          </a:stretch>
        </p:blipFill>
        <p:spPr>
          <a:xfrm>
            <a:off x="6002002" y="3923531"/>
            <a:ext cx="3141998" cy="2371725"/>
          </a:xfrm>
          <a:prstGeom prst="rect">
            <a:avLst/>
          </a:prstGeom>
        </p:spPr>
      </p:pic>
    </p:spTree>
    <p:extLst>
      <p:ext uri="{BB962C8B-B14F-4D97-AF65-F5344CB8AC3E}">
        <p14:creationId xmlns:p14="http://schemas.microsoft.com/office/powerpoint/2010/main" val="40220246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253" y="153573"/>
            <a:ext cx="8600825" cy="537595"/>
          </a:xfrm>
        </p:spPr>
        <p:txBody>
          <a:bodyPr>
            <a:normAutofit fontScale="90000"/>
          </a:bodyPr>
          <a:lstStyle/>
          <a:p>
            <a:r>
              <a:rPr lang="en-GB" sz="3094" b="1" dirty="0"/>
              <a:t>Key safeguarding issues – Sutton</a:t>
            </a:r>
            <a:endParaRPr lang="en-GB" dirty="0"/>
          </a:p>
        </p:txBody>
      </p:sp>
      <p:sp>
        <p:nvSpPr>
          <p:cNvPr id="3" name="Text Placeholder 2"/>
          <p:cNvSpPr>
            <a:spLocks noGrp="1"/>
          </p:cNvSpPr>
          <p:nvPr>
            <p:ph type="body" idx="1"/>
          </p:nvPr>
        </p:nvSpPr>
        <p:spPr/>
        <p:txBody>
          <a:bodyPr/>
          <a:lstStyle/>
          <a:p>
            <a:pPr>
              <a:buClr>
                <a:srgbClr val="FF0066"/>
              </a:buClr>
            </a:pPr>
            <a:r>
              <a:rPr lang="en-US" sz="2812" b="1" dirty="0">
                <a:solidFill>
                  <a:schemeClr val="tx1"/>
                </a:solidFill>
              </a:rPr>
              <a:t> </a:t>
            </a:r>
          </a:p>
          <a:p>
            <a:pPr marL="321457" indent="-321457">
              <a:buClr>
                <a:srgbClr val="FF0066"/>
              </a:buClr>
              <a:buFont typeface="Arial" panose="020B0604020202020204" pitchFamily="34" charset="0"/>
              <a:buChar char="•"/>
            </a:pPr>
            <a:r>
              <a:rPr lang="en-US" sz="2812" b="1" dirty="0">
                <a:solidFill>
                  <a:schemeClr val="tx1"/>
                </a:solidFill>
              </a:rPr>
              <a:t>Child abuse</a:t>
            </a:r>
          </a:p>
          <a:p>
            <a:pPr marL="321457" indent="-321457">
              <a:buClr>
                <a:srgbClr val="FF0066"/>
              </a:buClr>
              <a:buFont typeface="Arial" panose="020B0604020202020204" pitchFamily="34" charset="0"/>
              <a:buChar char="•"/>
            </a:pPr>
            <a:r>
              <a:rPr lang="en-US" sz="2812" b="1" dirty="0">
                <a:solidFill>
                  <a:schemeClr val="tx1"/>
                </a:solidFill>
              </a:rPr>
              <a:t>Self Harm</a:t>
            </a:r>
          </a:p>
          <a:p>
            <a:pPr marL="321457" indent="-321457">
              <a:buClr>
                <a:srgbClr val="FF0066"/>
              </a:buClr>
              <a:buFont typeface="Arial" panose="020B0604020202020204" pitchFamily="34" charset="0"/>
              <a:buChar char="•"/>
            </a:pPr>
            <a:r>
              <a:rPr lang="en-US" sz="2812" b="1" dirty="0">
                <a:solidFill>
                  <a:schemeClr val="tx1"/>
                </a:solidFill>
              </a:rPr>
              <a:t>Mental Health issues</a:t>
            </a:r>
          </a:p>
          <a:p>
            <a:pPr marL="321457" indent="-321457">
              <a:buClr>
                <a:srgbClr val="FF0066"/>
              </a:buClr>
              <a:buFont typeface="Arial" panose="020B0604020202020204" pitchFamily="34" charset="0"/>
              <a:buChar char="•"/>
            </a:pPr>
            <a:r>
              <a:rPr lang="en-US" sz="2812" b="1" dirty="0">
                <a:solidFill>
                  <a:schemeClr val="tx1"/>
                </a:solidFill>
              </a:rPr>
              <a:t>Domestic abuse that Impact on Children</a:t>
            </a:r>
          </a:p>
          <a:p>
            <a:pPr marL="321457" indent="-321457">
              <a:buClr>
                <a:srgbClr val="FF0066"/>
              </a:buClr>
              <a:buFont typeface="Arial" panose="020B0604020202020204" pitchFamily="34" charset="0"/>
              <a:buChar char="•"/>
            </a:pPr>
            <a:r>
              <a:rPr lang="en-US" sz="2812" b="1" dirty="0">
                <a:solidFill>
                  <a:schemeClr val="tx1"/>
                </a:solidFill>
              </a:rPr>
              <a:t>Child Sexual Exploitation (CSE)</a:t>
            </a:r>
          </a:p>
          <a:p>
            <a:pPr marL="321457" indent="-321457">
              <a:buClr>
                <a:srgbClr val="FF0066"/>
              </a:buClr>
              <a:buFont typeface="Arial" panose="020B0604020202020204" pitchFamily="34" charset="0"/>
              <a:buChar char="•"/>
            </a:pPr>
            <a:r>
              <a:rPr lang="en-US" sz="2812" b="1" dirty="0">
                <a:solidFill>
                  <a:schemeClr val="tx1"/>
                </a:solidFill>
              </a:rPr>
              <a:t>Child Criminal Exploitation (CCE)</a:t>
            </a:r>
          </a:p>
          <a:p>
            <a:pPr marL="321457" indent="-321457">
              <a:buClr>
                <a:srgbClr val="FF0066"/>
              </a:buClr>
              <a:buFont typeface="Arial" panose="020B0604020202020204" pitchFamily="34" charset="0"/>
              <a:buChar char="•"/>
            </a:pPr>
            <a:r>
              <a:rPr lang="en-US" sz="2812" b="1" dirty="0">
                <a:solidFill>
                  <a:schemeClr val="tx1"/>
                </a:solidFill>
              </a:rPr>
              <a:t>Children Missing Education (CME)</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234" y="3796703"/>
            <a:ext cx="1937133" cy="1824358"/>
          </a:xfrm>
          <a:prstGeom prst="rect">
            <a:avLst/>
          </a:prstGeom>
        </p:spPr>
      </p:pic>
      <p:pic>
        <p:nvPicPr>
          <p:cNvPr id="6" name="Picture 5"/>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04008" y="5147132"/>
            <a:ext cx="1562226" cy="1471276"/>
          </a:xfrm>
          <a:prstGeom prst="rect">
            <a:avLst/>
          </a:prstGeom>
        </p:spPr>
      </p:pic>
      <p:pic>
        <p:nvPicPr>
          <p:cNvPr id="7" name="Picture 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940489" y="4109008"/>
            <a:ext cx="1273913" cy="1199749"/>
          </a:xfrm>
          <a:prstGeom prst="rect">
            <a:avLst/>
          </a:prstGeom>
        </p:spPr>
      </p:pic>
      <p:pic>
        <p:nvPicPr>
          <p:cNvPr id="8" name="Picture 7"/>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769304" y="5528838"/>
            <a:ext cx="1030634" cy="970632"/>
          </a:xfrm>
          <a:prstGeom prst="rect">
            <a:avLst/>
          </a:prstGeom>
        </p:spPr>
      </p:pic>
      <p:pic>
        <p:nvPicPr>
          <p:cNvPr id="9" name="Picture 8"/>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166470" y="4708882"/>
            <a:ext cx="1937133" cy="1824358"/>
          </a:xfrm>
          <a:prstGeom prst="rect">
            <a:avLst/>
          </a:prstGeom>
        </p:spPr>
      </p:pic>
    </p:spTree>
    <p:extLst>
      <p:ext uri="{BB962C8B-B14F-4D97-AF65-F5344CB8AC3E}">
        <p14:creationId xmlns:p14="http://schemas.microsoft.com/office/powerpoint/2010/main" val="119143248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FD54A-9DF6-BA9F-CA74-8F8A61C233CE}"/>
              </a:ext>
            </a:extLst>
          </p:cNvPr>
          <p:cNvPicPr>
            <a:picLocks noChangeAspect="1"/>
          </p:cNvPicPr>
          <p:nvPr/>
        </p:nvPicPr>
        <p:blipFill>
          <a:blip r:embed="rId2"/>
          <a:stretch>
            <a:fillRect/>
          </a:stretch>
        </p:blipFill>
        <p:spPr>
          <a:xfrm>
            <a:off x="107504" y="80962"/>
            <a:ext cx="8928991" cy="6696075"/>
          </a:xfrm>
          <a:prstGeom prst="rect">
            <a:avLst/>
          </a:prstGeom>
        </p:spPr>
      </p:pic>
    </p:spTree>
    <p:extLst>
      <p:ext uri="{BB962C8B-B14F-4D97-AF65-F5344CB8AC3E}">
        <p14:creationId xmlns:p14="http://schemas.microsoft.com/office/powerpoint/2010/main" val="354090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C8E619-4BBB-4390-B6B3-F11CA66100B5}"/>
              </a:ext>
            </a:extLst>
          </p:cNvPr>
          <p:cNvSpPr txBox="1"/>
          <p:nvPr/>
        </p:nvSpPr>
        <p:spPr>
          <a:xfrm>
            <a:off x="346983" y="347226"/>
            <a:ext cx="5766026" cy="557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lang="en-GB" sz="3023" b="0" i="0" u="none" strike="noStrike" kern="0" cap="none" spc="0" normalizeH="0" baseline="0" noProof="0" dirty="0">
                <a:ln>
                  <a:noFill/>
                </a:ln>
                <a:solidFill>
                  <a:srgbClr val="FFFFFF"/>
                </a:solidFill>
                <a:effectLst/>
                <a:uLnTx/>
                <a:uFillTx/>
                <a:latin typeface="Avenir Heavy"/>
                <a:sym typeface="Avenir Heavy"/>
              </a:rPr>
              <a:t>SO WHY ARE WE HERE TODAY?</a:t>
            </a:r>
            <a:r>
              <a:rPr kumimoji="0" lang="en-GB" sz="3023" b="0" i="0" u="none" strike="noStrike" kern="0" cap="none" spc="0" normalizeH="0" baseline="0" noProof="0" dirty="0">
                <a:ln>
                  <a:noFill/>
                </a:ln>
                <a:solidFill>
                  <a:srgbClr val="314764"/>
                </a:solidFill>
                <a:effectLst/>
                <a:uLnTx/>
                <a:uFillTx/>
                <a:latin typeface="Avenir Heavy"/>
                <a:sym typeface="Avenir Heavy"/>
              </a:rPr>
              <a:t>?</a:t>
            </a:r>
          </a:p>
        </p:txBody>
      </p:sp>
      <p:sp>
        <p:nvSpPr>
          <p:cNvPr id="4" name="TextBox 3">
            <a:extLst>
              <a:ext uri="{FF2B5EF4-FFF2-40B4-BE49-F238E27FC236}">
                <a16:creationId xmlns:a16="http://schemas.microsoft.com/office/drawing/2014/main" id="{EBAC7AFE-DD28-4913-A82C-31B1DF0365BD}"/>
              </a:ext>
            </a:extLst>
          </p:cNvPr>
          <p:cNvSpPr txBox="1"/>
          <p:nvPr/>
        </p:nvSpPr>
        <p:spPr>
          <a:xfrm>
            <a:off x="459241" y="1560035"/>
            <a:ext cx="8225518" cy="5297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can all make a difference to a child’s life.</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can all help a child to achieve.</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can all listen to what a child is telling us.</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can all be “there” for the child.</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can provide the best support for the child.</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all know “right from wrong”.</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3023" b="0" i="0" u="none" strike="noStrike" kern="0" cap="none" spc="0" normalizeH="0" baseline="0" noProof="0" dirty="0">
                <a:ln>
                  <a:noFill/>
                </a:ln>
                <a:solidFill>
                  <a:srgbClr val="314764"/>
                </a:solidFill>
                <a:effectLst/>
                <a:uLnTx/>
                <a:uFillTx/>
                <a:latin typeface="Avenir Heavy"/>
                <a:sym typeface="Avenir Heavy"/>
              </a:rPr>
              <a:t>We must all report any worry or a concern.</a:t>
            </a:r>
          </a:p>
          <a:p>
            <a:pPr marL="401822" marR="0" lvl="0" indent="-401822" algn="l" defTabSz="410751"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3023" b="0" i="0" u="none" strike="noStrike" kern="0" cap="none" spc="0" normalizeH="0" baseline="0" noProof="0" dirty="0">
              <a:ln>
                <a:noFill/>
              </a:ln>
              <a:solidFill>
                <a:srgbClr val="314764"/>
              </a:solidFill>
              <a:effectLst/>
              <a:uLnTx/>
              <a:uFillTx/>
              <a:latin typeface="Avenir Heavy"/>
              <a:sym typeface="Avenir Heavy"/>
            </a:endParaRPr>
          </a:p>
          <a:p>
            <a:pPr marL="0" marR="0" lvl="0" indent="0" algn="l" defTabSz="410751" rtl="0" eaLnBrk="1" fontAlgn="auto" latinLnBrk="0" hangingPunct="0">
              <a:lnSpc>
                <a:spcPct val="100000"/>
              </a:lnSpc>
              <a:spcBef>
                <a:spcPts val="0"/>
              </a:spcBef>
              <a:spcAft>
                <a:spcPts val="0"/>
              </a:spcAft>
              <a:buClrTx/>
              <a:buSzTx/>
              <a:buFontTx/>
              <a:buNone/>
              <a:tabLst/>
              <a:defRPr/>
            </a:pPr>
            <a:r>
              <a:rPr kumimoji="0" lang="en-GB" sz="3023" b="1" i="0" u="none" strike="noStrike" kern="0" cap="none" spc="0" normalizeH="0" baseline="0" noProof="0" dirty="0">
                <a:ln>
                  <a:noFill/>
                </a:ln>
                <a:solidFill>
                  <a:srgbClr val="FF0000"/>
                </a:solidFill>
                <a:effectLst/>
                <a:uLnTx/>
                <a:uFillTx/>
                <a:latin typeface="Avenir Heavy"/>
                <a:sym typeface="Avenir Heavy"/>
              </a:rPr>
              <a:t>WE ALL HAVE TO BE PROFESSIONALY CURIOUS</a:t>
            </a: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GB" sz="6750" b="1" i="0" u="none" strike="noStrike" kern="0" cap="none" spc="0" normalizeH="0" baseline="0" noProof="0" dirty="0">
                <a:ln>
                  <a:noFill/>
                </a:ln>
                <a:solidFill>
                  <a:srgbClr val="FF0000"/>
                </a:solidFill>
                <a:effectLst/>
                <a:uLnTx/>
                <a:uFillTx/>
                <a:latin typeface="Avenir Heavy"/>
                <a:sym typeface="Avenir Heavy"/>
              </a:rPr>
              <a:t>It’s Safeguarding </a:t>
            </a:r>
          </a:p>
        </p:txBody>
      </p:sp>
    </p:spTree>
    <p:extLst>
      <p:ext uri="{BB962C8B-B14F-4D97-AF65-F5344CB8AC3E}">
        <p14:creationId xmlns:p14="http://schemas.microsoft.com/office/powerpoint/2010/main" val="159172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A3E8BD-7D01-5E75-CF75-D0344E7B2DB3}"/>
              </a:ext>
            </a:extLst>
          </p:cNvPr>
          <p:cNvSpPr txBox="1"/>
          <p:nvPr/>
        </p:nvSpPr>
        <p:spPr>
          <a:xfrm>
            <a:off x="7092280" y="980728"/>
            <a:ext cx="1296144" cy="584775"/>
          </a:xfrm>
          <a:prstGeom prst="rect">
            <a:avLst/>
          </a:prstGeom>
          <a:noFill/>
        </p:spPr>
        <p:txBody>
          <a:bodyPr wrap="square" rtlCol="0">
            <a:spAutoFit/>
          </a:bodyPr>
          <a:lstStyle/>
          <a:p>
            <a:r>
              <a:rPr lang="en-GB" sz="3200" b="1" dirty="0"/>
              <a:t>March</a:t>
            </a:r>
          </a:p>
        </p:txBody>
      </p:sp>
      <p:pic>
        <p:nvPicPr>
          <p:cNvPr id="7" name="Picture 6">
            <a:extLst>
              <a:ext uri="{FF2B5EF4-FFF2-40B4-BE49-F238E27FC236}">
                <a16:creationId xmlns:a16="http://schemas.microsoft.com/office/drawing/2014/main" id="{6DA5C331-729E-DA08-3D16-41CA5CEA9E96}"/>
              </a:ext>
            </a:extLst>
          </p:cNvPr>
          <p:cNvPicPr>
            <a:picLocks noChangeAspect="1"/>
          </p:cNvPicPr>
          <p:nvPr/>
        </p:nvPicPr>
        <p:blipFill>
          <a:blip r:embed="rId2"/>
          <a:stretch>
            <a:fillRect/>
          </a:stretch>
        </p:blipFill>
        <p:spPr>
          <a:xfrm>
            <a:off x="628650" y="980728"/>
            <a:ext cx="7886700" cy="5877272"/>
          </a:xfrm>
          <a:prstGeom prst="rect">
            <a:avLst/>
          </a:prstGeom>
        </p:spPr>
      </p:pic>
      <p:sp>
        <p:nvSpPr>
          <p:cNvPr id="8" name="TextBox 7">
            <a:extLst>
              <a:ext uri="{FF2B5EF4-FFF2-40B4-BE49-F238E27FC236}">
                <a16:creationId xmlns:a16="http://schemas.microsoft.com/office/drawing/2014/main" id="{B380E853-918F-1961-AA1E-D77D59C20EAB}"/>
              </a:ext>
            </a:extLst>
          </p:cNvPr>
          <p:cNvSpPr txBox="1"/>
          <p:nvPr/>
        </p:nvSpPr>
        <p:spPr>
          <a:xfrm>
            <a:off x="628650" y="332656"/>
            <a:ext cx="7759774" cy="584775"/>
          </a:xfrm>
          <a:prstGeom prst="rect">
            <a:avLst/>
          </a:prstGeom>
          <a:noFill/>
        </p:spPr>
        <p:txBody>
          <a:bodyPr wrap="square" rtlCol="0">
            <a:spAutoFit/>
          </a:bodyPr>
          <a:lstStyle/>
          <a:p>
            <a:pPr algn="ctr"/>
            <a:r>
              <a:rPr lang="en-GB" sz="3200" b="1" dirty="0"/>
              <a:t>Children with CP Plans n 31 March 23</a:t>
            </a:r>
          </a:p>
        </p:txBody>
      </p:sp>
    </p:spTree>
    <p:extLst>
      <p:ext uri="{BB962C8B-B14F-4D97-AF65-F5344CB8AC3E}">
        <p14:creationId xmlns:p14="http://schemas.microsoft.com/office/powerpoint/2010/main" val="2347526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65197-1DE1-FF49-71C5-B95A1A87A681}"/>
              </a:ext>
            </a:extLst>
          </p:cNvPr>
          <p:cNvPicPr>
            <a:picLocks noChangeAspect="1"/>
          </p:cNvPicPr>
          <p:nvPr/>
        </p:nvPicPr>
        <p:blipFill>
          <a:blip r:embed="rId2"/>
          <a:stretch>
            <a:fillRect/>
          </a:stretch>
        </p:blipFill>
        <p:spPr>
          <a:xfrm>
            <a:off x="0" y="116632"/>
            <a:ext cx="9144000" cy="6741367"/>
          </a:xfrm>
          <a:prstGeom prst="rect">
            <a:avLst/>
          </a:prstGeom>
        </p:spPr>
      </p:pic>
    </p:spTree>
    <p:extLst>
      <p:ext uri="{BB962C8B-B14F-4D97-AF65-F5344CB8AC3E}">
        <p14:creationId xmlns:p14="http://schemas.microsoft.com/office/powerpoint/2010/main" val="3014003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8B6395-404C-4377-B7AB-6A32AD3FD449}"/>
              </a:ext>
            </a:extLst>
          </p:cNvPr>
          <p:cNvSpPr txBox="1"/>
          <p:nvPr/>
        </p:nvSpPr>
        <p:spPr>
          <a:xfrm>
            <a:off x="309717" y="3629081"/>
            <a:ext cx="8594623" cy="573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428603" indent="-428603" defTabSz="438128" hangingPunct="0">
              <a:buFont typeface="Arial" panose="020B0604020202020204" pitchFamily="34" charset="0"/>
              <a:buChar char="•"/>
              <a:defRPr/>
            </a:pPr>
            <a:endParaRPr lang="en-GB" sz="3225" dirty="0">
              <a:solidFill>
                <a:srgbClr val="314764"/>
              </a:solidFill>
              <a:latin typeface="Avenir Heavy"/>
              <a:sym typeface="Avenir Heavy"/>
            </a:endParaRPr>
          </a:p>
        </p:txBody>
      </p:sp>
      <p:sp>
        <p:nvSpPr>
          <p:cNvPr id="4" name="TextBox 3">
            <a:extLst>
              <a:ext uri="{FF2B5EF4-FFF2-40B4-BE49-F238E27FC236}">
                <a16:creationId xmlns:a16="http://schemas.microsoft.com/office/drawing/2014/main" id="{6ADB4CF2-F206-4C24-895B-ABD6E3B42CD5}"/>
              </a:ext>
            </a:extLst>
          </p:cNvPr>
          <p:cNvSpPr txBox="1"/>
          <p:nvPr/>
        </p:nvSpPr>
        <p:spPr>
          <a:xfrm>
            <a:off x="467544" y="332657"/>
            <a:ext cx="7702345" cy="573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defTabSz="438128" hangingPunct="0">
              <a:defRPr/>
            </a:pPr>
            <a:r>
              <a:rPr lang="en-GB" sz="3225" dirty="0">
                <a:solidFill>
                  <a:srgbClr val="FFFFFF"/>
                </a:solidFill>
                <a:latin typeface="Avenir Heavy"/>
                <a:sym typeface="Avenir Heavy"/>
              </a:rPr>
              <a:t>Neglect and Abuse</a:t>
            </a:r>
          </a:p>
        </p:txBody>
      </p:sp>
      <p:sp>
        <p:nvSpPr>
          <p:cNvPr id="5" name="TextBox 4">
            <a:extLst>
              <a:ext uri="{FF2B5EF4-FFF2-40B4-BE49-F238E27FC236}">
                <a16:creationId xmlns:a16="http://schemas.microsoft.com/office/drawing/2014/main" id="{F05401FD-CB9C-4E99-BD78-A0C2FBBF8D98}"/>
              </a:ext>
            </a:extLst>
          </p:cNvPr>
          <p:cNvSpPr txBox="1"/>
          <p:nvPr/>
        </p:nvSpPr>
        <p:spPr>
          <a:xfrm>
            <a:off x="427935" y="2168573"/>
            <a:ext cx="8358188" cy="3707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01822" indent="-401822" defTabSz="410751" hangingPunct="0">
              <a:buFont typeface="Arial" panose="020B0604020202020204" pitchFamily="34" charset="0"/>
              <a:buChar char="•"/>
              <a:defRPr/>
            </a:pPr>
            <a:r>
              <a:rPr lang="en-GB" sz="3375" b="1" kern="0" dirty="0">
                <a:solidFill>
                  <a:srgbClr val="314764"/>
                </a:solidFill>
                <a:latin typeface="Avenir Heavy"/>
                <a:sym typeface="Avenir Heavy"/>
              </a:rPr>
              <a:t>NEGLECT</a:t>
            </a:r>
          </a:p>
          <a:p>
            <a:pPr marL="401822" indent="-401822" defTabSz="410751" hangingPunct="0">
              <a:buFont typeface="Arial" panose="020B0604020202020204" pitchFamily="34" charset="0"/>
              <a:buChar char="•"/>
              <a:defRPr/>
            </a:pPr>
            <a:endParaRPr lang="en-GB" sz="3375" b="1" kern="0" dirty="0">
              <a:solidFill>
                <a:srgbClr val="314764"/>
              </a:solidFill>
              <a:latin typeface="Avenir Heavy"/>
              <a:sym typeface="Avenir Heavy"/>
            </a:endParaRPr>
          </a:p>
          <a:p>
            <a:pPr marL="401822" indent="-401822" defTabSz="410751" hangingPunct="0">
              <a:buFont typeface="Arial" panose="020B0604020202020204" pitchFamily="34" charset="0"/>
              <a:buChar char="•"/>
              <a:defRPr/>
            </a:pPr>
            <a:r>
              <a:rPr lang="en-GB" sz="3375" b="1" kern="0" dirty="0">
                <a:solidFill>
                  <a:srgbClr val="314764"/>
                </a:solidFill>
                <a:latin typeface="Avenir Heavy"/>
                <a:sym typeface="Avenir Heavy"/>
              </a:rPr>
              <a:t>EMOTIONAL ABUSE</a:t>
            </a:r>
          </a:p>
          <a:p>
            <a:pPr marL="401822" indent="-401822" defTabSz="410751" hangingPunct="0">
              <a:buFont typeface="Arial" panose="020B0604020202020204" pitchFamily="34" charset="0"/>
              <a:buChar char="•"/>
              <a:defRPr/>
            </a:pPr>
            <a:endParaRPr lang="en-GB" sz="3375" b="1" kern="0" dirty="0">
              <a:solidFill>
                <a:srgbClr val="314764"/>
              </a:solidFill>
              <a:latin typeface="Avenir Heavy"/>
              <a:sym typeface="Avenir Heavy"/>
            </a:endParaRPr>
          </a:p>
          <a:p>
            <a:pPr marL="401822" indent="-401822" defTabSz="410751" hangingPunct="0">
              <a:buFont typeface="Arial" panose="020B0604020202020204" pitchFamily="34" charset="0"/>
              <a:buChar char="•"/>
              <a:defRPr/>
            </a:pPr>
            <a:r>
              <a:rPr lang="en-GB" sz="3375" b="1" kern="0" dirty="0">
                <a:solidFill>
                  <a:srgbClr val="314764"/>
                </a:solidFill>
                <a:latin typeface="Avenir Heavy"/>
                <a:sym typeface="Avenir Heavy"/>
              </a:rPr>
              <a:t>PHYSICAL ABUSE</a:t>
            </a:r>
          </a:p>
          <a:p>
            <a:pPr marL="401822" indent="-401822" defTabSz="410751" hangingPunct="0">
              <a:buFont typeface="Arial" panose="020B0604020202020204" pitchFamily="34" charset="0"/>
              <a:buChar char="•"/>
              <a:defRPr/>
            </a:pPr>
            <a:endParaRPr lang="en-GB" sz="3375" b="1" kern="0" dirty="0">
              <a:solidFill>
                <a:srgbClr val="314764"/>
              </a:solidFill>
              <a:latin typeface="Avenir Heavy"/>
              <a:sym typeface="Avenir Heavy"/>
            </a:endParaRPr>
          </a:p>
          <a:p>
            <a:pPr marL="401822" indent="-401822" defTabSz="410751" hangingPunct="0">
              <a:buFont typeface="Arial" panose="020B0604020202020204" pitchFamily="34" charset="0"/>
              <a:buChar char="•"/>
              <a:defRPr/>
            </a:pPr>
            <a:r>
              <a:rPr lang="en-GB" sz="3375" b="1" kern="0" dirty="0">
                <a:solidFill>
                  <a:srgbClr val="314764"/>
                </a:solidFill>
                <a:latin typeface="Avenir Heavy"/>
                <a:sym typeface="Avenir Heavy"/>
              </a:rPr>
              <a:t>SEXUAL ABUSE</a:t>
            </a:r>
          </a:p>
        </p:txBody>
      </p:sp>
      <p:pic>
        <p:nvPicPr>
          <p:cNvPr id="6" name="Picture 5">
            <a:extLst>
              <a:ext uri="{FF2B5EF4-FFF2-40B4-BE49-F238E27FC236}">
                <a16:creationId xmlns:a16="http://schemas.microsoft.com/office/drawing/2014/main" id="{B2FE15F1-9FCA-4ACB-8F42-8BBF7EE58E59}"/>
              </a:ext>
            </a:extLst>
          </p:cNvPr>
          <p:cNvPicPr>
            <a:picLocks noChangeAspect="1"/>
          </p:cNvPicPr>
          <p:nvPr/>
        </p:nvPicPr>
        <p:blipFill>
          <a:blip r:embed="rId2"/>
          <a:stretch>
            <a:fillRect/>
          </a:stretch>
        </p:blipFill>
        <p:spPr>
          <a:xfrm>
            <a:off x="4572000" y="1995985"/>
            <a:ext cx="4144065" cy="3800048"/>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le"/>
          <p:cNvSpPr txBox="1">
            <a:spLocks noGrp="1"/>
          </p:cNvSpPr>
          <p:nvPr>
            <p:ph type="title"/>
          </p:nvPr>
        </p:nvSpPr>
        <p:spPr>
          <a:prstGeom prst="rect">
            <a:avLst/>
          </a:prstGeom>
        </p:spPr>
        <p:txBody>
          <a:bodyPr/>
          <a:lstStyle/>
          <a:p>
            <a:endParaRPr/>
          </a:p>
        </p:txBody>
      </p:sp>
      <p:sp>
        <p:nvSpPr>
          <p:cNvPr id="164" name="Body"/>
          <p:cNvSpPr txBox="1">
            <a:spLocks noGrp="1"/>
          </p:cNvSpPr>
          <p:nvPr>
            <p:ph type="body" idx="1"/>
          </p:nvPr>
        </p:nvSpPr>
        <p:spPr>
          <a:prstGeom prst="rect">
            <a:avLst/>
          </a:prstGeom>
        </p:spPr>
        <p:txBody>
          <a:bodyPr/>
          <a:lstStyle/>
          <a:p>
            <a:endParaRPr/>
          </a:p>
        </p:txBody>
      </p:sp>
      <p:pic>
        <p:nvPicPr>
          <p:cNvPr id="165" name="KCSIE what you need to know .012.jpeg" descr="KCSIE what you need to know .012.jpeg"/>
          <p:cNvPicPr>
            <a:picLocks noChangeAspect="1"/>
          </p:cNvPicPr>
          <p:nvPr/>
        </p:nvPicPr>
        <p:blipFill>
          <a:blip r:embed="rId2"/>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4523676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1">
            <a:extLst>
              <a:ext uri="{FF2B5EF4-FFF2-40B4-BE49-F238E27FC236}">
                <a16:creationId xmlns:a16="http://schemas.microsoft.com/office/drawing/2014/main" id="{3BFE4B2E-3569-440E-965A-FB44BB6E8A5F}"/>
              </a:ext>
            </a:extLst>
          </p:cNvPr>
          <p:cNvSpPr txBox="1">
            <a:spLocks noChangeArrowheads="1"/>
          </p:cNvSpPr>
          <p:nvPr/>
        </p:nvSpPr>
        <p:spPr bwMode="auto">
          <a:xfrm>
            <a:off x="482601" y="1484314"/>
            <a:ext cx="8224838" cy="639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353" eaLnBrk="0" fontAlgn="base" hangingPunct="0">
              <a:spcBef>
                <a:spcPct val="0"/>
              </a:spcBef>
              <a:spcAft>
                <a:spcPct val="0"/>
              </a:spcAft>
            </a:pPr>
            <a:r>
              <a:rPr lang="en-GB" altLang="en-US" sz="2250" b="1" dirty="0">
                <a:solidFill>
                  <a:srgbClr val="314764"/>
                </a:solidFill>
                <a:sym typeface="Avenir Heavy"/>
              </a:rPr>
              <a:t>Children and the Court System</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Children Missing Education</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Child Sexual Exploitation</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Child on Child abuse</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Upskirting</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FGM</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Self-harm</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Mental Health</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Homelessness</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Domestic Abuse</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Honour based abuse</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Radicalisation &amp; extremism</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Cyber bullying and social media</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Children with family members in prison</a:t>
            </a:r>
          </a:p>
          <a:p>
            <a:pPr algn="ctr" defTabSz="914353" eaLnBrk="0" fontAlgn="base" hangingPunct="0">
              <a:spcBef>
                <a:spcPct val="0"/>
              </a:spcBef>
              <a:spcAft>
                <a:spcPct val="0"/>
              </a:spcAft>
            </a:pPr>
            <a:r>
              <a:rPr lang="en-GB" altLang="en-US" sz="2250" b="1" dirty="0">
                <a:solidFill>
                  <a:srgbClr val="314764"/>
                </a:solidFill>
                <a:latin typeface="Tahoma" panose="020B0604030504040204" pitchFamily="34" charset="0"/>
                <a:cs typeface="Tahoma" panose="020B0604030504040204" pitchFamily="34" charset="0"/>
                <a:sym typeface="Avenir Heavy"/>
              </a:rPr>
              <a:t>Child Criminal Exploitation – County lines</a:t>
            </a:r>
          </a:p>
          <a:p>
            <a:pPr algn="ctr" defTabSz="914353" eaLnBrk="0" fontAlgn="base" hangingPunct="0">
              <a:spcBef>
                <a:spcPct val="0"/>
              </a:spcBef>
              <a:spcAft>
                <a:spcPct val="0"/>
              </a:spcAft>
            </a:pPr>
            <a:endParaRPr lang="en-GB" altLang="en-US" b="1" dirty="0">
              <a:solidFill>
                <a:srgbClr val="00B050"/>
              </a:solidFill>
              <a:sym typeface="Avenir Heavy"/>
            </a:endParaRPr>
          </a:p>
          <a:p>
            <a:pPr algn="ctr" defTabSz="914353" eaLnBrk="0" fontAlgn="base" hangingPunct="0">
              <a:spcBef>
                <a:spcPct val="0"/>
              </a:spcBef>
              <a:spcAft>
                <a:spcPct val="0"/>
              </a:spcAft>
            </a:pPr>
            <a:endParaRPr lang="en-GB" altLang="en-US" b="1" dirty="0">
              <a:solidFill>
                <a:srgbClr val="00B050"/>
              </a:solidFill>
              <a:sym typeface="Avenir Heavy"/>
            </a:endParaRPr>
          </a:p>
          <a:p>
            <a:pPr algn="ctr" defTabSz="914353" eaLnBrk="0" fontAlgn="base" hangingPunct="0">
              <a:spcBef>
                <a:spcPct val="0"/>
              </a:spcBef>
              <a:spcAft>
                <a:spcPct val="0"/>
              </a:spcAft>
            </a:pPr>
            <a:endParaRPr lang="en-GB" altLang="en-US" b="1" dirty="0">
              <a:solidFill>
                <a:srgbClr val="00B050"/>
              </a:solidFill>
              <a:sym typeface="Avenir Heavy"/>
            </a:endParaRPr>
          </a:p>
        </p:txBody>
      </p:sp>
      <p:sp>
        <p:nvSpPr>
          <p:cNvPr id="2" name="Title 1">
            <a:extLst>
              <a:ext uri="{FF2B5EF4-FFF2-40B4-BE49-F238E27FC236}">
                <a16:creationId xmlns:a16="http://schemas.microsoft.com/office/drawing/2014/main" id="{46F78D9E-357D-4E10-A034-C9912436566A}"/>
              </a:ext>
            </a:extLst>
          </p:cNvPr>
          <p:cNvSpPr>
            <a:spLocks noGrp="1"/>
          </p:cNvSpPr>
          <p:nvPr>
            <p:ph type="title"/>
          </p:nvPr>
        </p:nvSpPr>
        <p:spPr/>
        <p:txBody>
          <a:bodyPr>
            <a:normAutofit fontScale="90000"/>
          </a:bodyPr>
          <a:lstStyle/>
          <a:p>
            <a:pPr defTabSz="410730" eaLnBrk="1" fontAlgn="auto" hangingPunct="1">
              <a:spcBef>
                <a:spcPts val="0"/>
              </a:spcBef>
              <a:spcAft>
                <a:spcPts val="0"/>
              </a:spcAft>
              <a:defRPr/>
            </a:pPr>
            <a:r>
              <a:rPr lang="en-GB" sz="3023" dirty="0"/>
              <a:t>Key Safeguarding Issues in Education settings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Child Abuse </a:t>
            </a:r>
          </a:p>
        </p:txBody>
      </p:sp>
      <p:sp>
        <p:nvSpPr>
          <p:cNvPr id="3" name="Text Placeholder 2"/>
          <p:cNvSpPr>
            <a:spLocks noGrp="1"/>
          </p:cNvSpPr>
          <p:nvPr>
            <p:ph type="body" idx="1"/>
          </p:nvPr>
        </p:nvSpPr>
        <p:spPr>
          <a:xfrm>
            <a:off x="271588" y="1505737"/>
            <a:ext cx="8600825" cy="5177822"/>
          </a:xfrm>
        </p:spPr>
        <p:txBody>
          <a:bodyPr>
            <a:normAutofit lnSpcReduction="10000"/>
          </a:bodyPr>
          <a:lstStyle/>
          <a:p>
            <a:pPr marL="191981" indent="-191981">
              <a:buClr>
                <a:srgbClr val="FF0066"/>
              </a:buClr>
              <a:buFont typeface="Arial" pitchFamily="34" charset="0"/>
              <a:buChar char="•"/>
              <a:defRPr/>
            </a:pPr>
            <a:r>
              <a:rPr lang="en-GB" sz="2250" b="1" dirty="0">
                <a:latin typeface="+mn-lt"/>
                <a:ea typeface="Tahoma" panose="020B0604030504040204" pitchFamily="34" charset="0"/>
                <a:cs typeface="Tahoma" panose="020B0604030504040204" pitchFamily="34" charset="0"/>
              </a:rPr>
              <a:t>Child abuse</a:t>
            </a:r>
            <a:r>
              <a:rPr lang="en-GB" sz="2250" dirty="0">
                <a:latin typeface="+mn-lt"/>
                <a:ea typeface="Tahoma" panose="020B0604030504040204" pitchFamily="34" charset="0"/>
                <a:cs typeface="Tahoma" panose="020B0604030504040204" pitchFamily="34" charset="0"/>
              </a:rPr>
              <a:t> is the range of ways in which people significantly harm children or young people</a:t>
            </a:r>
            <a:endParaRPr lang="en-GB" sz="2250" dirty="0">
              <a:solidFill>
                <a:srgbClr val="FF0066"/>
              </a:solidFill>
              <a:latin typeface="+mn-lt"/>
              <a:ea typeface="Tahoma" panose="020B0604030504040204" pitchFamily="34" charset="0"/>
              <a:cs typeface="Tahoma" panose="020B0604030504040204" pitchFamily="34" charset="0"/>
            </a:endParaRPr>
          </a:p>
          <a:p>
            <a:pPr>
              <a:buClr>
                <a:srgbClr val="FF0066"/>
              </a:buClr>
              <a:defRPr/>
            </a:pPr>
            <a:endParaRPr lang="en-GB" sz="2250" dirty="0">
              <a:latin typeface="+mn-lt"/>
              <a:ea typeface="Tahoma" panose="020B0604030504040204" pitchFamily="34" charset="0"/>
              <a:cs typeface="Tahoma" panose="020B0604030504040204" pitchFamily="34" charset="0"/>
            </a:endParaRPr>
          </a:p>
          <a:p>
            <a:pPr marL="191981" indent="-191981">
              <a:buClr>
                <a:srgbClr val="FF0066"/>
              </a:buClr>
              <a:buFont typeface="Arial" pitchFamily="34" charset="0"/>
              <a:buChar char="•"/>
              <a:defRPr/>
            </a:pPr>
            <a:r>
              <a:rPr lang="en-GB" sz="2250" dirty="0">
                <a:latin typeface="+mn-lt"/>
                <a:ea typeface="Tahoma" panose="020B0604030504040204" pitchFamily="34" charset="0"/>
                <a:cs typeface="Tahoma" panose="020B0604030504040204" pitchFamily="34" charset="0"/>
              </a:rPr>
              <a:t>Inflicting harm or failing to prevent harm</a:t>
            </a:r>
          </a:p>
          <a:p>
            <a:pPr>
              <a:buClr>
                <a:srgbClr val="FF0066"/>
              </a:buClr>
              <a:defRPr/>
            </a:pPr>
            <a:endParaRPr lang="en-GB" sz="2250" dirty="0">
              <a:latin typeface="+mn-lt"/>
              <a:ea typeface="Tahoma" panose="020B0604030504040204" pitchFamily="34" charset="0"/>
              <a:cs typeface="Tahoma" panose="020B0604030504040204" pitchFamily="34" charset="0"/>
            </a:endParaRPr>
          </a:p>
          <a:p>
            <a:pPr marL="191981" indent="-191981">
              <a:buClr>
                <a:srgbClr val="FF0066"/>
              </a:buClr>
              <a:buFont typeface="Arial" pitchFamily="34" charset="0"/>
              <a:buChar char="•"/>
              <a:defRPr/>
            </a:pPr>
            <a:r>
              <a:rPr lang="en-GB" sz="2250" dirty="0">
                <a:latin typeface="+mn-lt"/>
                <a:ea typeface="Tahoma" panose="020B0604030504040204" pitchFamily="34" charset="0"/>
                <a:cs typeface="Tahoma" panose="020B0604030504040204" pitchFamily="34" charset="0"/>
              </a:rPr>
              <a:t>Children or young people may be sexually abused in a family or in an institutional or community setting, by those known to them or, more rarely, by a stranger</a:t>
            </a:r>
          </a:p>
          <a:p>
            <a:pPr>
              <a:buClr>
                <a:srgbClr val="FF0066"/>
              </a:buClr>
              <a:defRPr/>
            </a:pPr>
            <a:endParaRPr lang="en-GB" sz="2250" dirty="0">
              <a:latin typeface="+mn-lt"/>
              <a:ea typeface="Tahoma" panose="020B0604030504040204" pitchFamily="34" charset="0"/>
              <a:cs typeface="Tahoma" panose="020B0604030504040204" pitchFamily="34" charset="0"/>
            </a:endParaRPr>
          </a:p>
          <a:p>
            <a:pPr marL="191981" indent="-191981">
              <a:buClr>
                <a:srgbClr val="FF0066"/>
              </a:buClr>
              <a:buFont typeface="Arial" pitchFamily="34" charset="0"/>
              <a:buChar char="•"/>
              <a:defRPr/>
            </a:pPr>
            <a:r>
              <a:rPr lang="en-GB" sz="2250" dirty="0">
                <a:latin typeface="+mn-lt"/>
                <a:ea typeface="Tahoma" panose="020B0604030504040204" pitchFamily="34" charset="0"/>
                <a:cs typeface="Tahoma" panose="020B0604030504040204" pitchFamily="34" charset="0"/>
              </a:rPr>
              <a:t>They may be abused by an adult or adults, or by another child or children</a:t>
            </a:r>
          </a:p>
          <a:p>
            <a:pPr eaLnBrk="1" hangingPunct="1">
              <a:buClr>
                <a:srgbClr val="FF0066"/>
              </a:buClr>
              <a:defRPr/>
            </a:pPr>
            <a:endParaRPr lang="en-GB" sz="2250" dirty="0">
              <a:latin typeface="+mn-lt"/>
              <a:ea typeface="Tahoma" panose="020B0604030504040204" pitchFamily="34" charset="0"/>
              <a:cs typeface="Tahoma" panose="020B0604030504040204" pitchFamily="34" charset="0"/>
            </a:endParaRPr>
          </a:p>
          <a:p>
            <a:pPr marL="191981" indent="-191981">
              <a:buClr>
                <a:srgbClr val="FF0066"/>
              </a:buClr>
              <a:buFont typeface="Arial" pitchFamily="34" charset="0"/>
              <a:buChar char="•"/>
              <a:defRPr/>
            </a:pPr>
            <a:r>
              <a:rPr lang="en-GB" sz="2250" dirty="0">
                <a:latin typeface="+mn-lt"/>
                <a:ea typeface="Tahoma" panose="020B0604030504040204" pitchFamily="34" charset="0"/>
                <a:cs typeface="Tahoma" panose="020B0604030504040204" pitchFamily="34" charset="0"/>
              </a:rPr>
              <a:t>Neglectful behaviours may include: missing medical appointments, lack of food/appropriate clothing, prioritising adult need rather than children’s, poor attendance at school.</a:t>
            </a:r>
          </a:p>
          <a:p>
            <a:pPr eaLnBrk="1" hangingPunct="1">
              <a:buFont typeface="Arial" pitchFamily="34" charset="0"/>
              <a:buChar char="•"/>
              <a:defRPr/>
            </a:pPr>
            <a:endParaRPr lang="en-GB" dirty="0"/>
          </a:p>
          <a:p>
            <a:pPr eaLnBrk="1" hangingPunct="1">
              <a:defRPr/>
            </a:pPr>
            <a:endParaRPr lang="en-GB" dirty="0"/>
          </a:p>
        </p:txBody>
      </p:sp>
    </p:spTree>
    <p:extLst>
      <p:ext uri="{BB962C8B-B14F-4D97-AF65-F5344CB8AC3E}">
        <p14:creationId xmlns:p14="http://schemas.microsoft.com/office/powerpoint/2010/main" val="149068907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83DB-FDD3-4E2A-B9F9-B824EDB574D3}"/>
              </a:ext>
            </a:extLst>
          </p:cNvPr>
          <p:cNvSpPr>
            <a:spLocks noGrp="1"/>
          </p:cNvSpPr>
          <p:nvPr>
            <p:ph type="title"/>
          </p:nvPr>
        </p:nvSpPr>
        <p:spPr/>
        <p:txBody>
          <a:bodyPr/>
          <a:lstStyle/>
          <a:p>
            <a:r>
              <a:rPr lang="en-GB" dirty="0"/>
              <a:t>What is Physical Abuse?</a:t>
            </a:r>
          </a:p>
        </p:txBody>
      </p:sp>
      <p:sp>
        <p:nvSpPr>
          <p:cNvPr id="3" name="Text Placeholder 2">
            <a:extLst>
              <a:ext uri="{FF2B5EF4-FFF2-40B4-BE49-F238E27FC236}">
                <a16:creationId xmlns:a16="http://schemas.microsoft.com/office/drawing/2014/main" id="{49880841-699F-4B5F-8AAC-77CE1A31F5A5}"/>
              </a:ext>
            </a:extLst>
          </p:cNvPr>
          <p:cNvSpPr>
            <a:spLocks noGrp="1"/>
          </p:cNvSpPr>
          <p:nvPr>
            <p:ph type="body" idx="1"/>
          </p:nvPr>
        </p:nvSpPr>
        <p:spPr>
          <a:xfrm>
            <a:off x="431372" y="1393826"/>
            <a:ext cx="8281256" cy="4768850"/>
          </a:xfrm>
        </p:spPr>
        <p:txBody>
          <a:bodyPr/>
          <a:lstStyle/>
          <a:p>
            <a:r>
              <a:rPr lang="en-GB" sz="2800" dirty="0"/>
              <a:t>Physical abuse is defined as hitting, shaking, throwing, poisoning, burning, scalding, drowning, suffocating or otherwise causing physical harm to a child.</a:t>
            </a:r>
          </a:p>
          <a:p>
            <a:endParaRPr lang="en-GB" sz="2800" dirty="0"/>
          </a:p>
          <a:p>
            <a:r>
              <a:rPr lang="en-GB" sz="2800" dirty="0"/>
              <a:t>Physical harm may also be caused when a parent or carer feigns the symptoms of, or deliberately causes, ill-heath to a child whom they are looking after.</a:t>
            </a:r>
          </a:p>
          <a:p>
            <a:endParaRPr lang="en-GB" sz="2800" dirty="0"/>
          </a:p>
          <a:p>
            <a:r>
              <a:rPr lang="en-GB" sz="2800" dirty="0">
                <a:solidFill>
                  <a:srgbClr val="FF0000"/>
                </a:solidFill>
              </a:rPr>
              <a:t>Police - An assault is where a person intentionally or recklessly uses unlawful force against someone else.</a:t>
            </a:r>
          </a:p>
        </p:txBody>
      </p:sp>
    </p:spTree>
    <p:extLst>
      <p:ext uri="{BB962C8B-B14F-4D97-AF65-F5344CB8AC3E}">
        <p14:creationId xmlns:p14="http://schemas.microsoft.com/office/powerpoint/2010/main" val="242209306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B184-2BC0-4A54-8931-7BDF1C7B8F06}"/>
              </a:ext>
            </a:extLst>
          </p:cNvPr>
          <p:cNvSpPr>
            <a:spLocks noGrp="1"/>
          </p:cNvSpPr>
          <p:nvPr>
            <p:ph type="title"/>
          </p:nvPr>
        </p:nvSpPr>
        <p:spPr>
          <a:xfrm>
            <a:off x="137900" y="723347"/>
            <a:ext cx="8601075" cy="538162"/>
          </a:xfrm>
        </p:spPr>
        <p:txBody>
          <a:bodyPr/>
          <a:lstStyle/>
          <a:p>
            <a:r>
              <a:rPr lang="en-GB" dirty="0"/>
              <a:t>Common Sites for Non-Accidental Injury</a:t>
            </a:r>
            <a:br>
              <a:rPr lang="en-GB" dirty="0"/>
            </a:br>
            <a:endParaRPr lang="en-GB" dirty="0"/>
          </a:p>
        </p:txBody>
      </p:sp>
      <p:sp>
        <p:nvSpPr>
          <p:cNvPr id="3" name="Text Placeholder 2">
            <a:extLst>
              <a:ext uri="{FF2B5EF4-FFF2-40B4-BE49-F238E27FC236}">
                <a16:creationId xmlns:a16="http://schemas.microsoft.com/office/drawing/2014/main" id="{69E5EA8A-D69A-4210-BE55-87C5555F3166}"/>
              </a:ext>
            </a:extLst>
          </p:cNvPr>
          <p:cNvSpPr>
            <a:spLocks noGrp="1"/>
          </p:cNvSpPr>
          <p:nvPr>
            <p:ph type="body" idx="1"/>
          </p:nvPr>
        </p:nvSpPr>
        <p:spPr>
          <a:xfrm>
            <a:off x="482600" y="1608138"/>
            <a:ext cx="8147692" cy="4768850"/>
          </a:xfrm>
        </p:spPr>
        <p:txBody>
          <a:bodyPr/>
          <a:lstStyle/>
          <a:p>
            <a:r>
              <a:rPr lang="en-GB" sz="2800" b="1" dirty="0"/>
              <a:t>The most common sites for non-accidental injury are</a:t>
            </a:r>
            <a:r>
              <a:rPr lang="en-GB" sz="2800" dirty="0"/>
              <a:t>:</a:t>
            </a:r>
          </a:p>
          <a:p>
            <a:endParaRPr lang="en-GB" sz="2800" dirty="0"/>
          </a:p>
          <a:p>
            <a:pPr marL="457177" indent="-457177">
              <a:buFont typeface="Arial" panose="020B0604020202020204" pitchFamily="34" charset="0"/>
              <a:buChar char="•"/>
            </a:pPr>
            <a:r>
              <a:rPr lang="en-GB" sz="2800" dirty="0"/>
              <a:t>Eyes.  Ears</a:t>
            </a:r>
          </a:p>
          <a:p>
            <a:pPr marL="457177" indent="-457177">
              <a:buFont typeface="Arial" panose="020B0604020202020204" pitchFamily="34" charset="0"/>
              <a:buChar char="•"/>
            </a:pPr>
            <a:r>
              <a:rPr lang="en-GB" sz="2800" dirty="0"/>
              <a:t>Cheeks.  Mouth.</a:t>
            </a:r>
          </a:p>
          <a:p>
            <a:pPr marL="457177" indent="-457177">
              <a:buFont typeface="Arial" panose="020B0604020202020204" pitchFamily="34" charset="0"/>
              <a:buChar char="•"/>
            </a:pPr>
            <a:r>
              <a:rPr lang="en-GB" sz="2800" dirty="0"/>
              <a:t>Shoulders.  Chest.</a:t>
            </a:r>
          </a:p>
          <a:p>
            <a:pPr marL="457177" indent="-457177">
              <a:buFont typeface="Arial" panose="020B0604020202020204" pitchFamily="34" charset="0"/>
              <a:buChar char="•"/>
            </a:pPr>
            <a:r>
              <a:rPr lang="en-GB" sz="2800" dirty="0"/>
              <a:t>Upper and inner arms.  </a:t>
            </a:r>
          </a:p>
          <a:p>
            <a:pPr marL="457177" indent="-457177">
              <a:buFont typeface="Arial" panose="020B0604020202020204" pitchFamily="34" charset="0"/>
              <a:buChar char="•"/>
            </a:pPr>
            <a:r>
              <a:rPr lang="en-GB" sz="2800" dirty="0"/>
              <a:t>Stomach/abdomen</a:t>
            </a:r>
          </a:p>
          <a:p>
            <a:pPr marL="457177" indent="-457177">
              <a:buFont typeface="Arial" panose="020B0604020202020204" pitchFamily="34" charset="0"/>
              <a:buChar char="•"/>
            </a:pPr>
            <a:r>
              <a:rPr lang="en-GB" sz="2800" dirty="0"/>
              <a:t>Genitals.  </a:t>
            </a:r>
          </a:p>
          <a:p>
            <a:pPr marL="457177" indent="-457177">
              <a:buFont typeface="Arial" panose="020B0604020202020204" pitchFamily="34" charset="0"/>
              <a:buChar char="•"/>
            </a:pPr>
            <a:r>
              <a:rPr lang="en-GB" sz="2800" dirty="0"/>
              <a:t>Front and back of thighs.</a:t>
            </a:r>
          </a:p>
          <a:p>
            <a:pPr marL="457177" indent="-457177">
              <a:buFont typeface="Arial" panose="020B0604020202020204" pitchFamily="34" charset="0"/>
              <a:buChar char="•"/>
            </a:pPr>
            <a:r>
              <a:rPr lang="en-GB" sz="2800" dirty="0"/>
              <a:t>Buttocks.  Hands.  Feet</a:t>
            </a:r>
            <a:r>
              <a:rPr lang="en-GB" dirty="0"/>
              <a:t>.</a:t>
            </a:r>
          </a:p>
        </p:txBody>
      </p:sp>
      <p:pic>
        <p:nvPicPr>
          <p:cNvPr id="5" name="Picture 4">
            <a:extLst>
              <a:ext uri="{FF2B5EF4-FFF2-40B4-BE49-F238E27FC236}">
                <a16:creationId xmlns:a16="http://schemas.microsoft.com/office/drawing/2014/main" id="{BA3A89E9-0C1C-83AC-6672-659BCD1C7C5F}"/>
              </a:ext>
            </a:extLst>
          </p:cNvPr>
          <p:cNvPicPr>
            <a:picLocks noChangeAspect="1"/>
          </p:cNvPicPr>
          <p:nvPr/>
        </p:nvPicPr>
        <p:blipFill>
          <a:blip r:embed="rId2"/>
          <a:stretch>
            <a:fillRect/>
          </a:stretch>
        </p:blipFill>
        <p:spPr>
          <a:xfrm>
            <a:off x="5361670" y="2190931"/>
            <a:ext cx="3252995" cy="4532686"/>
          </a:xfrm>
          <a:prstGeom prst="rect">
            <a:avLst/>
          </a:prstGeom>
        </p:spPr>
      </p:pic>
    </p:spTree>
    <p:extLst>
      <p:ext uri="{BB962C8B-B14F-4D97-AF65-F5344CB8AC3E}">
        <p14:creationId xmlns:p14="http://schemas.microsoft.com/office/powerpoint/2010/main" val="376845116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4182-9243-3D07-D5F1-70FE2EFFF1ED}"/>
              </a:ext>
            </a:extLst>
          </p:cNvPr>
          <p:cNvSpPr>
            <a:spLocks noGrp="1"/>
          </p:cNvSpPr>
          <p:nvPr>
            <p:ph type="title"/>
          </p:nvPr>
        </p:nvSpPr>
        <p:spPr/>
        <p:txBody>
          <a:bodyPr>
            <a:normAutofit fontScale="90000"/>
          </a:bodyPr>
          <a:lstStyle/>
          <a:p>
            <a:r>
              <a:rPr lang="en-GB" dirty="0"/>
              <a:t>How many children experience physical abuse?</a:t>
            </a:r>
          </a:p>
        </p:txBody>
      </p:sp>
      <p:sp>
        <p:nvSpPr>
          <p:cNvPr id="3" name="Text Placeholder 2">
            <a:extLst>
              <a:ext uri="{FF2B5EF4-FFF2-40B4-BE49-F238E27FC236}">
                <a16:creationId xmlns:a16="http://schemas.microsoft.com/office/drawing/2014/main" id="{CAC89548-0365-A405-04F8-E8EEA5D46780}"/>
              </a:ext>
            </a:extLst>
          </p:cNvPr>
          <p:cNvSpPr>
            <a:spLocks noGrp="1"/>
          </p:cNvSpPr>
          <p:nvPr>
            <p:ph type="body" idx="1"/>
          </p:nvPr>
        </p:nvSpPr>
        <p:spPr>
          <a:xfrm>
            <a:off x="179513" y="1556793"/>
            <a:ext cx="8600825" cy="4769047"/>
          </a:xfrm>
        </p:spPr>
        <p:txBody>
          <a:bodyPr>
            <a:noAutofit/>
          </a:bodyPr>
          <a:lstStyle/>
          <a:p>
            <a:pPr marL="342882" indent="-342882">
              <a:buFont typeface="Arial" panose="020B0604020202020204" pitchFamily="34" charset="0"/>
              <a:buChar char="•"/>
            </a:pPr>
            <a:r>
              <a:rPr lang="en-GB" sz="2800" dirty="0"/>
              <a:t>Concerns around physical abuse have been identified for around 1 in 10 children who are the subject of a child protection plan or on a child protection register in the UK.</a:t>
            </a:r>
          </a:p>
          <a:p>
            <a:pPr marL="342882" indent="-342882">
              <a:buFont typeface="Arial" panose="020B0604020202020204" pitchFamily="34" charset="0"/>
              <a:buChar char="•"/>
            </a:pPr>
            <a:r>
              <a:rPr lang="en-GB" sz="2800" dirty="0"/>
              <a:t>There were over 200,000 offences related to child physical abuse recorded by police in England, Wales and Northern Ireland in 2022/2023. </a:t>
            </a:r>
          </a:p>
          <a:p>
            <a:pPr marL="342882" indent="-342882">
              <a:buFont typeface="Arial" panose="020B0604020202020204" pitchFamily="34" charset="0"/>
              <a:buChar char="•"/>
            </a:pPr>
            <a:r>
              <a:rPr lang="en-GB" sz="2800" dirty="0"/>
              <a:t>Physical abuse is the second most commonly mentioned form of abuse in both contacts to the NSPCC Helpline and Childline counselling sessions.</a:t>
            </a:r>
          </a:p>
          <a:p>
            <a:endParaRPr lang="en-GB" sz="1200" dirty="0"/>
          </a:p>
          <a:p>
            <a:endParaRPr lang="en-GB" sz="1200" dirty="0"/>
          </a:p>
          <a:p>
            <a:r>
              <a:rPr lang="en-GB" sz="1200" dirty="0"/>
              <a:t>NSPCC April 2024</a:t>
            </a:r>
          </a:p>
          <a:p>
            <a:endParaRPr lang="en-GB" sz="2800" dirty="0"/>
          </a:p>
          <a:p>
            <a:endParaRPr lang="en-GB" sz="2800" dirty="0"/>
          </a:p>
        </p:txBody>
      </p:sp>
    </p:spTree>
    <p:extLst>
      <p:ext uri="{BB962C8B-B14F-4D97-AF65-F5344CB8AC3E}">
        <p14:creationId xmlns:p14="http://schemas.microsoft.com/office/powerpoint/2010/main" val="420246198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F19F-240A-75E4-2682-B042F02462BB}"/>
              </a:ext>
            </a:extLst>
          </p:cNvPr>
          <p:cNvSpPr>
            <a:spLocks noGrp="1"/>
          </p:cNvSpPr>
          <p:nvPr>
            <p:ph type="title"/>
          </p:nvPr>
        </p:nvSpPr>
        <p:spPr/>
        <p:txBody>
          <a:bodyPr>
            <a:normAutofit fontScale="90000"/>
          </a:bodyPr>
          <a:lstStyle/>
          <a:p>
            <a:r>
              <a:rPr lang="en-GB" dirty="0"/>
              <a:t>How many children experience emotional abuse?</a:t>
            </a:r>
          </a:p>
        </p:txBody>
      </p:sp>
      <p:sp>
        <p:nvSpPr>
          <p:cNvPr id="3" name="Text Placeholder 2">
            <a:extLst>
              <a:ext uri="{FF2B5EF4-FFF2-40B4-BE49-F238E27FC236}">
                <a16:creationId xmlns:a16="http://schemas.microsoft.com/office/drawing/2014/main" id="{FC92B9FD-AF8F-292E-DA88-B3A2BF3145F4}"/>
              </a:ext>
            </a:extLst>
          </p:cNvPr>
          <p:cNvSpPr>
            <a:spLocks noGrp="1"/>
          </p:cNvSpPr>
          <p:nvPr>
            <p:ph type="body" idx="1"/>
          </p:nvPr>
        </p:nvSpPr>
        <p:spPr>
          <a:xfrm>
            <a:off x="179513" y="1700809"/>
            <a:ext cx="8482145" cy="4769047"/>
          </a:xfrm>
        </p:spPr>
        <p:txBody>
          <a:bodyPr>
            <a:normAutofit lnSpcReduction="10000"/>
          </a:bodyPr>
          <a:lstStyle/>
          <a:p>
            <a:pPr marL="457177" indent="-457177">
              <a:buFont typeface="Arial" panose="020B0604020202020204" pitchFamily="34" charset="0"/>
              <a:buChar char="•"/>
            </a:pPr>
            <a:r>
              <a:rPr lang="en-GB" sz="2800" dirty="0"/>
              <a:t>Most child abuse includes an element of emotional abuse, but it is recorded as a specific concern for over 1 in 3 children who are the subject of a child protection plan or on a child protection register in the UK.</a:t>
            </a:r>
          </a:p>
          <a:p>
            <a:pPr marL="457177" indent="-457177">
              <a:buFont typeface="Arial" panose="020B0604020202020204" pitchFamily="34" charset="0"/>
              <a:buChar char="•"/>
            </a:pPr>
            <a:r>
              <a:rPr lang="en-GB" sz="2800" dirty="0"/>
              <a:t>There were over 7,000 contacts to the NSPCC’s Helpline and over 2,700 Childline counselling sessions in 2022/23 about emotional abuse.</a:t>
            </a:r>
          </a:p>
          <a:p>
            <a:pPr marL="457177" indent="-457177">
              <a:buFont typeface="Arial" panose="020B0604020202020204" pitchFamily="34" charset="0"/>
              <a:buChar char="•"/>
            </a:pPr>
            <a:r>
              <a:rPr lang="en-GB" sz="2800" dirty="0"/>
              <a:t>There were over 61,000 police-recorded offences related to emotional abuse in England, Wales and Northern Ireland in 2022/23. </a:t>
            </a:r>
          </a:p>
          <a:p>
            <a:endParaRPr lang="en-GB" sz="1200" dirty="0"/>
          </a:p>
          <a:p>
            <a:endParaRPr lang="en-GB" sz="1200" dirty="0"/>
          </a:p>
          <a:p>
            <a:r>
              <a:rPr lang="en-GB" sz="1200" dirty="0"/>
              <a:t>NSPCC April 2024</a:t>
            </a:r>
          </a:p>
          <a:p>
            <a:endParaRPr lang="en-GB" sz="2800" dirty="0"/>
          </a:p>
        </p:txBody>
      </p:sp>
    </p:spTree>
    <p:extLst>
      <p:ext uri="{BB962C8B-B14F-4D97-AF65-F5344CB8AC3E}">
        <p14:creationId xmlns:p14="http://schemas.microsoft.com/office/powerpoint/2010/main" val="27796012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BC42407-690D-4AD6-8040-4889BC4DCA67}"/>
              </a:ext>
            </a:extLst>
          </p:cNvPr>
          <p:cNvSpPr>
            <a:spLocks noGrp="1"/>
          </p:cNvSpPr>
          <p:nvPr>
            <p:ph type="title"/>
          </p:nvPr>
        </p:nvSpPr>
        <p:spPr/>
        <p:txBody>
          <a:bodyPr vert="horz" wrap="square" lIns="91440" tIns="45720" rIns="91440" bIns="45720" numCol="1" anchor="t" anchorCtr="0" compatLnSpc="1">
            <a:prstTxWarp prst="textNoShape">
              <a:avLst/>
            </a:prstTxWarp>
            <a:normAutofit fontScale="90000"/>
          </a:bodyPr>
          <a:lstStyle/>
          <a:p>
            <a:pPr defTabSz="410667" eaLnBrk="1" fontAlgn="auto" hangingPunct="1">
              <a:spcBef>
                <a:spcPts val="0"/>
              </a:spcBef>
              <a:spcAft>
                <a:spcPts val="0"/>
              </a:spcAft>
              <a:defRPr/>
            </a:pPr>
            <a:r>
              <a:rPr lang="en-GB" altLang="en-US" sz="3600" b="1">
                <a:solidFill>
                  <a:schemeClr val="bg1"/>
                </a:solidFill>
                <a:latin typeface="Tahoma" panose="020B0604030504040204" pitchFamily="34" charset="0"/>
                <a:cs typeface="Tahoma" panose="020B0604030504040204" pitchFamily="34" charset="0"/>
              </a:rPr>
              <a:t>Legislation, Guidance and Procedure</a:t>
            </a:r>
            <a:endParaRPr lang="en-GB" altLang="en-US" sz="3600" b="1" dirty="0">
              <a:solidFill>
                <a:schemeClr val="bg1"/>
              </a:solidFill>
              <a:latin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61BC8AAE-45C3-4A54-B06E-BF0C84FCFE17}"/>
              </a:ext>
            </a:extLst>
          </p:cNvPr>
          <p:cNvPicPr>
            <a:picLocks noChangeAspect="1"/>
          </p:cNvPicPr>
          <p:nvPr/>
        </p:nvPicPr>
        <p:blipFill>
          <a:blip r:embed="rId3"/>
          <a:stretch>
            <a:fillRect/>
          </a:stretch>
        </p:blipFill>
        <p:spPr>
          <a:xfrm>
            <a:off x="138197" y="2977030"/>
            <a:ext cx="2089150" cy="3160713"/>
          </a:xfrm>
          <a:prstGeom prst="rect">
            <a:avLst/>
          </a:prstGeom>
          <a:ln w="25400">
            <a:solidFill>
              <a:schemeClr val="tx1"/>
            </a:solidFill>
          </a:ln>
          <a:effectLst>
            <a:outerShdw blurRad="50800" dist="152400" dir="8100000" algn="tr" rotWithShape="0">
              <a:prstClr val="black">
                <a:alpha val="40000"/>
              </a:prstClr>
            </a:outerShdw>
          </a:effectLst>
        </p:spPr>
      </p:pic>
      <p:pic>
        <p:nvPicPr>
          <p:cNvPr id="4" name="Picture 3">
            <a:extLst>
              <a:ext uri="{FF2B5EF4-FFF2-40B4-BE49-F238E27FC236}">
                <a16:creationId xmlns:a16="http://schemas.microsoft.com/office/drawing/2014/main" id="{C1E7DB61-4F06-4E26-954D-46AF1FDB65D0}"/>
              </a:ext>
            </a:extLst>
          </p:cNvPr>
          <p:cNvPicPr>
            <a:picLocks noChangeAspect="1"/>
          </p:cNvPicPr>
          <p:nvPr/>
        </p:nvPicPr>
        <p:blipFill>
          <a:blip r:embed="rId4"/>
          <a:stretch>
            <a:fillRect/>
          </a:stretch>
        </p:blipFill>
        <p:spPr>
          <a:xfrm>
            <a:off x="2357889" y="5152431"/>
            <a:ext cx="6755946" cy="1671854"/>
          </a:xfrm>
          <a:prstGeom prst="rect">
            <a:avLst/>
          </a:prstGeom>
        </p:spPr>
      </p:pic>
      <p:pic>
        <p:nvPicPr>
          <p:cNvPr id="2" name="Picture 1">
            <a:extLst>
              <a:ext uri="{FF2B5EF4-FFF2-40B4-BE49-F238E27FC236}">
                <a16:creationId xmlns:a16="http://schemas.microsoft.com/office/drawing/2014/main" id="{CC9999C6-098A-AE66-78AC-51F1A7A61046}"/>
              </a:ext>
            </a:extLst>
          </p:cNvPr>
          <p:cNvPicPr>
            <a:picLocks noChangeAspect="1"/>
          </p:cNvPicPr>
          <p:nvPr/>
        </p:nvPicPr>
        <p:blipFill>
          <a:blip r:embed="rId5"/>
          <a:stretch>
            <a:fillRect/>
          </a:stretch>
        </p:blipFill>
        <p:spPr>
          <a:xfrm>
            <a:off x="1624869" y="1409056"/>
            <a:ext cx="2431650" cy="3374835"/>
          </a:xfrm>
          <a:prstGeom prst="rect">
            <a:avLst/>
          </a:prstGeom>
        </p:spPr>
      </p:pic>
      <p:sp>
        <p:nvSpPr>
          <p:cNvPr id="9" name="TextBox 8">
            <a:extLst>
              <a:ext uri="{FF2B5EF4-FFF2-40B4-BE49-F238E27FC236}">
                <a16:creationId xmlns:a16="http://schemas.microsoft.com/office/drawing/2014/main" id="{CB380FEF-2841-0058-40F7-B68EC5219761}"/>
              </a:ext>
            </a:extLst>
          </p:cNvPr>
          <p:cNvSpPr txBox="1"/>
          <p:nvPr/>
        </p:nvSpPr>
        <p:spPr>
          <a:xfrm>
            <a:off x="4036547" y="6465508"/>
            <a:ext cx="5857270" cy="3519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751" hangingPunct="0">
              <a:defRPr/>
            </a:pPr>
            <a:r>
              <a:rPr lang="en-GB" sz="1687" kern="0" dirty="0">
                <a:solidFill>
                  <a:srgbClr val="FFFFFF"/>
                </a:solidFill>
                <a:latin typeface="Avenir Heavy"/>
                <a:sym typeface="Avenir Heavy"/>
              </a:rPr>
              <a:t>Updated: 25</a:t>
            </a:r>
            <a:r>
              <a:rPr lang="en-GB" sz="1687" kern="0" baseline="30000" dirty="0">
                <a:solidFill>
                  <a:srgbClr val="FFFFFF"/>
                </a:solidFill>
                <a:latin typeface="Avenir Heavy"/>
                <a:sym typeface="Avenir Heavy"/>
              </a:rPr>
              <a:t>th</a:t>
            </a:r>
            <a:r>
              <a:rPr lang="en-GB" sz="1687" kern="0" dirty="0">
                <a:solidFill>
                  <a:srgbClr val="FFFFFF"/>
                </a:solidFill>
                <a:latin typeface="Avenir Heavy"/>
                <a:sym typeface="Avenir Heavy"/>
              </a:rPr>
              <a:t> April 2024</a:t>
            </a:r>
          </a:p>
        </p:txBody>
      </p:sp>
      <p:pic>
        <p:nvPicPr>
          <p:cNvPr id="8" name="Picture 7">
            <a:extLst>
              <a:ext uri="{FF2B5EF4-FFF2-40B4-BE49-F238E27FC236}">
                <a16:creationId xmlns:a16="http://schemas.microsoft.com/office/drawing/2014/main" id="{7C6798E9-74EE-A9CE-CE6B-89BA699E8642}"/>
              </a:ext>
            </a:extLst>
          </p:cNvPr>
          <p:cNvPicPr>
            <a:picLocks noChangeAspect="1"/>
          </p:cNvPicPr>
          <p:nvPr/>
        </p:nvPicPr>
        <p:blipFill>
          <a:blip r:embed="rId6"/>
          <a:stretch>
            <a:fillRect/>
          </a:stretch>
        </p:blipFill>
        <p:spPr>
          <a:xfrm>
            <a:off x="6291647" y="1272973"/>
            <a:ext cx="2454969" cy="3510918"/>
          </a:xfrm>
          <a:prstGeom prst="rect">
            <a:avLst/>
          </a:prstGeom>
        </p:spPr>
      </p:pic>
      <p:pic>
        <p:nvPicPr>
          <p:cNvPr id="6" name="Picture 5">
            <a:extLst>
              <a:ext uri="{FF2B5EF4-FFF2-40B4-BE49-F238E27FC236}">
                <a16:creationId xmlns:a16="http://schemas.microsoft.com/office/drawing/2014/main" id="{6842087C-E50D-B0F1-14DA-83B4CF09900F}"/>
              </a:ext>
            </a:extLst>
          </p:cNvPr>
          <p:cNvPicPr>
            <a:picLocks noChangeAspect="1"/>
          </p:cNvPicPr>
          <p:nvPr/>
        </p:nvPicPr>
        <p:blipFill>
          <a:blip r:embed="rId7"/>
          <a:stretch>
            <a:fillRect/>
          </a:stretch>
        </p:blipFill>
        <p:spPr>
          <a:xfrm>
            <a:off x="4042033" y="1746014"/>
            <a:ext cx="2458728" cy="3406417"/>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4EAD88-D9EC-4C88-B5CB-70B98FB0E8F4}"/>
              </a:ext>
            </a:extLst>
          </p:cNvPr>
          <p:cNvSpPr txBox="1"/>
          <p:nvPr/>
        </p:nvSpPr>
        <p:spPr>
          <a:xfrm>
            <a:off x="199104" y="1692729"/>
            <a:ext cx="8815848" cy="4324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defTabSz="438128" hangingPunct="0">
              <a:defRPr/>
            </a:pPr>
            <a:r>
              <a:rPr lang="en-GB" sz="2400" dirty="0">
                <a:solidFill>
                  <a:srgbClr val="314764"/>
                </a:solidFill>
                <a:latin typeface="Avenir Heavy"/>
                <a:ea typeface="ＭＳ Ｐゴシック" panose="020B0600070205080204" pitchFamily="34" charset="-128"/>
                <a:sym typeface="Avenir Heavy"/>
              </a:rPr>
              <a:t>1 in 20 children in the UK </a:t>
            </a:r>
          </a:p>
          <a:p>
            <a:pPr defTabSz="438128" hangingPunct="0">
              <a:defRPr/>
            </a:pPr>
            <a:endParaRPr lang="en-GB" sz="2400" dirty="0">
              <a:solidFill>
                <a:srgbClr val="314764"/>
              </a:solidFill>
              <a:latin typeface="Avenir Heavy"/>
              <a:ea typeface="ＭＳ Ｐゴシック" panose="020B0600070205080204" pitchFamily="34" charset="-128"/>
              <a:sym typeface="Avenir Heavy"/>
            </a:endParaRPr>
          </a:p>
          <a:p>
            <a:pPr defTabSz="438128" hangingPunct="0">
              <a:defRPr/>
            </a:pPr>
            <a:r>
              <a:rPr lang="en-GB" sz="2400" dirty="0">
                <a:solidFill>
                  <a:srgbClr val="314764"/>
                </a:solidFill>
                <a:latin typeface="Avenir Heavy"/>
                <a:ea typeface="ＭＳ Ｐゴシック" panose="020B0600070205080204" pitchFamily="34" charset="-128"/>
                <a:sym typeface="Avenir Heavy"/>
              </a:rPr>
              <a:t>1 in 3 children did not tell anyone</a:t>
            </a:r>
          </a:p>
          <a:p>
            <a:pPr defTabSz="438128" hangingPunct="0">
              <a:defRPr/>
            </a:pPr>
            <a:endParaRPr lang="en-GB" sz="2400" dirty="0">
              <a:solidFill>
                <a:srgbClr val="314764"/>
              </a:solidFill>
              <a:latin typeface="Avenir Heavy"/>
              <a:ea typeface="ＭＳ Ｐゴシック" panose="020B0600070205080204" pitchFamily="34" charset="-128"/>
              <a:sym typeface="Avenir Heavy"/>
            </a:endParaRPr>
          </a:p>
          <a:p>
            <a:pPr defTabSz="438128" hangingPunct="0">
              <a:defRPr/>
            </a:pPr>
            <a:r>
              <a:rPr lang="en-GB" sz="2400" dirty="0">
                <a:solidFill>
                  <a:srgbClr val="314764"/>
                </a:solidFill>
                <a:latin typeface="Avenir Heavy"/>
                <a:ea typeface="ＭＳ Ｐゴシック" panose="020B0600070205080204" pitchFamily="34" charset="-128"/>
                <a:sym typeface="Avenir Heavy"/>
              </a:rPr>
              <a:t>Over 90% of sexually abused children were abused by someone they knew</a:t>
            </a:r>
          </a:p>
          <a:p>
            <a:pPr defTabSz="438128" hangingPunct="0">
              <a:defRPr/>
            </a:pPr>
            <a:endParaRPr lang="en-GB" sz="2400" dirty="0">
              <a:solidFill>
                <a:srgbClr val="314764"/>
              </a:solidFill>
              <a:latin typeface="Avenir Heavy"/>
              <a:ea typeface="ＭＳ Ｐゴシック" panose="020B0600070205080204" pitchFamily="34" charset="-128"/>
              <a:sym typeface="Avenir Heavy"/>
            </a:endParaRPr>
          </a:p>
          <a:p>
            <a:pPr defTabSz="438128" hangingPunct="0">
              <a:defRPr/>
            </a:pPr>
            <a:r>
              <a:rPr lang="en-GB" sz="2400" dirty="0">
                <a:solidFill>
                  <a:srgbClr val="314764"/>
                </a:solidFill>
                <a:latin typeface="Avenir Heavy"/>
                <a:ea typeface="ＭＳ Ｐゴシック" panose="020B0600070205080204" pitchFamily="34" charset="-128"/>
                <a:sym typeface="Avenir Heavy"/>
              </a:rPr>
              <a:t>450,000 abused in the UK last year</a:t>
            </a:r>
          </a:p>
          <a:p>
            <a:pPr defTabSz="438128" hangingPunct="0">
              <a:defRPr/>
            </a:pPr>
            <a:endParaRPr lang="en-GB" sz="2400" dirty="0">
              <a:solidFill>
                <a:srgbClr val="314764"/>
              </a:solidFill>
              <a:latin typeface="Avenir Heavy"/>
              <a:ea typeface="ＭＳ Ｐゴシック" panose="020B0600070205080204" pitchFamily="34" charset="-128"/>
              <a:sym typeface="Avenir Heavy"/>
            </a:endParaRPr>
          </a:p>
          <a:p>
            <a:pPr defTabSz="438128" hangingPunct="0">
              <a:defRPr/>
            </a:pPr>
            <a:r>
              <a:rPr lang="en-GB" sz="2400" dirty="0">
                <a:solidFill>
                  <a:srgbClr val="314764"/>
                </a:solidFill>
                <a:latin typeface="Avenir Heavy"/>
                <a:ea typeface="ＭＳ Ｐゴシック" panose="020B0600070205080204" pitchFamily="34" charset="-128"/>
                <a:sym typeface="Avenir Heavy"/>
              </a:rPr>
              <a:t>50,000 reported to police</a:t>
            </a:r>
          </a:p>
          <a:p>
            <a:pPr defTabSz="438128" hangingPunct="0">
              <a:defRPr/>
            </a:pPr>
            <a:r>
              <a:rPr lang="en-GB" sz="900" dirty="0">
                <a:solidFill>
                  <a:srgbClr val="314764"/>
                </a:solidFill>
                <a:latin typeface="Avenir Heavy"/>
                <a:ea typeface="ＭＳ Ｐゴシック" panose="020B0600070205080204" pitchFamily="34" charset="-128"/>
                <a:sym typeface="Avenir Heavy"/>
              </a:rPr>
              <a:t>Sources:</a:t>
            </a:r>
          </a:p>
          <a:p>
            <a:pPr defTabSz="438128" hangingPunct="0">
              <a:defRPr/>
            </a:pPr>
            <a:r>
              <a:rPr lang="en-GB" sz="900" dirty="0">
                <a:solidFill>
                  <a:srgbClr val="314764"/>
                </a:solidFill>
                <a:latin typeface="Avenir Heavy"/>
                <a:ea typeface="ＭＳ Ｐゴシック" panose="020B0600070205080204" pitchFamily="34" charset="-128"/>
                <a:sym typeface="Avenir Heavy"/>
              </a:rPr>
              <a:t> Radford, L. et al (2011) Child abuse and neglect in the UK today</a:t>
            </a:r>
          </a:p>
          <a:p>
            <a:pPr defTabSz="438128" hangingPunct="0">
              <a:defRPr/>
            </a:pPr>
            <a:r>
              <a:rPr lang="en-GB" sz="900" dirty="0" err="1">
                <a:solidFill>
                  <a:srgbClr val="314764"/>
                </a:solidFill>
                <a:latin typeface="Avenir Heavy"/>
                <a:ea typeface="ＭＳ Ｐゴシック" panose="020B0600070205080204" pitchFamily="34" charset="-128"/>
                <a:sym typeface="Avenir Heavy"/>
              </a:rPr>
              <a:t>Jütte</a:t>
            </a:r>
            <a:r>
              <a:rPr lang="en-GB" sz="900" dirty="0">
                <a:solidFill>
                  <a:srgbClr val="314764"/>
                </a:solidFill>
                <a:latin typeface="Avenir Heavy"/>
                <a:ea typeface="ＭＳ Ｐゴシック" panose="020B0600070205080204" pitchFamily="34" charset="-128"/>
                <a:sym typeface="Avenir Heavy"/>
              </a:rPr>
              <a:t>, S. et al (2014) How safe are our children? 2014. London: NSPCC</a:t>
            </a:r>
          </a:p>
          <a:p>
            <a:pPr defTabSz="438128" hangingPunct="0">
              <a:defRPr/>
            </a:pPr>
            <a:r>
              <a:rPr lang="en-GB" sz="900" dirty="0">
                <a:solidFill>
                  <a:srgbClr val="314764"/>
                </a:solidFill>
                <a:latin typeface="Avenir Heavy"/>
                <a:ea typeface="ＭＳ Ｐゴシック" panose="020B0600070205080204" pitchFamily="34" charset="-128"/>
                <a:sym typeface="Avenir Heavy"/>
              </a:rPr>
              <a:t>Office of the English Children’s Commissioner 2015</a:t>
            </a:r>
          </a:p>
        </p:txBody>
      </p:sp>
      <p:sp>
        <p:nvSpPr>
          <p:cNvPr id="3" name="TextBox 2">
            <a:extLst>
              <a:ext uri="{FF2B5EF4-FFF2-40B4-BE49-F238E27FC236}">
                <a16:creationId xmlns:a16="http://schemas.microsoft.com/office/drawing/2014/main" id="{14C1B1CE-A3A4-42B9-B94A-4E211AB16D69}"/>
              </a:ext>
            </a:extLst>
          </p:cNvPr>
          <p:cNvSpPr txBox="1"/>
          <p:nvPr/>
        </p:nvSpPr>
        <p:spPr>
          <a:xfrm>
            <a:off x="539552" y="332657"/>
            <a:ext cx="8915400" cy="573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defTabSz="438128" hangingPunct="0">
              <a:defRPr/>
            </a:pPr>
            <a:r>
              <a:rPr lang="en-GB" sz="3225" dirty="0">
                <a:solidFill>
                  <a:srgbClr val="FFFFFF"/>
                </a:solidFill>
                <a:latin typeface="Avenir Heavy"/>
                <a:ea typeface="ＭＳ Ｐゴシック" panose="020B0600070205080204" pitchFamily="34" charset="-128"/>
                <a:sym typeface="Avenir Heavy"/>
              </a:rPr>
              <a:t>How common is child sexual abuse?</a:t>
            </a:r>
          </a:p>
        </p:txBody>
      </p:sp>
    </p:spTree>
    <p:extLst>
      <p:ext uri="{BB962C8B-B14F-4D97-AF65-F5344CB8AC3E}">
        <p14:creationId xmlns:p14="http://schemas.microsoft.com/office/powerpoint/2010/main" val="252956229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D055-6950-D1E7-48D8-18663E55B9D8}"/>
              </a:ext>
            </a:extLst>
          </p:cNvPr>
          <p:cNvSpPr>
            <a:spLocks noGrp="1"/>
          </p:cNvSpPr>
          <p:nvPr>
            <p:ph type="title"/>
          </p:nvPr>
        </p:nvSpPr>
        <p:spPr/>
        <p:txBody>
          <a:bodyPr>
            <a:normAutofit fontScale="90000"/>
          </a:bodyPr>
          <a:lstStyle/>
          <a:p>
            <a:r>
              <a:rPr lang="en-GB" dirty="0"/>
              <a:t>How many Children Experience sexual abuse?</a:t>
            </a:r>
          </a:p>
        </p:txBody>
      </p:sp>
      <p:sp>
        <p:nvSpPr>
          <p:cNvPr id="3" name="Text Placeholder 2">
            <a:extLst>
              <a:ext uri="{FF2B5EF4-FFF2-40B4-BE49-F238E27FC236}">
                <a16:creationId xmlns:a16="http://schemas.microsoft.com/office/drawing/2014/main" id="{27FAEFF7-A18E-8D80-E4D8-FD9E6FD7F60F}"/>
              </a:ext>
            </a:extLst>
          </p:cNvPr>
          <p:cNvSpPr>
            <a:spLocks noGrp="1"/>
          </p:cNvSpPr>
          <p:nvPr>
            <p:ph type="body" idx="1"/>
          </p:nvPr>
        </p:nvSpPr>
        <p:spPr>
          <a:xfrm>
            <a:off x="482344" y="1608042"/>
            <a:ext cx="8266120" cy="4769047"/>
          </a:xfrm>
        </p:spPr>
        <p:txBody>
          <a:bodyPr>
            <a:normAutofit lnSpcReduction="10000"/>
          </a:bodyPr>
          <a:lstStyle/>
          <a:p>
            <a:pPr marL="342882" indent="-342882">
              <a:buFont typeface="Arial" panose="020B0604020202020204" pitchFamily="34" charset="0"/>
              <a:buChar char="•"/>
            </a:pPr>
            <a:r>
              <a:rPr lang="en-GB" sz="2800" dirty="0"/>
              <a:t>Concerns around sexual abuse have been identified for over 2,400 children in the UK who are the subject of a child protection plan or on a child protection register.</a:t>
            </a:r>
          </a:p>
          <a:p>
            <a:pPr marL="342882" indent="-342882">
              <a:buFont typeface="Arial" panose="020B0604020202020204" pitchFamily="34" charset="0"/>
              <a:buChar char="•"/>
            </a:pPr>
            <a:r>
              <a:rPr lang="en-GB" sz="2800" dirty="0"/>
              <a:t>Over a third of all police-recorded sexual offences are against children.</a:t>
            </a:r>
          </a:p>
          <a:p>
            <a:pPr marL="342882" indent="-342882">
              <a:buFont typeface="Arial" panose="020B0604020202020204" pitchFamily="34" charset="0"/>
              <a:buChar char="•"/>
            </a:pPr>
            <a:r>
              <a:rPr lang="en-GB" sz="2800" dirty="0"/>
              <a:t>Girls and older children are more likely to experience sexual abuse.</a:t>
            </a:r>
          </a:p>
          <a:p>
            <a:pPr marL="342882" indent="-342882">
              <a:buFont typeface="Arial" panose="020B0604020202020204" pitchFamily="34" charset="0"/>
              <a:buChar char="•"/>
            </a:pPr>
            <a:r>
              <a:rPr lang="en-GB" sz="2800" dirty="0"/>
              <a:t>The vast majority of children who experience contact sexual abuse were abused by someone they knew.</a:t>
            </a:r>
          </a:p>
          <a:p>
            <a:endParaRPr lang="en-GB" sz="2800" dirty="0"/>
          </a:p>
          <a:p>
            <a:r>
              <a:rPr lang="en-GB" sz="1200" dirty="0"/>
              <a:t>NSPCC April 2024</a:t>
            </a:r>
          </a:p>
          <a:p>
            <a:pPr marL="342882" indent="-342882">
              <a:buFont typeface="Arial" panose="020B0604020202020204" pitchFamily="34" charset="0"/>
              <a:buChar char="•"/>
            </a:pPr>
            <a:endParaRPr lang="en-GB" sz="2800" dirty="0"/>
          </a:p>
        </p:txBody>
      </p:sp>
    </p:spTree>
    <p:extLst>
      <p:ext uri="{BB962C8B-B14F-4D97-AF65-F5344CB8AC3E}">
        <p14:creationId xmlns:p14="http://schemas.microsoft.com/office/powerpoint/2010/main" val="147519362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5F1A-5FD0-31E7-00CB-FBC37A133809}"/>
              </a:ext>
            </a:extLst>
          </p:cNvPr>
          <p:cNvSpPr>
            <a:spLocks noGrp="1"/>
          </p:cNvSpPr>
          <p:nvPr>
            <p:ph type="title"/>
          </p:nvPr>
        </p:nvSpPr>
        <p:spPr>
          <a:xfrm>
            <a:off x="457200" y="-243408"/>
            <a:ext cx="8229600" cy="1143000"/>
          </a:xfrm>
        </p:spPr>
        <p:txBody>
          <a:bodyPr>
            <a:normAutofit/>
          </a:bodyPr>
          <a:lstStyle/>
          <a:p>
            <a:r>
              <a:rPr lang="en-GB" sz="3600" dirty="0"/>
              <a:t>Neglect - </a:t>
            </a:r>
          </a:p>
        </p:txBody>
      </p:sp>
      <p:sp>
        <p:nvSpPr>
          <p:cNvPr id="3" name="Content Placeholder 2">
            <a:extLst>
              <a:ext uri="{FF2B5EF4-FFF2-40B4-BE49-F238E27FC236}">
                <a16:creationId xmlns:a16="http://schemas.microsoft.com/office/drawing/2014/main" id="{CABE57F3-6F9B-9D39-B999-14D3C5D97168}"/>
              </a:ext>
            </a:extLst>
          </p:cNvPr>
          <p:cNvSpPr>
            <a:spLocks noGrp="1"/>
          </p:cNvSpPr>
          <p:nvPr>
            <p:ph idx="1"/>
          </p:nvPr>
        </p:nvSpPr>
        <p:spPr>
          <a:xfrm>
            <a:off x="179512" y="1412777"/>
            <a:ext cx="8784976" cy="4525963"/>
          </a:xfrm>
        </p:spPr>
        <p:txBody>
          <a:bodyPr>
            <a:noAutofit/>
          </a:bodyPr>
          <a:lstStyle/>
          <a:p>
            <a:r>
              <a:rPr lang="en-GB" sz="2400" b="1" dirty="0"/>
              <a:t>Neglect</a:t>
            </a:r>
            <a:r>
              <a:rPr lang="en-GB" sz="2400" dirty="0"/>
              <a:t> - The persistent failure to meet a child’s basic physical and/or psychological needs, likely to result in the serious impairment of the child’s health or development. Neglect may occur during pregnancy as a result of maternal substance abuse. Once a child is born, neglect may involve a parent or carer failing to:</a:t>
            </a:r>
          </a:p>
          <a:p>
            <a:r>
              <a:rPr lang="en-GB" sz="2400" dirty="0"/>
              <a:t>• provide adequate food, clothing, and shelter (including exclusion from home or abandonment)</a:t>
            </a:r>
          </a:p>
          <a:p>
            <a:r>
              <a:rPr lang="en-GB" sz="2400" dirty="0"/>
              <a:t>• protect a child from physical and emotional harm or danger</a:t>
            </a:r>
          </a:p>
          <a:p>
            <a:r>
              <a:rPr lang="en-GB" sz="2400" dirty="0"/>
              <a:t>• ensure adequate supervision (including the use of inadequate caregivers)</a:t>
            </a:r>
          </a:p>
          <a:p>
            <a:r>
              <a:rPr lang="en-GB" sz="2400" dirty="0"/>
              <a:t>• ensure access to appropriate medical care or treatment</a:t>
            </a:r>
          </a:p>
          <a:p>
            <a:r>
              <a:rPr lang="en-GB" sz="2400" dirty="0"/>
              <a:t>• </a:t>
            </a:r>
            <a:r>
              <a:rPr lang="en-GB" sz="2400" b="1" dirty="0">
                <a:highlight>
                  <a:srgbClr val="FFFF00"/>
                </a:highlight>
              </a:rPr>
              <a:t>provide suitable education</a:t>
            </a:r>
          </a:p>
          <a:p>
            <a:r>
              <a:rPr lang="en-GB" sz="2400" dirty="0"/>
              <a:t>It may also include neglect of, or unresponsiveness to, a child’s basic emotional needs</a:t>
            </a:r>
          </a:p>
        </p:txBody>
      </p:sp>
    </p:spTree>
    <p:extLst>
      <p:ext uri="{BB962C8B-B14F-4D97-AF65-F5344CB8AC3E}">
        <p14:creationId xmlns:p14="http://schemas.microsoft.com/office/powerpoint/2010/main" val="3569239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D158-256B-5775-8E95-2B73A8AA8656}"/>
              </a:ext>
            </a:extLst>
          </p:cNvPr>
          <p:cNvSpPr>
            <a:spLocks noGrp="1"/>
          </p:cNvSpPr>
          <p:nvPr>
            <p:ph type="title"/>
          </p:nvPr>
        </p:nvSpPr>
        <p:spPr/>
        <p:txBody>
          <a:bodyPr>
            <a:normAutofit fontScale="90000"/>
          </a:bodyPr>
          <a:lstStyle/>
          <a:p>
            <a:r>
              <a:rPr lang="en-GB" dirty="0"/>
              <a:t>How many children experience neglect?</a:t>
            </a:r>
          </a:p>
        </p:txBody>
      </p:sp>
      <p:sp>
        <p:nvSpPr>
          <p:cNvPr id="3" name="Text Placeholder 2">
            <a:extLst>
              <a:ext uri="{FF2B5EF4-FFF2-40B4-BE49-F238E27FC236}">
                <a16:creationId xmlns:a16="http://schemas.microsoft.com/office/drawing/2014/main" id="{CE3016B0-58FA-E93B-AA9B-4C14E301E107}"/>
              </a:ext>
            </a:extLst>
          </p:cNvPr>
          <p:cNvSpPr>
            <a:spLocks noGrp="1"/>
          </p:cNvSpPr>
          <p:nvPr>
            <p:ph type="body" idx="1"/>
          </p:nvPr>
        </p:nvSpPr>
        <p:spPr>
          <a:xfrm>
            <a:off x="482343" y="1608042"/>
            <a:ext cx="8390070" cy="4769047"/>
          </a:xfrm>
        </p:spPr>
        <p:txBody>
          <a:bodyPr>
            <a:normAutofit/>
          </a:bodyPr>
          <a:lstStyle/>
          <a:p>
            <a:pPr marL="457177" indent="-457177">
              <a:buFont typeface="Arial" panose="020B0604020202020204" pitchFamily="34" charset="0"/>
              <a:buChar char="•"/>
            </a:pPr>
            <a:r>
              <a:rPr lang="en-GB" sz="2800" dirty="0"/>
              <a:t>Neglect is the most common form of abuse.</a:t>
            </a:r>
          </a:p>
          <a:p>
            <a:pPr marL="457177" indent="-457177">
              <a:buFont typeface="Arial" panose="020B0604020202020204" pitchFamily="34" charset="0"/>
              <a:buChar char="•"/>
            </a:pPr>
            <a:r>
              <a:rPr lang="en-GB" sz="2800" dirty="0"/>
              <a:t>Concerns around neglect have been identified for around half of children who are the subject of a child protection plan or on a child protection register in the UK.</a:t>
            </a:r>
          </a:p>
          <a:p>
            <a:pPr marL="457177" indent="-457177">
              <a:buFont typeface="Arial" panose="020B0604020202020204" pitchFamily="34" charset="0"/>
              <a:buChar char="•"/>
            </a:pPr>
            <a:r>
              <a:rPr lang="en-GB" sz="2800" dirty="0"/>
              <a:t>The number of police recorded child cruelty offences is increasing.</a:t>
            </a:r>
          </a:p>
          <a:p>
            <a:pPr marL="457177" indent="-457177">
              <a:buFont typeface="Arial" panose="020B0604020202020204" pitchFamily="34" charset="0"/>
              <a:buChar char="•"/>
            </a:pPr>
            <a:r>
              <a:rPr lang="en-GB" sz="2800" dirty="0"/>
              <a:t>Neglect is the most commonly mentioned form of abuse by adults contacting the NSPCC helpline.</a:t>
            </a:r>
          </a:p>
          <a:p>
            <a:endParaRPr lang="en-GB" sz="1200" dirty="0"/>
          </a:p>
          <a:p>
            <a:endParaRPr lang="en-GB" sz="1200" dirty="0"/>
          </a:p>
          <a:p>
            <a:endParaRPr lang="en-GB" sz="1200" dirty="0"/>
          </a:p>
          <a:p>
            <a:r>
              <a:rPr lang="en-GB" sz="1200" dirty="0"/>
              <a:t>NSPCC April 2024</a:t>
            </a:r>
          </a:p>
          <a:p>
            <a:endParaRPr lang="en-GB" sz="2800" dirty="0"/>
          </a:p>
        </p:txBody>
      </p:sp>
    </p:spTree>
    <p:extLst>
      <p:ext uri="{BB962C8B-B14F-4D97-AF65-F5344CB8AC3E}">
        <p14:creationId xmlns:p14="http://schemas.microsoft.com/office/powerpoint/2010/main" val="171634600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BCF49-3D08-9A80-0F61-DAC86F3AD4DC}"/>
              </a:ext>
            </a:extLst>
          </p:cNvPr>
          <p:cNvSpPr>
            <a:spLocks noGrp="1"/>
          </p:cNvSpPr>
          <p:nvPr>
            <p:ph type="title"/>
          </p:nvPr>
        </p:nvSpPr>
        <p:spPr/>
        <p:txBody>
          <a:bodyPr>
            <a:normAutofit fontScale="90000"/>
          </a:bodyPr>
          <a:lstStyle/>
          <a:p>
            <a:r>
              <a:rPr lang="en-GB" dirty="0"/>
              <a:t>Child deaths due to abuse or neglect</a:t>
            </a:r>
          </a:p>
        </p:txBody>
      </p:sp>
      <p:sp>
        <p:nvSpPr>
          <p:cNvPr id="3" name="Text Placeholder 2">
            <a:extLst>
              <a:ext uri="{FF2B5EF4-FFF2-40B4-BE49-F238E27FC236}">
                <a16:creationId xmlns:a16="http://schemas.microsoft.com/office/drawing/2014/main" id="{EEABDC5C-8A7B-7F78-600E-79076D087FE4}"/>
              </a:ext>
            </a:extLst>
          </p:cNvPr>
          <p:cNvSpPr>
            <a:spLocks noGrp="1"/>
          </p:cNvSpPr>
          <p:nvPr>
            <p:ph type="body" idx="1"/>
          </p:nvPr>
        </p:nvSpPr>
        <p:spPr>
          <a:xfrm>
            <a:off x="179512" y="1700809"/>
            <a:ext cx="8390070" cy="4769047"/>
          </a:xfrm>
        </p:spPr>
        <p:txBody>
          <a:bodyPr>
            <a:normAutofit/>
          </a:bodyPr>
          <a:lstStyle/>
          <a:p>
            <a:pPr marL="457177" indent="-457177">
              <a:buFont typeface="Arial" panose="020B0604020202020204" pitchFamily="34" charset="0"/>
              <a:buChar char="•"/>
            </a:pPr>
            <a:r>
              <a:rPr lang="en-GB" sz="2800" dirty="0"/>
              <a:t>In the last five years there was an average of 52 child deaths by assault or undetermined intent a year in the UK.</a:t>
            </a:r>
          </a:p>
          <a:p>
            <a:pPr marL="457177" indent="-457177">
              <a:buFont typeface="Arial" panose="020B0604020202020204" pitchFamily="34" charset="0"/>
              <a:buChar char="•"/>
            </a:pPr>
            <a:r>
              <a:rPr lang="en-GB" sz="2800" b="1" dirty="0"/>
              <a:t>Children under the age of one are the most likely age group to be killed by another person</a:t>
            </a:r>
            <a:r>
              <a:rPr lang="en-GB" sz="2800" dirty="0"/>
              <a:t>, followed by 16- to 24-year-olds.</a:t>
            </a:r>
          </a:p>
          <a:p>
            <a:pPr marL="457177" indent="-457177">
              <a:buFont typeface="Arial" panose="020B0604020202020204" pitchFamily="34" charset="0"/>
              <a:buChar char="•"/>
            </a:pPr>
            <a:r>
              <a:rPr lang="en-GB" sz="2800" dirty="0"/>
              <a:t>Child homicides are most commonly caused by the child’s parent or step-parent.</a:t>
            </a:r>
          </a:p>
          <a:p>
            <a:pPr marL="457177" indent="-457177">
              <a:buFont typeface="Arial" panose="020B0604020202020204" pitchFamily="34" charset="0"/>
              <a:buChar char="•"/>
            </a:pPr>
            <a:endParaRPr lang="en-GB" sz="2800" dirty="0"/>
          </a:p>
          <a:p>
            <a:r>
              <a:rPr lang="en-GB" sz="1200" dirty="0"/>
              <a:t>NSPCC April 2024</a:t>
            </a:r>
          </a:p>
          <a:p>
            <a:endParaRPr lang="en-GB" sz="2800" dirty="0"/>
          </a:p>
        </p:txBody>
      </p:sp>
    </p:spTree>
    <p:extLst>
      <p:ext uri="{BB962C8B-B14F-4D97-AF65-F5344CB8AC3E}">
        <p14:creationId xmlns:p14="http://schemas.microsoft.com/office/powerpoint/2010/main" val="274374556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a:extLst>
              <a:ext uri="{FF2B5EF4-FFF2-40B4-BE49-F238E27FC236}">
                <a16:creationId xmlns:a16="http://schemas.microsoft.com/office/drawing/2014/main" id="{F420D3D8-2CC9-48CF-AE57-8A63C93CEBFB}"/>
              </a:ext>
            </a:extLst>
          </p:cNvPr>
          <p:cNvSpPr>
            <a:spLocks noGrp="1" noChangeArrowheads="1"/>
          </p:cNvSpPr>
          <p:nvPr>
            <p:ph type="title"/>
          </p:nvPr>
        </p:nvSpPr>
        <p:spPr/>
        <p:txBody>
          <a:bodyPr/>
          <a:lstStyle/>
          <a:p>
            <a:r>
              <a:rPr lang="en-GB" altLang="en-US" dirty="0"/>
              <a:t>What to look out for:-  Child Abuse, Neglect</a:t>
            </a:r>
          </a:p>
        </p:txBody>
      </p:sp>
      <p:sp>
        <p:nvSpPr>
          <p:cNvPr id="208899" name="Text Placeholder 2">
            <a:extLst>
              <a:ext uri="{FF2B5EF4-FFF2-40B4-BE49-F238E27FC236}">
                <a16:creationId xmlns:a16="http://schemas.microsoft.com/office/drawing/2014/main" id="{09BF915B-FD00-49C6-A778-2802F963E73C}"/>
              </a:ext>
            </a:extLst>
          </p:cNvPr>
          <p:cNvSpPr>
            <a:spLocks noGrp="1" noChangeArrowheads="1"/>
          </p:cNvSpPr>
          <p:nvPr>
            <p:ph type="body" idx="1"/>
          </p:nvPr>
        </p:nvSpPr>
        <p:spPr>
          <a:xfrm>
            <a:off x="446315" y="1975531"/>
            <a:ext cx="8548688" cy="4768850"/>
          </a:xfrm>
        </p:spPr>
        <p:txBody>
          <a:bodyPr/>
          <a:lstStyle/>
          <a:p>
            <a:pPr marL="285722" indent="-285722">
              <a:buFontTx/>
              <a:buChar char="•"/>
            </a:pPr>
            <a:r>
              <a:rPr lang="en-GB" altLang="en-US" sz="3094" dirty="0"/>
              <a:t>Significant changes in </a:t>
            </a:r>
            <a:r>
              <a:rPr lang="en-GB" altLang="en-US" sz="3094" b="1" dirty="0"/>
              <a:t>children’s behaviour</a:t>
            </a:r>
          </a:p>
          <a:p>
            <a:pPr marL="285722" indent="-285722">
              <a:buFontTx/>
              <a:buChar char="•"/>
            </a:pPr>
            <a:r>
              <a:rPr lang="en-GB" altLang="en-US" sz="3094" dirty="0"/>
              <a:t>Deterioration in children’s </a:t>
            </a:r>
            <a:r>
              <a:rPr lang="en-GB" altLang="en-US" sz="3094" b="1" dirty="0"/>
              <a:t>general well-being</a:t>
            </a:r>
          </a:p>
          <a:p>
            <a:pPr marL="285722" indent="-285722">
              <a:buFontTx/>
              <a:buChar char="•"/>
            </a:pPr>
            <a:r>
              <a:rPr lang="en-GB" altLang="en-US" sz="3094" b="1" dirty="0"/>
              <a:t>Unexplained</a:t>
            </a:r>
            <a:r>
              <a:rPr lang="en-GB" altLang="en-US" sz="3094" dirty="0"/>
              <a:t> bruising, marks or signs of possible abuse or neglect</a:t>
            </a:r>
          </a:p>
          <a:p>
            <a:pPr marL="285722" indent="-285722">
              <a:buFontTx/>
              <a:buChar char="•"/>
            </a:pPr>
            <a:r>
              <a:rPr lang="en-GB" altLang="en-US" sz="3094" b="1" dirty="0"/>
              <a:t>Children’s comments </a:t>
            </a:r>
            <a:r>
              <a:rPr lang="en-GB" altLang="en-US" sz="3094" dirty="0"/>
              <a:t>which give cause for concern</a:t>
            </a:r>
          </a:p>
          <a:p>
            <a:pPr marL="285722" indent="-285722">
              <a:buFontTx/>
              <a:buChar char="•"/>
            </a:pPr>
            <a:r>
              <a:rPr lang="en-GB" altLang="en-US" sz="3094" dirty="0"/>
              <a:t>Any reason to </a:t>
            </a:r>
            <a:r>
              <a:rPr lang="en-GB" altLang="en-US" sz="3094" b="1" dirty="0"/>
              <a:t>suspect neglect or abuse </a:t>
            </a:r>
            <a:r>
              <a:rPr lang="en-GB" altLang="en-US" sz="3094" dirty="0"/>
              <a:t>outside the setting</a:t>
            </a:r>
          </a:p>
          <a:p>
            <a:endParaRPr lang="en-GB" altLang="en-US" sz="2531" dirty="0"/>
          </a:p>
        </p:txBody>
      </p:sp>
    </p:spTree>
    <p:extLst>
      <p:ext uri="{BB962C8B-B14F-4D97-AF65-F5344CB8AC3E}">
        <p14:creationId xmlns:p14="http://schemas.microsoft.com/office/powerpoint/2010/main" val="119233232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9025-65E9-869D-154A-6BE43086DDD0}"/>
              </a:ext>
            </a:extLst>
          </p:cNvPr>
          <p:cNvSpPr>
            <a:spLocks noGrp="1"/>
          </p:cNvSpPr>
          <p:nvPr>
            <p:ph type="title"/>
          </p:nvPr>
        </p:nvSpPr>
        <p:spPr>
          <a:xfrm>
            <a:off x="271463" y="230188"/>
            <a:ext cx="8601075" cy="750540"/>
          </a:xfrm>
        </p:spPr>
        <p:txBody>
          <a:bodyPr/>
          <a:lstStyle/>
          <a:p>
            <a:r>
              <a:rPr lang="en-GB" sz="5400" dirty="0"/>
              <a:t>T.E.D.</a:t>
            </a:r>
          </a:p>
        </p:txBody>
      </p:sp>
      <p:pic>
        <p:nvPicPr>
          <p:cNvPr id="4" name="Picture 3">
            <a:extLst>
              <a:ext uri="{FF2B5EF4-FFF2-40B4-BE49-F238E27FC236}">
                <a16:creationId xmlns:a16="http://schemas.microsoft.com/office/drawing/2014/main" id="{9B20FE80-6CFD-B47E-32BF-3B2DCA99CF32}"/>
              </a:ext>
            </a:extLst>
          </p:cNvPr>
          <p:cNvPicPr>
            <a:picLocks noChangeAspect="1"/>
          </p:cNvPicPr>
          <p:nvPr/>
        </p:nvPicPr>
        <p:blipFill>
          <a:blip r:embed="rId2"/>
          <a:stretch>
            <a:fillRect/>
          </a:stretch>
        </p:blipFill>
        <p:spPr>
          <a:xfrm>
            <a:off x="6156176" y="2564905"/>
            <a:ext cx="1865538" cy="2121592"/>
          </a:xfrm>
          <a:prstGeom prst="rect">
            <a:avLst/>
          </a:prstGeom>
        </p:spPr>
      </p:pic>
      <p:sp>
        <p:nvSpPr>
          <p:cNvPr id="3" name="Text Placeholder 2">
            <a:extLst>
              <a:ext uri="{FF2B5EF4-FFF2-40B4-BE49-F238E27FC236}">
                <a16:creationId xmlns:a16="http://schemas.microsoft.com/office/drawing/2014/main" id="{A6837B9C-B6A5-F9D7-2DD0-5735E2CEF9A9}"/>
              </a:ext>
            </a:extLst>
          </p:cNvPr>
          <p:cNvSpPr>
            <a:spLocks noGrp="1"/>
          </p:cNvSpPr>
          <p:nvPr>
            <p:ph type="body" idx="1"/>
          </p:nvPr>
        </p:nvSpPr>
        <p:spPr>
          <a:xfrm>
            <a:off x="395536" y="1556792"/>
            <a:ext cx="5688632" cy="4820196"/>
          </a:xfrm>
        </p:spPr>
        <p:txBody>
          <a:bodyPr/>
          <a:lstStyle/>
          <a:p>
            <a:r>
              <a:rPr lang="en-GB" sz="2400" dirty="0"/>
              <a:t>If a student makes a disclosure but it does not make sense to you, then you have to ask open questions in order to put some context into what the student is disclosing.</a:t>
            </a:r>
          </a:p>
          <a:p>
            <a:endParaRPr lang="en-GB" sz="2400" dirty="0"/>
          </a:p>
          <a:p>
            <a:endParaRPr lang="en-GB" sz="2400" dirty="0"/>
          </a:p>
          <a:p>
            <a:r>
              <a:rPr lang="en-GB" sz="5400" dirty="0"/>
              <a:t>My mum hurt me last night </a:t>
            </a:r>
          </a:p>
        </p:txBody>
      </p:sp>
    </p:spTree>
    <p:extLst>
      <p:ext uri="{BB962C8B-B14F-4D97-AF65-F5344CB8AC3E}">
        <p14:creationId xmlns:p14="http://schemas.microsoft.com/office/powerpoint/2010/main" val="383315237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08E7-3FF2-47B4-BBE6-DD754543B169}"/>
              </a:ext>
            </a:extLst>
          </p:cNvPr>
          <p:cNvSpPr>
            <a:spLocks noGrp="1"/>
          </p:cNvSpPr>
          <p:nvPr>
            <p:ph type="title"/>
          </p:nvPr>
        </p:nvSpPr>
        <p:spPr/>
        <p:txBody>
          <a:bodyPr>
            <a:noAutofit/>
          </a:bodyPr>
          <a:lstStyle/>
          <a:p>
            <a:r>
              <a:rPr lang="en-GB" sz="4400" dirty="0"/>
              <a:t>T.E.D.</a:t>
            </a:r>
          </a:p>
        </p:txBody>
      </p:sp>
      <p:sp>
        <p:nvSpPr>
          <p:cNvPr id="3" name="Text Placeholder 2">
            <a:extLst>
              <a:ext uri="{FF2B5EF4-FFF2-40B4-BE49-F238E27FC236}">
                <a16:creationId xmlns:a16="http://schemas.microsoft.com/office/drawing/2014/main" id="{907F674F-9238-4B74-B4F6-C6F15990E7C4}"/>
              </a:ext>
            </a:extLst>
          </p:cNvPr>
          <p:cNvSpPr>
            <a:spLocks noGrp="1"/>
          </p:cNvSpPr>
          <p:nvPr>
            <p:ph type="body" idx="1"/>
          </p:nvPr>
        </p:nvSpPr>
        <p:spPr/>
        <p:txBody>
          <a:bodyPr>
            <a:normAutofit/>
          </a:bodyPr>
          <a:lstStyle/>
          <a:p>
            <a:r>
              <a:rPr lang="en-GB" sz="3200" dirty="0"/>
              <a:t>T – Tell me what you mean by that</a:t>
            </a:r>
          </a:p>
          <a:p>
            <a:endParaRPr lang="en-GB" sz="3200" dirty="0"/>
          </a:p>
          <a:p>
            <a:r>
              <a:rPr lang="en-GB" sz="3200" dirty="0"/>
              <a:t>E – Explain what you mean by that</a:t>
            </a:r>
          </a:p>
          <a:p>
            <a:endParaRPr lang="en-GB" sz="3200" dirty="0"/>
          </a:p>
          <a:p>
            <a:r>
              <a:rPr lang="en-GB" sz="3200" dirty="0"/>
              <a:t>D – Describe what you mean by that</a:t>
            </a:r>
          </a:p>
        </p:txBody>
      </p:sp>
      <p:pic>
        <p:nvPicPr>
          <p:cNvPr id="5" name="Picture 4" descr="A close up of a logo&#10;&#10;Description automatically generated">
            <a:extLst>
              <a:ext uri="{FF2B5EF4-FFF2-40B4-BE49-F238E27FC236}">
                <a16:creationId xmlns:a16="http://schemas.microsoft.com/office/drawing/2014/main" id="{938AB427-26FC-4196-BFEA-C01FFF9EE93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42350" y="4429997"/>
            <a:ext cx="1859301" cy="2124916"/>
          </a:xfrm>
          <a:prstGeom prst="rect">
            <a:avLst/>
          </a:prstGeom>
        </p:spPr>
      </p:pic>
    </p:spTree>
    <p:extLst>
      <p:ext uri="{BB962C8B-B14F-4D97-AF65-F5344CB8AC3E}">
        <p14:creationId xmlns:p14="http://schemas.microsoft.com/office/powerpoint/2010/main" val="137354799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6880-0C95-15B4-755E-19FA79FBE91D}"/>
              </a:ext>
            </a:extLst>
          </p:cNvPr>
          <p:cNvSpPr>
            <a:spLocks noGrp="1"/>
          </p:cNvSpPr>
          <p:nvPr>
            <p:ph type="title"/>
          </p:nvPr>
        </p:nvSpPr>
        <p:spPr/>
        <p:txBody>
          <a:bodyPr>
            <a:normAutofit fontScale="90000"/>
          </a:bodyPr>
          <a:lstStyle/>
          <a:p>
            <a:r>
              <a:rPr lang="en-GB" dirty="0"/>
              <a:t>Examples of Additional Open Questions </a:t>
            </a:r>
          </a:p>
        </p:txBody>
      </p:sp>
      <p:sp>
        <p:nvSpPr>
          <p:cNvPr id="3" name="Text Placeholder 2">
            <a:extLst>
              <a:ext uri="{FF2B5EF4-FFF2-40B4-BE49-F238E27FC236}">
                <a16:creationId xmlns:a16="http://schemas.microsoft.com/office/drawing/2014/main" id="{74583024-688C-424A-C9BA-1EB15A3D7F3F}"/>
              </a:ext>
            </a:extLst>
          </p:cNvPr>
          <p:cNvSpPr>
            <a:spLocks noGrp="1"/>
          </p:cNvSpPr>
          <p:nvPr>
            <p:ph type="body" idx="1"/>
          </p:nvPr>
        </p:nvSpPr>
        <p:spPr/>
        <p:txBody>
          <a:bodyPr>
            <a:normAutofit lnSpcReduction="10000"/>
          </a:bodyPr>
          <a:lstStyle/>
          <a:p>
            <a:pPr marL="342882" indent="-342882">
              <a:buFont typeface="Arial" panose="020B0604020202020204" pitchFamily="34" charset="0"/>
              <a:buChar char="•"/>
            </a:pPr>
            <a:r>
              <a:rPr lang="en-GB" sz="2400" dirty="0"/>
              <a:t>Tell me what happened</a:t>
            </a:r>
          </a:p>
          <a:p>
            <a:pPr marL="342882" indent="-342882">
              <a:buFont typeface="Arial" panose="020B0604020202020204" pitchFamily="34" charset="0"/>
              <a:buChar char="•"/>
            </a:pPr>
            <a:r>
              <a:rPr lang="en-GB" sz="2400" dirty="0"/>
              <a:t>Show me what happened</a:t>
            </a:r>
          </a:p>
          <a:p>
            <a:pPr marL="342882" indent="-342882">
              <a:buFont typeface="Arial" panose="020B0604020202020204" pitchFamily="34" charset="0"/>
              <a:buChar char="•"/>
            </a:pPr>
            <a:r>
              <a:rPr lang="en-GB" sz="2400" dirty="0"/>
              <a:t>What do you mean </a:t>
            </a:r>
          </a:p>
          <a:p>
            <a:pPr marL="342882" indent="-342882">
              <a:buFont typeface="Arial" panose="020B0604020202020204" pitchFamily="34" charset="0"/>
              <a:buChar char="•"/>
            </a:pPr>
            <a:r>
              <a:rPr lang="en-GB" sz="2400" dirty="0"/>
              <a:t>Describe to me. </a:t>
            </a:r>
          </a:p>
          <a:p>
            <a:pPr marL="342882" indent="-342882">
              <a:buFont typeface="Arial" panose="020B0604020202020204" pitchFamily="34" charset="0"/>
              <a:buChar char="•"/>
            </a:pPr>
            <a:r>
              <a:rPr lang="en-GB" sz="2400" dirty="0"/>
              <a:t>When did this happen</a:t>
            </a:r>
          </a:p>
          <a:p>
            <a:pPr marL="342882" indent="-342882">
              <a:buFont typeface="Arial" panose="020B0604020202020204" pitchFamily="34" charset="0"/>
              <a:buChar char="•"/>
            </a:pPr>
            <a:r>
              <a:rPr lang="en-GB" sz="2400" dirty="0"/>
              <a:t>Then what happened.</a:t>
            </a:r>
          </a:p>
          <a:p>
            <a:pPr marL="342882" indent="-342882">
              <a:buFont typeface="Arial" panose="020B0604020202020204" pitchFamily="34" charset="0"/>
              <a:buChar char="•"/>
            </a:pPr>
            <a:r>
              <a:rPr lang="en-GB" sz="2400" dirty="0"/>
              <a:t>How do you feel. </a:t>
            </a:r>
          </a:p>
          <a:p>
            <a:pPr marL="342882" indent="-342882">
              <a:buFont typeface="Arial" panose="020B0604020202020204" pitchFamily="34" charset="0"/>
              <a:buChar char="•"/>
            </a:pPr>
            <a:r>
              <a:rPr lang="en-GB" sz="2400" dirty="0"/>
              <a:t>How did you do that.</a:t>
            </a:r>
          </a:p>
          <a:p>
            <a:pPr marL="342882" indent="-342882">
              <a:buFont typeface="Arial" panose="020B0604020202020204" pitchFamily="34" charset="0"/>
              <a:buChar char="•"/>
            </a:pPr>
            <a:r>
              <a:rPr lang="en-GB" sz="2400" dirty="0"/>
              <a:t>Why did you do that</a:t>
            </a:r>
          </a:p>
          <a:p>
            <a:pPr marL="342882" indent="-342882">
              <a:buFont typeface="Arial" panose="020B0604020202020204" pitchFamily="34" charset="0"/>
              <a:buChar char="•"/>
            </a:pPr>
            <a:r>
              <a:rPr lang="en-GB" sz="2400" dirty="0"/>
              <a:t>Why did they do that</a:t>
            </a:r>
          </a:p>
          <a:p>
            <a:pPr marL="342882" indent="-342882">
              <a:buFont typeface="Arial" panose="020B0604020202020204" pitchFamily="34" charset="0"/>
              <a:buChar char="•"/>
            </a:pPr>
            <a:r>
              <a:rPr lang="en-GB" sz="2400" dirty="0"/>
              <a:t>How can we find out</a:t>
            </a:r>
          </a:p>
          <a:p>
            <a:pPr marL="342882" indent="-342882">
              <a:buFont typeface="Arial" panose="020B0604020202020204" pitchFamily="34" charset="0"/>
              <a:buChar char="•"/>
            </a:pPr>
            <a:r>
              <a:rPr lang="en-GB" sz="2400" dirty="0"/>
              <a:t>What made you think that</a:t>
            </a:r>
          </a:p>
          <a:p>
            <a:pPr marL="342882" indent="-342882">
              <a:buFont typeface="Arial" panose="020B0604020202020204" pitchFamily="34" charset="0"/>
              <a:buChar char="•"/>
            </a:pPr>
            <a:r>
              <a:rPr lang="en-GB" sz="2400" dirty="0"/>
              <a:t>Why do you think that happened.</a:t>
            </a:r>
          </a:p>
          <a:p>
            <a:endParaRPr lang="en-GB" sz="2400" dirty="0"/>
          </a:p>
        </p:txBody>
      </p:sp>
      <p:pic>
        <p:nvPicPr>
          <p:cNvPr id="5" name="Picture 4">
            <a:extLst>
              <a:ext uri="{FF2B5EF4-FFF2-40B4-BE49-F238E27FC236}">
                <a16:creationId xmlns:a16="http://schemas.microsoft.com/office/drawing/2014/main" id="{3D9F6B19-4A1B-E875-43D6-9645BA2C7B34}"/>
              </a:ext>
            </a:extLst>
          </p:cNvPr>
          <p:cNvPicPr>
            <a:picLocks noChangeAspect="1"/>
          </p:cNvPicPr>
          <p:nvPr/>
        </p:nvPicPr>
        <p:blipFill>
          <a:blip r:embed="rId2"/>
          <a:stretch>
            <a:fillRect/>
          </a:stretch>
        </p:blipFill>
        <p:spPr>
          <a:xfrm>
            <a:off x="4932040" y="1659021"/>
            <a:ext cx="3600400" cy="3714195"/>
          </a:xfrm>
          <a:prstGeom prst="rect">
            <a:avLst/>
          </a:prstGeom>
        </p:spPr>
      </p:pic>
    </p:spTree>
    <p:extLst>
      <p:ext uri="{BB962C8B-B14F-4D97-AF65-F5344CB8AC3E}">
        <p14:creationId xmlns:p14="http://schemas.microsoft.com/office/powerpoint/2010/main" val="152598417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8B94-070F-A989-E981-C433C79B6EEB}"/>
              </a:ext>
            </a:extLst>
          </p:cNvPr>
          <p:cNvSpPr>
            <a:spLocks noGrp="1"/>
          </p:cNvSpPr>
          <p:nvPr>
            <p:ph type="title"/>
          </p:nvPr>
        </p:nvSpPr>
        <p:spPr/>
        <p:txBody>
          <a:bodyPr/>
          <a:lstStyle/>
          <a:p>
            <a:r>
              <a:rPr lang="en-GB" dirty="0"/>
              <a:t>Chastisement – Sutton Children Social Care</a:t>
            </a:r>
          </a:p>
        </p:txBody>
      </p:sp>
      <p:sp>
        <p:nvSpPr>
          <p:cNvPr id="3" name="Text Placeholder 2">
            <a:extLst>
              <a:ext uri="{FF2B5EF4-FFF2-40B4-BE49-F238E27FC236}">
                <a16:creationId xmlns:a16="http://schemas.microsoft.com/office/drawing/2014/main" id="{D07C4E58-CB2A-9698-C398-BDCD52C27AF2}"/>
              </a:ext>
            </a:extLst>
          </p:cNvPr>
          <p:cNvSpPr>
            <a:spLocks noGrp="1"/>
          </p:cNvSpPr>
          <p:nvPr>
            <p:ph type="body" idx="1"/>
          </p:nvPr>
        </p:nvSpPr>
        <p:spPr>
          <a:xfrm>
            <a:off x="271463" y="1608138"/>
            <a:ext cx="8601075" cy="4768850"/>
          </a:xfrm>
        </p:spPr>
        <p:txBody>
          <a:bodyPr/>
          <a:lstStyle/>
          <a:p>
            <a:r>
              <a:rPr lang="en-GB" sz="2000" dirty="0"/>
              <a:t>The Education Safeguarding Manager has been working with the Police and Children Social care to get a definitive protocol on what Schools are expected to do should they become aware that a child has been hit/smacked by a parent, carer, guardian or any other adult family member.</a:t>
            </a:r>
          </a:p>
          <a:p>
            <a:endParaRPr lang="en-GB" sz="2000" dirty="0"/>
          </a:p>
          <a:p>
            <a:pPr marL="342900" indent="-342900">
              <a:buFont typeface="Arial" panose="020B0604020202020204" pitchFamily="34" charset="0"/>
              <a:buChar char="•"/>
            </a:pPr>
            <a:r>
              <a:rPr lang="en-GB" sz="2000" dirty="0"/>
              <a:t>If a member of school staff become aware that a child has been chastised in any way they should immediately inform the DSL/DDSL.</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DSL/DDSL can unpick with the child using TED to get context in what the child is disclosing.</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DSL/DDSL should contact CFCS and discuss concern with a Social Worker before contacted parents/carers.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DSL/DDSL act on the advise given to you by the Social Worker. Make a note of all conversations.</a:t>
            </a:r>
          </a:p>
        </p:txBody>
      </p:sp>
    </p:spTree>
    <p:extLst>
      <p:ext uri="{BB962C8B-B14F-4D97-AF65-F5344CB8AC3E}">
        <p14:creationId xmlns:p14="http://schemas.microsoft.com/office/powerpoint/2010/main" val="35691816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D840-2C8B-3B80-DFE1-73073E0F9A8C}"/>
              </a:ext>
            </a:extLst>
          </p:cNvPr>
          <p:cNvSpPr>
            <a:spLocks noGrp="1"/>
          </p:cNvSpPr>
          <p:nvPr>
            <p:ph type="title"/>
          </p:nvPr>
        </p:nvSpPr>
        <p:spPr>
          <a:xfrm>
            <a:off x="323528" y="-243408"/>
            <a:ext cx="8229600" cy="1143000"/>
          </a:xfrm>
        </p:spPr>
        <p:txBody>
          <a:bodyPr>
            <a:normAutofit/>
          </a:bodyPr>
          <a:lstStyle/>
          <a:p>
            <a:r>
              <a:rPr lang="en-GB" sz="3600" dirty="0"/>
              <a:t>Key Guidance and Legislation</a:t>
            </a:r>
          </a:p>
        </p:txBody>
      </p:sp>
      <p:pic>
        <p:nvPicPr>
          <p:cNvPr id="4" name="Picture 3">
            <a:extLst>
              <a:ext uri="{FF2B5EF4-FFF2-40B4-BE49-F238E27FC236}">
                <a16:creationId xmlns:a16="http://schemas.microsoft.com/office/drawing/2014/main" id="{C26C037E-5F31-14F7-624E-E0858CCAC392}"/>
              </a:ext>
            </a:extLst>
          </p:cNvPr>
          <p:cNvPicPr>
            <a:picLocks noChangeAspect="1"/>
          </p:cNvPicPr>
          <p:nvPr/>
        </p:nvPicPr>
        <p:blipFill>
          <a:blip r:embed="rId2"/>
          <a:stretch>
            <a:fillRect/>
          </a:stretch>
        </p:blipFill>
        <p:spPr>
          <a:xfrm>
            <a:off x="251520" y="1556792"/>
            <a:ext cx="2493480" cy="3456732"/>
          </a:xfrm>
          <a:prstGeom prst="rect">
            <a:avLst/>
          </a:prstGeom>
        </p:spPr>
      </p:pic>
      <p:pic>
        <p:nvPicPr>
          <p:cNvPr id="5" name="Picture 4">
            <a:extLst>
              <a:ext uri="{FF2B5EF4-FFF2-40B4-BE49-F238E27FC236}">
                <a16:creationId xmlns:a16="http://schemas.microsoft.com/office/drawing/2014/main" id="{4F2D2C88-2122-F53B-5410-E24ABEB92D93}"/>
              </a:ext>
            </a:extLst>
          </p:cNvPr>
          <p:cNvPicPr>
            <a:picLocks noChangeAspect="1"/>
          </p:cNvPicPr>
          <p:nvPr/>
        </p:nvPicPr>
        <p:blipFill>
          <a:blip r:embed="rId3"/>
          <a:stretch>
            <a:fillRect/>
          </a:stretch>
        </p:blipFill>
        <p:spPr>
          <a:xfrm>
            <a:off x="2339752" y="2708920"/>
            <a:ext cx="2426418" cy="3596952"/>
          </a:xfrm>
          <a:prstGeom prst="rect">
            <a:avLst/>
          </a:prstGeom>
        </p:spPr>
      </p:pic>
      <p:pic>
        <p:nvPicPr>
          <p:cNvPr id="6" name="Picture 5">
            <a:extLst>
              <a:ext uri="{FF2B5EF4-FFF2-40B4-BE49-F238E27FC236}">
                <a16:creationId xmlns:a16="http://schemas.microsoft.com/office/drawing/2014/main" id="{EDC215E6-B7D9-DAC2-5A7F-7512479A3CB5}"/>
              </a:ext>
            </a:extLst>
          </p:cNvPr>
          <p:cNvPicPr>
            <a:picLocks noChangeAspect="1"/>
          </p:cNvPicPr>
          <p:nvPr/>
        </p:nvPicPr>
        <p:blipFill>
          <a:blip r:embed="rId4"/>
          <a:stretch>
            <a:fillRect/>
          </a:stretch>
        </p:blipFill>
        <p:spPr>
          <a:xfrm>
            <a:off x="4211960" y="1412776"/>
            <a:ext cx="2431650" cy="3329611"/>
          </a:xfrm>
          <a:prstGeom prst="rect">
            <a:avLst/>
          </a:prstGeom>
        </p:spPr>
      </p:pic>
      <p:pic>
        <p:nvPicPr>
          <p:cNvPr id="7" name="Picture 6">
            <a:extLst>
              <a:ext uri="{FF2B5EF4-FFF2-40B4-BE49-F238E27FC236}">
                <a16:creationId xmlns:a16="http://schemas.microsoft.com/office/drawing/2014/main" id="{25126251-CEC1-656B-0FE8-1DBE325F9BE6}"/>
              </a:ext>
            </a:extLst>
          </p:cNvPr>
          <p:cNvPicPr>
            <a:picLocks noChangeAspect="1"/>
          </p:cNvPicPr>
          <p:nvPr/>
        </p:nvPicPr>
        <p:blipFill>
          <a:blip r:embed="rId5"/>
          <a:stretch>
            <a:fillRect/>
          </a:stretch>
        </p:blipFill>
        <p:spPr>
          <a:xfrm>
            <a:off x="5646326" y="4518248"/>
            <a:ext cx="3464485" cy="2391942"/>
          </a:xfrm>
          <a:prstGeom prst="rect">
            <a:avLst/>
          </a:prstGeom>
        </p:spPr>
      </p:pic>
      <p:pic>
        <p:nvPicPr>
          <p:cNvPr id="3" name="Picture 2">
            <a:extLst>
              <a:ext uri="{FF2B5EF4-FFF2-40B4-BE49-F238E27FC236}">
                <a16:creationId xmlns:a16="http://schemas.microsoft.com/office/drawing/2014/main" id="{EF9DDA5E-1D1F-A8BD-6191-30FBA5FE40A7}"/>
              </a:ext>
            </a:extLst>
          </p:cNvPr>
          <p:cNvPicPr>
            <a:picLocks noChangeAspect="1"/>
          </p:cNvPicPr>
          <p:nvPr/>
        </p:nvPicPr>
        <p:blipFill>
          <a:blip r:embed="rId6"/>
          <a:stretch>
            <a:fillRect/>
          </a:stretch>
        </p:blipFill>
        <p:spPr>
          <a:xfrm>
            <a:off x="6529776" y="1076650"/>
            <a:ext cx="2343654" cy="3264540"/>
          </a:xfrm>
          <a:prstGeom prst="rect">
            <a:avLst/>
          </a:prstGeom>
        </p:spPr>
      </p:pic>
    </p:spTree>
    <p:extLst>
      <p:ext uri="{BB962C8B-B14F-4D97-AF65-F5344CB8AC3E}">
        <p14:creationId xmlns:p14="http://schemas.microsoft.com/office/powerpoint/2010/main" val="1830626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F1D4-4A8C-4BED-9957-1360FF02C440}"/>
              </a:ext>
            </a:extLst>
          </p:cNvPr>
          <p:cNvSpPr>
            <a:spLocks noGrp="1"/>
          </p:cNvSpPr>
          <p:nvPr>
            <p:ph type="title"/>
          </p:nvPr>
        </p:nvSpPr>
        <p:spPr>
          <a:xfrm>
            <a:off x="265279" y="184860"/>
            <a:ext cx="8229600" cy="685801"/>
          </a:xfrm>
        </p:spPr>
        <p:txBody>
          <a:bodyPr>
            <a:normAutofit/>
          </a:bodyPr>
          <a:lstStyle/>
          <a:p>
            <a:r>
              <a:rPr lang="en-GB" sz="3375" dirty="0"/>
              <a:t>KCSIE 2024 – Child-on-Child Abuse</a:t>
            </a:r>
          </a:p>
        </p:txBody>
      </p:sp>
      <p:sp>
        <p:nvSpPr>
          <p:cNvPr id="3" name="Content Placeholder 2">
            <a:extLst>
              <a:ext uri="{FF2B5EF4-FFF2-40B4-BE49-F238E27FC236}">
                <a16:creationId xmlns:a16="http://schemas.microsoft.com/office/drawing/2014/main" id="{C761BE70-7DC0-4470-A6C0-F26E5141CDD2}"/>
              </a:ext>
            </a:extLst>
          </p:cNvPr>
          <p:cNvSpPr>
            <a:spLocks noGrp="1"/>
          </p:cNvSpPr>
          <p:nvPr>
            <p:ph idx="1"/>
          </p:nvPr>
        </p:nvSpPr>
        <p:spPr>
          <a:xfrm>
            <a:off x="390026" y="1561816"/>
            <a:ext cx="8430445" cy="4525963"/>
          </a:xfrm>
        </p:spPr>
        <p:txBody>
          <a:bodyPr>
            <a:normAutofit fontScale="70000" lnSpcReduction="20000"/>
          </a:bodyPr>
          <a:lstStyle/>
          <a:p>
            <a:r>
              <a:rPr lang="en-GB" sz="4400" dirty="0"/>
              <a:t>All staff should be aware that children can abuse other children at any age (often referred to as child-on-child abuse). And that it can happen both inside and outside of school or college and online. It is important that all staff recognise the indicators and signs of abuse and know how to identify it and respond to reports.</a:t>
            </a:r>
          </a:p>
          <a:p>
            <a:endParaRPr lang="en-GB" sz="4400" dirty="0"/>
          </a:p>
          <a:p>
            <a:r>
              <a:rPr lang="en-GB" sz="4400" dirty="0"/>
              <a:t>All staff should be clear as to the school or college’s policy and procedures with regards to child-on-child abuse.</a:t>
            </a:r>
          </a:p>
          <a:p>
            <a:endParaRPr lang="en-GB" sz="4400" dirty="0"/>
          </a:p>
          <a:p>
            <a:endParaRPr lang="en-GB" sz="4400" dirty="0"/>
          </a:p>
          <a:p>
            <a:endParaRPr lang="en-GB" sz="4400" dirty="0"/>
          </a:p>
          <a:p>
            <a:endParaRPr lang="en-GB" sz="1687" b="1" i="1" dirty="0"/>
          </a:p>
          <a:p>
            <a:endParaRPr lang="en-GB" sz="1687" b="1" i="1" dirty="0"/>
          </a:p>
          <a:p>
            <a:endParaRPr lang="en-GB" sz="1687" b="1" i="1" dirty="0"/>
          </a:p>
          <a:p>
            <a:endParaRPr lang="en-GB" sz="2900" b="1" i="1" dirty="0"/>
          </a:p>
        </p:txBody>
      </p:sp>
      <p:sp>
        <p:nvSpPr>
          <p:cNvPr id="4" name="TextBox 3">
            <a:extLst>
              <a:ext uri="{FF2B5EF4-FFF2-40B4-BE49-F238E27FC236}">
                <a16:creationId xmlns:a16="http://schemas.microsoft.com/office/drawing/2014/main" id="{F75942DF-34AD-7AF7-0088-35B2F473DAFE}"/>
              </a:ext>
            </a:extLst>
          </p:cNvPr>
          <p:cNvSpPr txBox="1"/>
          <p:nvPr/>
        </p:nvSpPr>
        <p:spPr>
          <a:xfrm>
            <a:off x="7884368" y="5998304"/>
            <a:ext cx="936103" cy="764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4300" b="0" i="0" u="none" strike="noStrike" cap="none" spc="0" normalizeH="0" baseline="0" dirty="0">
                <a:ln>
                  <a:noFill/>
                </a:ln>
                <a:solidFill>
                  <a:srgbClr val="314764"/>
                </a:solidFill>
                <a:effectLst/>
                <a:uFillTx/>
                <a:latin typeface="+mn-lt"/>
                <a:ea typeface="+mn-ea"/>
                <a:cs typeface="+mn-cs"/>
                <a:sym typeface="Avenir Heavy"/>
              </a:rPr>
              <a:t>50</a:t>
            </a:r>
          </a:p>
        </p:txBody>
      </p:sp>
    </p:spTree>
    <p:extLst>
      <p:ext uri="{BB962C8B-B14F-4D97-AF65-F5344CB8AC3E}">
        <p14:creationId xmlns:p14="http://schemas.microsoft.com/office/powerpoint/2010/main" val="1189002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F136-F873-7474-57AF-B72D530DC6DE}"/>
              </a:ext>
            </a:extLst>
          </p:cNvPr>
          <p:cNvSpPr>
            <a:spLocks noGrp="1"/>
          </p:cNvSpPr>
          <p:nvPr>
            <p:ph type="title"/>
          </p:nvPr>
        </p:nvSpPr>
        <p:spPr/>
        <p:txBody>
          <a:bodyPr>
            <a:noAutofit/>
          </a:bodyPr>
          <a:lstStyle/>
          <a:p>
            <a:r>
              <a:rPr lang="en-GB" sz="3200" dirty="0"/>
              <a:t>KCSIE 2024 – Child-on-Child Abuse</a:t>
            </a:r>
          </a:p>
        </p:txBody>
      </p:sp>
      <p:sp>
        <p:nvSpPr>
          <p:cNvPr id="3" name="Text Placeholder 2">
            <a:extLst>
              <a:ext uri="{FF2B5EF4-FFF2-40B4-BE49-F238E27FC236}">
                <a16:creationId xmlns:a16="http://schemas.microsoft.com/office/drawing/2014/main" id="{C58A512D-92F1-18D6-297A-AEB6115E525F}"/>
              </a:ext>
            </a:extLst>
          </p:cNvPr>
          <p:cNvSpPr>
            <a:spLocks noGrp="1"/>
          </p:cNvSpPr>
          <p:nvPr>
            <p:ph type="body" idx="1"/>
          </p:nvPr>
        </p:nvSpPr>
        <p:spPr>
          <a:xfrm>
            <a:off x="330927" y="2708920"/>
            <a:ext cx="8482145" cy="4769047"/>
          </a:xfrm>
        </p:spPr>
        <p:txBody>
          <a:bodyPr>
            <a:normAutofit/>
          </a:bodyPr>
          <a:lstStyle/>
          <a:p>
            <a:pPr marL="342900" indent="-342900">
              <a:buFont typeface="Arial" panose="020B0604020202020204" pitchFamily="34" charset="0"/>
              <a:buChar char="•"/>
            </a:pPr>
            <a:r>
              <a:rPr lang="en-GB" sz="2400" dirty="0"/>
              <a:t>bullying (including cyberbullying, prejudice-based and discriminatory bullying). </a:t>
            </a:r>
          </a:p>
          <a:p>
            <a:pPr marL="342900" indent="-342900">
              <a:buFont typeface="Arial" panose="020B0604020202020204" pitchFamily="34" charset="0"/>
              <a:buChar char="•"/>
            </a:pPr>
            <a:r>
              <a:rPr lang="en-GB" sz="2400" dirty="0"/>
              <a:t>abuse in intimate personal relationships between children (sometimes known as ‘teenage relationship abuse’).</a:t>
            </a:r>
          </a:p>
          <a:p>
            <a:pPr marL="342900" indent="-342900">
              <a:buFont typeface="Arial" panose="020B0604020202020204" pitchFamily="34" charset="0"/>
              <a:buChar char="•"/>
            </a:pPr>
            <a:r>
              <a:rPr lang="en-GB" sz="2400" dirty="0"/>
              <a:t>physical abuse which can include hitting, kicking, shaking, biting, hair pulling, or otherwise causing physical harm.</a:t>
            </a:r>
          </a:p>
          <a:p>
            <a:pPr marL="342900" indent="-342900">
              <a:buFont typeface="Arial" panose="020B0604020202020204" pitchFamily="34" charset="0"/>
              <a:buChar char="•"/>
            </a:pPr>
            <a:r>
              <a:rPr lang="en-GB" sz="2400" dirty="0"/>
              <a:t>sexual violence, such as rape, assault by penetration and sexual assault.</a:t>
            </a:r>
          </a:p>
          <a:p>
            <a:pPr marL="342900" indent="-342900">
              <a:buFont typeface="Arial" panose="020B0604020202020204" pitchFamily="34" charset="0"/>
              <a:buChar char="•"/>
            </a:pPr>
            <a:r>
              <a:rPr lang="en-GB" sz="2400" dirty="0"/>
              <a:t>sexual harassment, such as sexual comments, remarks, jokes and online sexual Harassment.</a:t>
            </a:r>
          </a:p>
        </p:txBody>
      </p:sp>
      <p:sp>
        <p:nvSpPr>
          <p:cNvPr id="4" name="TextBox 3">
            <a:extLst>
              <a:ext uri="{FF2B5EF4-FFF2-40B4-BE49-F238E27FC236}">
                <a16:creationId xmlns:a16="http://schemas.microsoft.com/office/drawing/2014/main" id="{AAF148BC-4B95-6C08-C5E4-1ED80C8BC9A2}"/>
              </a:ext>
            </a:extLst>
          </p:cNvPr>
          <p:cNvSpPr txBox="1"/>
          <p:nvPr/>
        </p:nvSpPr>
        <p:spPr>
          <a:xfrm>
            <a:off x="395536" y="1568212"/>
            <a:ext cx="792088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Child-on-child abuse is most likely to include, but may </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not be limited to:</a:t>
            </a:r>
          </a:p>
        </p:txBody>
      </p:sp>
    </p:spTree>
    <p:extLst>
      <p:ext uri="{BB962C8B-B14F-4D97-AF65-F5344CB8AC3E}">
        <p14:creationId xmlns:p14="http://schemas.microsoft.com/office/powerpoint/2010/main" val="343972279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AA77-DB65-4D04-9FDD-68C79E073D43}"/>
              </a:ext>
            </a:extLst>
          </p:cNvPr>
          <p:cNvSpPr>
            <a:spLocks noGrp="1"/>
          </p:cNvSpPr>
          <p:nvPr>
            <p:ph type="title"/>
          </p:nvPr>
        </p:nvSpPr>
        <p:spPr>
          <a:xfrm>
            <a:off x="271462" y="489049"/>
            <a:ext cx="8601075" cy="538162"/>
          </a:xfrm>
        </p:spPr>
        <p:txBody>
          <a:bodyPr/>
          <a:lstStyle/>
          <a:p>
            <a:r>
              <a:rPr lang="en-GB" dirty="0"/>
              <a:t>Child-on-child sexual violence and sexual </a:t>
            </a:r>
            <a:br>
              <a:rPr lang="en-GB" dirty="0"/>
            </a:br>
            <a:r>
              <a:rPr lang="en-GB" dirty="0"/>
              <a:t>harassment (Part 5 KCSIE 2024)</a:t>
            </a:r>
          </a:p>
        </p:txBody>
      </p:sp>
      <p:sp>
        <p:nvSpPr>
          <p:cNvPr id="3" name="Text Placeholder 2">
            <a:extLst>
              <a:ext uri="{FF2B5EF4-FFF2-40B4-BE49-F238E27FC236}">
                <a16:creationId xmlns:a16="http://schemas.microsoft.com/office/drawing/2014/main" id="{33E84B2A-24D8-EB42-4880-DBF760583E0F}"/>
              </a:ext>
            </a:extLst>
          </p:cNvPr>
          <p:cNvSpPr>
            <a:spLocks noGrp="1"/>
          </p:cNvSpPr>
          <p:nvPr>
            <p:ph type="body" idx="1"/>
          </p:nvPr>
        </p:nvSpPr>
        <p:spPr>
          <a:xfrm>
            <a:off x="284038" y="1340768"/>
            <a:ext cx="8121846" cy="4768850"/>
          </a:xfrm>
        </p:spPr>
        <p:txBody>
          <a:bodyPr/>
          <a:lstStyle/>
          <a:p>
            <a:r>
              <a:rPr lang="en-GB" sz="2000" dirty="0"/>
              <a:t>There needs to be a recognition that even if there are no reported cases of child-on-child abuse, such abuse may still be taking place and is simply not being reported</a:t>
            </a:r>
          </a:p>
          <a:p>
            <a:endParaRPr lang="en-GB" sz="2000" dirty="0"/>
          </a:p>
          <a:p>
            <a:r>
              <a:rPr lang="en-GB" sz="2000" dirty="0"/>
              <a:t>• There needs to be a statement which makes clear there should be a zero-tolerance approach to abuse, and it should never be passed off as “banter”, “just having a laugh”, “part of growing up” or “boys being boys” as this can lead to a culture of unacceptable behaviours and an unsafe environment for children</a:t>
            </a:r>
          </a:p>
          <a:p>
            <a:endParaRPr lang="en-GB" sz="2000" dirty="0"/>
          </a:p>
          <a:p>
            <a:r>
              <a:rPr lang="en-GB" sz="2000" dirty="0"/>
              <a:t>• There needs to be recognition that it is more likely that girls will be victims and boys' perpetrators, but that all child-on-child abuse is unacceptable and will be taken seriously,</a:t>
            </a:r>
          </a:p>
          <a:p>
            <a:endParaRPr lang="en-GB" sz="2000" dirty="0"/>
          </a:p>
          <a:p>
            <a:r>
              <a:rPr lang="en-GB" sz="2000" b="1" dirty="0"/>
              <a:t>All staff working with children are advised to maintain an attitude of ‘it could happen here’, and this is especially important when considering child-on-child abuse.</a:t>
            </a:r>
          </a:p>
        </p:txBody>
      </p:sp>
    </p:spTree>
    <p:extLst>
      <p:ext uri="{BB962C8B-B14F-4D97-AF65-F5344CB8AC3E}">
        <p14:creationId xmlns:p14="http://schemas.microsoft.com/office/powerpoint/2010/main" val="121984663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141F-5A36-C1D6-D2D2-9F897C911ABF}"/>
              </a:ext>
            </a:extLst>
          </p:cNvPr>
          <p:cNvSpPr>
            <a:spLocks noGrp="1"/>
          </p:cNvSpPr>
          <p:nvPr>
            <p:ph type="title"/>
          </p:nvPr>
        </p:nvSpPr>
        <p:spPr/>
        <p:txBody>
          <a:bodyPr>
            <a:normAutofit/>
          </a:bodyPr>
          <a:lstStyle/>
          <a:p>
            <a:r>
              <a:rPr lang="en-GB" dirty="0"/>
              <a:t>How to respond to the online sexual harassment of school/college staff</a:t>
            </a:r>
          </a:p>
        </p:txBody>
      </p:sp>
      <p:pic>
        <p:nvPicPr>
          <p:cNvPr id="5" name="Picture 4">
            <a:extLst>
              <a:ext uri="{FF2B5EF4-FFF2-40B4-BE49-F238E27FC236}">
                <a16:creationId xmlns:a16="http://schemas.microsoft.com/office/drawing/2014/main" id="{C20B026F-5332-8731-4178-95A486F2DECE}"/>
              </a:ext>
            </a:extLst>
          </p:cNvPr>
          <p:cNvPicPr>
            <a:picLocks noChangeAspect="1"/>
          </p:cNvPicPr>
          <p:nvPr/>
        </p:nvPicPr>
        <p:blipFill>
          <a:blip r:embed="rId2"/>
          <a:stretch>
            <a:fillRect/>
          </a:stretch>
        </p:blipFill>
        <p:spPr>
          <a:xfrm>
            <a:off x="2000249" y="1237125"/>
            <a:ext cx="4806724" cy="5620875"/>
          </a:xfrm>
          <a:prstGeom prst="rect">
            <a:avLst/>
          </a:prstGeom>
        </p:spPr>
      </p:pic>
      <p:sp>
        <p:nvSpPr>
          <p:cNvPr id="6" name="TextBox 5">
            <a:extLst>
              <a:ext uri="{FF2B5EF4-FFF2-40B4-BE49-F238E27FC236}">
                <a16:creationId xmlns:a16="http://schemas.microsoft.com/office/drawing/2014/main" id="{5DE25E2C-C558-86C6-29A7-34446766298E}"/>
              </a:ext>
            </a:extLst>
          </p:cNvPr>
          <p:cNvSpPr txBox="1"/>
          <p:nvPr/>
        </p:nvSpPr>
        <p:spPr>
          <a:xfrm>
            <a:off x="2286001" y="1496864"/>
            <a:ext cx="2051276" cy="53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defRPr/>
            </a:pPr>
            <a:r>
              <a:rPr lang="en-GB" sz="3023" kern="0" dirty="0">
                <a:solidFill>
                  <a:srgbClr val="FFFFFF"/>
                </a:solidFill>
                <a:latin typeface="Avenir Heavy"/>
                <a:sym typeface="Avenir Heavy"/>
              </a:rPr>
              <a:t>Nov 2023</a:t>
            </a:r>
          </a:p>
        </p:txBody>
      </p:sp>
    </p:spTree>
    <p:extLst>
      <p:ext uri="{BB962C8B-B14F-4D97-AF65-F5344CB8AC3E}">
        <p14:creationId xmlns:p14="http://schemas.microsoft.com/office/powerpoint/2010/main" val="243531425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6365B-4249-23AA-07DD-C011AE2D62A4}"/>
              </a:ext>
            </a:extLst>
          </p:cNvPr>
          <p:cNvPicPr>
            <a:picLocks noChangeAspect="1"/>
          </p:cNvPicPr>
          <p:nvPr/>
        </p:nvPicPr>
        <p:blipFill>
          <a:blip r:embed="rId2"/>
          <a:stretch>
            <a:fillRect/>
          </a:stretch>
        </p:blipFill>
        <p:spPr>
          <a:xfrm>
            <a:off x="4572001" y="0"/>
            <a:ext cx="4442469" cy="6858000"/>
          </a:xfrm>
          <a:prstGeom prst="rect">
            <a:avLst/>
          </a:prstGeom>
        </p:spPr>
      </p:pic>
      <p:sp>
        <p:nvSpPr>
          <p:cNvPr id="5" name="TextBox 4">
            <a:extLst>
              <a:ext uri="{FF2B5EF4-FFF2-40B4-BE49-F238E27FC236}">
                <a16:creationId xmlns:a16="http://schemas.microsoft.com/office/drawing/2014/main" id="{C7FB7F78-4ECB-C298-5904-CE083C57EFD1}"/>
              </a:ext>
            </a:extLst>
          </p:cNvPr>
          <p:cNvSpPr txBox="1"/>
          <p:nvPr/>
        </p:nvSpPr>
        <p:spPr>
          <a:xfrm>
            <a:off x="401442" y="425957"/>
            <a:ext cx="4170558" cy="4462760"/>
          </a:xfrm>
          <a:prstGeom prst="rect">
            <a:avLst/>
          </a:prstGeom>
          <a:noFill/>
        </p:spPr>
        <p:txBody>
          <a:bodyPr wrap="square">
            <a:spAutoFit/>
          </a:bodyPr>
          <a:lstStyle/>
          <a:p>
            <a:pPr algn="ctr" defTabSz="914353"/>
            <a:r>
              <a:rPr lang="en-GB" sz="4400" dirty="0">
                <a:solidFill>
                  <a:prstClr val="black"/>
                </a:solidFill>
                <a:latin typeface="Arial"/>
                <a:sym typeface="Avenir Heavy"/>
              </a:rPr>
              <a:t>Sextortion</a:t>
            </a:r>
          </a:p>
          <a:p>
            <a:pPr defTabSz="914353"/>
            <a:endParaRPr lang="en-GB" sz="2400" dirty="0">
              <a:solidFill>
                <a:prstClr val="black"/>
              </a:solidFill>
              <a:latin typeface="Arial"/>
              <a:sym typeface="Avenir Heavy"/>
            </a:endParaRPr>
          </a:p>
          <a:p>
            <a:pPr defTabSz="914353"/>
            <a:r>
              <a:rPr lang="en-GB" sz="2400" dirty="0">
                <a:solidFill>
                  <a:prstClr val="black"/>
                </a:solidFill>
                <a:latin typeface="Arial"/>
                <a:sym typeface="Avenir Heavy"/>
              </a:rPr>
              <a:t>Tragic toll of nude photos sextortion scandal laid bare: How </a:t>
            </a:r>
            <a:r>
              <a:rPr lang="en-GB" sz="2400" b="1" dirty="0">
                <a:solidFill>
                  <a:prstClr val="black"/>
                </a:solidFill>
                <a:latin typeface="Arial"/>
                <a:sym typeface="Avenir Heavy"/>
              </a:rPr>
              <a:t>'100 children a day' </a:t>
            </a:r>
            <a:r>
              <a:rPr lang="en-GB" sz="2400" dirty="0">
                <a:solidFill>
                  <a:prstClr val="black"/>
                </a:solidFill>
                <a:latin typeface="Arial"/>
                <a:sym typeface="Avenir Heavy"/>
              </a:rPr>
              <a:t>are falling victim to scammers - after inquest heard 16-year-old private schoolboy killed himself over naked Snapchat pic blackmail</a:t>
            </a:r>
          </a:p>
        </p:txBody>
      </p:sp>
    </p:spTree>
    <p:extLst>
      <p:ext uri="{BB962C8B-B14F-4D97-AF65-F5344CB8AC3E}">
        <p14:creationId xmlns:p14="http://schemas.microsoft.com/office/powerpoint/2010/main" val="3275656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012C64-4376-DC9B-E007-56C087C12B06}"/>
              </a:ext>
            </a:extLst>
          </p:cNvPr>
          <p:cNvSpPr txBox="1"/>
          <p:nvPr/>
        </p:nvSpPr>
        <p:spPr>
          <a:xfrm>
            <a:off x="174660" y="1873057"/>
            <a:ext cx="8465906" cy="4893647"/>
          </a:xfrm>
          <a:prstGeom prst="rect">
            <a:avLst/>
          </a:prstGeom>
          <a:noFill/>
        </p:spPr>
        <p:txBody>
          <a:bodyPr wrap="square">
            <a:spAutoFit/>
          </a:bodyPr>
          <a:lstStyle/>
          <a:p>
            <a:pPr marL="342882" indent="-342882" defTabSz="914353">
              <a:buFont typeface="Arial" panose="020B0604020202020204" pitchFamily="34" charset="0"/>
              <a:buChar char="•"/>
              <a:defRPr/>
            </a:pPr>
            <a:r>
              <a:rPr lang="en-GB" dirty="0">
                <a:solidFill>
                  <a:prstClr val="black"/>
                </a:solidFill>
                <a:latin typeface="Arial"/>
                <a:sym typeface="Avenir Heavy"/>
              </a:rPr>
              <a:t>The Internet Watch Foundation (IWF) has found that in the first six months of 2023 reports of confirmed child sexual abuse involving ‘sextortion’ surged by 257%* compared with the whole of 2022.</a:t>
            </a:r>
          </a:p>
          <a:p>
            <a:pPr defTabSz="914353">
              <a:defRPr/>
            </a:pPr>
            <a:endParaRPr lang="en-GB" dirty="0">
              <a:solidFill>
                <a:prstClr val="black"/>
              </a:solidFill>
              <a:latin typeface="Arial"/>
              <a:sym typeface="Avenir Heavy"/>
            </a:endParaRPr>
          </a:p>
          <a:p>
            <a:pPr marL="342882" indent="-342882" defTabSz="914353">
              <a:buFont typeface="Arial" panose="020B0604020202020204" pitchFamily="34" charset="0"/>
              <a:buChar char="•"/>
              <a:defRPr/>
            </a:pPr>
            <a:r>
              <a:rPr lang="en-GB" dirty="0">
                <a:solidFill>
                  <a:prstClr val="black"/>
                </a:solidFill>
                <a:latin typeface="Arial"/>
                <a:sym typeface="Avenir Heavy"/>
              </a:rPr>
              <a:t>The IWF removed a record-breaking amount of criminal child sexual abuse imagery in 2023 (275,655 webpages). Almost every webpage the team worked to remove (92%) included what has been termed as ‘self-generated’ material, where children have been coerced into performing sexually via a webcam or handheld device. Of these, 42% (107,615) featured children under 10, a 66% increase on the number of webpages seen last year (64,735).</a:t>
            </a:r>
          </a:p>
          <a:p>
            <a:pPr marL="342882" indent="-342882" defTabSz="914353">
              <a:buFont typeface="Arial" panose="020B0604020202020204" pitchFamily="34" charset="0"/>
              <a:buChar char="•"/>
              <a:defRPr/>
            </a:pPr>
            <a:endParaRPr lang="en-GB" dirty="0">
              <a:solidFill>
                <a:prstClr val="black"/>
              </a:solidFill>
              <a:latin typeface="Arial"/>
              <a:sym typeface="Avenir Heavy"/>
            </a:endParaRPr>
          </a:p>
          <a:p>
            <a:pPr defTabSz="914353">
              <a:defRPr/>
            </a:pPr>
            <a:endParaRPr lang="en-GB" dirty="0">
              <a:solidFill>
                <a:prstClr val="black"/>
              </a:solidFill>
              <a:latin typeface="Arial"/>
              <a:sym typeface="Avenir Heavy"/>
            </a:endParaRPr>
          </a:p>
          <a:p>
            <a:pPr marL="342882" indent="-342882" defTabSz="914353">
              <a:buFont typeface="Arial" panose="020B0604020202020204" pitchFamily="34" charset="0"/>
              <a:buChar char="•"/>
              <a:defRPr/>
            </a:pPr>
            <a:r>
              <a:rPr lang="en-GB" dirty="0">
                <a:solidFill>
                  <a:prstClr val="black"/>
                </a:solidFill>
                <a:latin typeface="Arial"/>
                <a:sym typeface="Avenir Heavy"/>
              </a:rPr>
              <a:t>There has been a “shocking” increase in the reports of children tricked into sharing sexual images of themselves by abuser’s intent on extorting money or further imagery from their victims.</a:t>
            </a:r>
          </a:p>
          <a:p>
            <a:pPr marL="342882" indent="-342882" defTabSz="914353">
              <a:buFont typeface="Arial" panose="020B0604020202020204" pitchFamily="34" charset="0"/>
              <a:buChar char="•"/>
              <a:defRPr/>
            </a:pPr>
            <a:endParaRPr lang="en-GB" dirty="0">
              <a:solidFill>
                <a:prstClr val="black"/>
              </a:solidFill>
              <a:latin typeface="Arial"/>
              <a:sym typeface="Avenir Heavy"/>
            </a:endParaRPr>
          </a:p>
          <a:p>
            <a:pPr defTabSz="914353">
              <a:defRPr/>
            </a:pPr>
            <a:endParaRPr lang="en-GB" sz="2400" dirty="0">
              <a:solidFill>
                <a:prstClr val="black"/>
              </a:solidFill>
              <a:latin typeface="Arial"/>
              <a:sym typeface="Avenir Heavy"/>
            </a:endParaRPr>
          </a:p>
        </p:txBody>
      </p:sp>
      <p:sp>
        <p:nvSpPr>
          <p:cNvPr id="5" name="TextBox 4">
            <a:extLst>
              <a:ext uri="{FF2B5EF4-FFF2-40B4-BE49-F238E27FC236}">
                <a16:creationId xmlns:a16="http://schemas.microsoft.com/office/drawing/2014/main" id="{4ACAED80-130E-09FA-23D6-3CF47BDA7626}"/>
              </a:ext>
            </a:extLst>
          </p:cNvPr>
          <p:cNvSpPr txBox="1"/>
          <p:nvPr/>
        </p:nvSpPr>
        <p:spPr>
          <a:xfrm>
            <a:off x="246579" y="121030"/>
            <a:ext cx="6349430" cy="1569660"/>
          </a:xfrm>
          <a:prstGeom prst="rect">
            <a:avLst/>
          </a:prstGeom>
          <a:noFill/>
        </p:spPr>
        <p:txBody>
          <a:bodyPr wrap="square">
            <a:spAutoFit/>
          </a:bodyPr>
          <a:lstStyle/>
          <a:p>
            <a:pPr defTabSz="914353">
              <a:defRPr/>
            </a:pPr>
            <a:r>
              <a:rPr lang="en-GB" sz="3200" b="1" dirty="0">
                <a:solidFill>
                  <a:srgbClr val="FF0000"/>
                </a:solidFill>
                <a:latin typeface="Arial"/>
                <a:sym typeface="Avenir Heavy"/>
              </a:rPr>
              <a:t>Sexual abuse imagery of primary school children 1,000 per cent worse since lockdown</a:t>
            </a:r>
          </a:p>
        </p:txBody>
      </p:sp>
      <p:pic>
        <p:nvPicPr>
          <p:cNvPr id="7" name="Picture 6">
            <a:extLst>
              <a:ext uri="{FF2B5EF4-FFF2-40B4-BE49-F238E27FC236}">
                <a16:creationId xmlns:a16="http://schemas.microsoft.com/office/drawing/2014/main" id="{FD6A8B7F-56E3-5CCB-79C9-BD815460DDBA}"/>
              </a:ext>
            </a:extLst>
          </p:cNvPr>
          <p:cNvPicPr>
            <a:picLocks noChangeAspect="1"/>
          </p:cNvPicPr>
          <p:nvPr/>
        </p:nvPicPr>
        <p:blipFill>
          <a:blip r:embed="rId2"/>
          <a:stretch>
            <a:fillRect/>
          </a:stretch>
        </p:blipFill>
        <p:spPr>
          <a:xfrm>
            <a:off x="6596009" y="121031"/>
            <a:ext cx="2152650" cy="1569660"/>
          </a:xfrm>
          <a:prstGeom prst="rect">
            <a:avLst/>
          </a:prstGeom>
        </p:spPr>
      </p:pic>
    </p:spTree>
    <p:extLst>
      <p:ext uri="{BB962C8B-B14F-4D97-AF65-F5344CB8AC3E}">
        <p14:creationId xmlns:p14="http://schemas.microsoft.com/office/powerpoint/2010/main" val="1198386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9A6769-3DBB-426B-BEC6-2CE92A4E7257}"/>
              </a:ext>
            </a:extLst>
          </p:cNvPr>
          <p:cNvSpPr/>
          <p:nvPr/>
        </p:nvSpPr>
        <p:spPr>
          <a:xfrm>
            <a:off x="207963" y="368300"/>
            <a:ext cx="8728075" cy="5674630"/>
          </a:xfrm>
          <a:prstGeom prst="rect">
            <a:avLst/>
          </a:prstGeom>
        </p:spPr>
        <p:txBody>
          <a:bodyPr>
            <a:spAutoFit/>
          </a:bodyPr>
          <a:lstStyle/>
          <a:p>
            <a:pPr defTabSz="410709" hangingPunct="0">
              <a:defRPr/>
            </a:pPr>
            <a:r>
              <a:rPr lang="en-GB" sz="3023" kern="0" dirty="0">
                <a:solidFill>
                  <a:srgbClr val="FFFFFF">
                    <a:lumMod val="95000"/>
                  </a:srgbClr>
                </a:solidFill>
                <a:latin typeface="Avenir Heavy"/>
                <a:ea typeface="ＭＳ Ｐゴシック" panose="020B0600070205080204" pitchFamily="34" charset="-128"/>
                <a:sym typeface="Avenir Heavy"/>
              </a:rPr>
              <a:t>Indecent Images of Children (IIOC)</a:t>
            </a:r>
          </a:p>
          <a:p>
            <a:pPr defTabSz="410709" hangingPunct="0">
              <a:defRPr/>
            </a:pPr>
            <a:endParaRPr lang="en-GB" sz="3023" kern="0" dirty="0">
              <a:solidFill>
                <a:srgbClr val="314764"/>
              </a:solidFill>
              <a:latin typeface="Avenir Heavy"/>
              <a:ea typeface="ＭＳ Ｐゴシック" panose="020B0600070205080204" pitchFamily="34" charset="-128"/>
              <a:sym typeface="Avenir Heavy"/>
            </a:endParaRPr>
          </a:p>
          <a:p>
            <a:pPr defTabSz="410709" hangingPunct="0">
              <a:defRPr/>
            </a:pPr>
            <a:r>
              <a:rPr lang="en-GB" sz="3023" kern="0" dirty="0">
                <a:solidFill>
                  <a:srgbClr val="314764"/>
                </a:solidFill>
                <a:latin typeface="Avenir Heavy"/>
                <a:ea typeface="ＭＳ Ｐゴシック" panose="020B0600070205080204" pitchFamily="34" charset="-128"/>
                <a:sym typeface="Avenir Heavy"/>
              </a:rPr>
              <a:t>“Indecent” is not defined in legislation. It is a matter for the Jury or the Magistrate to decide whether an image of a child is “Indecent”.</a:t>
            </a:r>
          </a:p>
          <a:p>
            <a:pPr defTabSz="410709" hangingPunct="0">
              <a:defRPr/>
            </a:pPr>
            <a:endParaRPr lang="en-GB" sz="3023" kern="0" dirty="0">
              <a:solidFill>
                <a:srgbClr val="314764"/>
              </a:solidFill>
              <a:latin typeface="Avenir Heavy"/>
              <a:ea typeface="ＭＳ Ｐゴシック" panose="020B0600070205080204" pitchFamily="34" charset="-128"/>
              <a:sym typeface="Avenir Heavy"/>
            </a:endParaRPr>
          </a:p>
          <a:p>
            <a:pPr defTabSz="410709" hangingPunct="0">
              <a:defRPr/>
            </a:pPr>
            <a:r>
              <a:rPr lang="en-GB" sz="3023" kern="0" dirty="0">
                <a:solidFill>
                  <a:srgbClr val="314764"/>
                </a:solidFill>
                <a:latin typeface="Avenir Heavy"/>
                <a:ea typeface="ＭＳ Ｐゴシック" panose="020B0600070205080204" pitchFamily="34" charset="-128"/>
                <a:sym typeface="Avenir Heavy"/>
              </a:rPr>
              <a:t>For most purposes, if the imagery contains a naked young person, a topless girl, and/or displays genitals or sex acts, including masturbation, then it will be considered indecent. Indecent images may also include overtly sexual images of young people in their underwear.</a:t>
            </a:r>
          </a:p>
        </p:txBody>
      </p:sp>
    </p:spTree>
    <p:extLst>
      <p:ext uri="{BB962C8B-B14F-4D97-AF65-F5344CB8AC3E}">
        <p14:creationId xmlns:p14="http://schemas.microsoft.com/office/powerpoint/2010/main" val="405844673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a:extLst>
              <a:ext uri="{FF2B5EF4-FFF2-40B4-BE49-F238E27FC236}">
                <a16:creationId xmlns:a16="http://schemas.microsoft.com/office/drawing/2014/main" id="{0B5E3EB5-51BA-4C38-85B6-48FF3BAC317F}"/>
              </a:ext>
            </a:extLst>
          </p:cNvPr>
          <p:cNvSpPr/>
          <p:nvPr/>
        </p:nvSpPr>
        <p:spPr>
          <a:xfrm>
            <a:off x="138114" y="6350"/>
            <a:ext cx="9005887" cy="6149504"/>
          </a:xfrm>
          <a:prstGeom prst="rect">
            <a:avLst/>
          </a:prstGeom>
          <a:ln w="12700">
            <a:miter lim="400000"/>
          </a:ln>
          <a:extLst>
            <a:ext uri="{C572A759-6A51-4108-AA02-DFA0A04FC94B}"/>
          </a:extLst>
        </p:spPr>
        <p:txBody>
          <a:bodyPr lIns="45719" rIns="45719">
            <a:spAutoFit/>
          </a:bodyPr>
          <a:lstStyle/>
          <a:p>
            <a:pPr defTabSz="410730" hangingPunct="0">
              <a:defRPr/>
            </a:pPr>
            <a:r>
              <a:rPr sz="2531" b="1" kern="0" dirty="0">
                <a:solidFill>
                  <a:srgbClr val="FFFFFF"/>
                </a:solidFill>
                <a:latin typeface="Avenir Heavy"/>
                <a:ea typeface="Tahoma" panose="020B0604030504040204" pitchFamily="34" charset="0"/>
                <a:cs typeface="Tahoma" panose="020B0604030504040204" pitchFamily="34" charset="0"/>
                <a:sym typeface="Avenir Heavy"/>
              </a:rPr>
              <a:t>An Immediate referral to police and/or Social Services should be made if at this initial stage:-</a:t>
            </a:r>
          </a:p>
          <a:p>
            <a:pPr defTabSz="410730" hangingPunct="0">
              <a:buClr>
                <a:srgbClr val="B41E69"/>
              </a:buClr>
              <a:defRPr/>
            </a:pPr>
            <a:endParaRPr sz="4299"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endParaRPr>
          </a:p>
          <a:p>
            <a:pPr marL="342865" indent="-342865" defTabSz="410730" hangingPunct="0">
              <a:buClr>
                <a:srgbClr val="B41E69"/>
              </a:buClr>
              <a:buSzPct val="100000"/>
              <a:buFontTx/>
              <a:buAutoNum type="arabicPeriod"/>
              <a:defRPr sz="2000"/>
            </a:pPr>
            <a:r>
              <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The incident involves an adult</a:t>
            </a:r>
          </a:p>
          <a:p>
            <a:pPr marL="342865" indent="-342865" defTabSz="410730" hangingPunct="0">
              <a:buClr>
                <a:srgbClr val="B41E69"/>
              </a:buClr>
              <a:buSzPct val="100000"/>
              <a:buFontTx/>
              <a:buAutoNum type="arabicPeriod"/>
              <a:defRPr sz="2000"/>
            </a:pPr>
            <a:endPar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endParaRPr>
          </a:p>
          <a:p>
            <a:pPr marL="342865" indent="-342865" defTabSz="410730" hangingPunct="0">
              <a:buClr>
                <a:srgbClr val="B41E69"/>
              </a:buClr>
              <a:buSzPct val="100000"/>
              <a:buFontTx/>
              <a:buAutoNum type="arabicPeriod" startAt="2"/>
              <a:defRPr sz="2000"/>
            </a:pPr>
            <a:r>
              <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A  young person has been coerced, blackmailed or groomed, or if there are concerns about their capacity to consent (for example, owing to special educational needs)</a:t>
            </a:r>
          </a:p>
          <a:p>
            <a:pPr marL="342865" indent="-342865" defTabSz="410730" hangingPunct="0">
              <a:buClr>
                <a:srgbClr val="B41E69"/>
              </a:buClr>
              <a:buSzPct val="100000"/>
              <a:buFontTx/>
              <a:buAutoNum type="arabicPeriod" startAt="2"/>
              <a:defRPr sz="2000"/>
            </a:pPr>
            <a:endPar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endParaRPr>
          </a:p>
          <a:p>
            <a:pPr marL="342865" indent="-342865" defTabSz="410730" hangingPunct="0">
              <a:buClr>
                <a:srgbClr val="B41E69"/>
              </a:buClr>
              <a:buSzPct val="100000"/>
              <a:buFontTx/>
              <a:buAutoNum type="arabicPeriod" startAt="3"/>
              <a:defRPr sz="2000"/>
            </a:pPr>
            <a:r>
              <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The content depicts sexual acts which are unusual for the young person’s developmental </a:t>
            </a:r>
            <a:r>
              <a:rPr lang="en-GB"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stage or</a:t>
            </a:r>
            <a:r>
              <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 is violent.</a:t>
            </a:r>
          </a:p>
          <a:p>
            <a:pPr marL="342865" indent="-342865" defTabSz="410730" hangingPunct="0">
              <a:buClr>
                <a:srgbClr val="B41E69"/>
              </a:buClr>
              <a:buSzPct val="100000"/>
              <a:buFontTx/>
              <a:buAutoNum type="arabicPeriod" startAt="3"/>
              <a:defRPr sz="2000"/>
            </a:pPr>
            <a:endPar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endParaRPr>
          </a:p>
          <a:p>
            <a:pPr marL="342865" indent="-342865" defTabSz="410730" hangingPunct="0">
              <a:buClr>
                <a:srgbClr val="B41E69"/>
              </a:buClr>
              <a:buSzPct val="100000"/>
              <a:buFontTx/>
              <a:buAutoNum type="arabicPeriod" startAt="4"/>
              <a:defRPr sz="2000"/>
            </a:pPr>
            <a:r>
              <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The imagery involves sexual acts and </a:t>
            </a:r>
            <a:r>
              <a:rPr sz="2000" b="1"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any pupil in the imagery is under 13.</a:t>
            </a:r>
          </a:p>
          <a:p>
            <a:pPr marL="342865" indent="-342865" defTabSz="410730" hangingPunct="0">
              <a:buClr>
                <a:srgbClr val="B41E69"/>
              </a:buClr>
              <a:buSzPct val="100000"/>
              <a:buFontTx/>
              <a:buAutoNum type="arabicPeriod" startAt="4"/>
              <a:defRPr sz="2000" b="1"/>
            </a:pPr>
            <a:endParaRPr sz="2000" b="1"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endParaRPr>
          </a:p>
          <a:p>
            <a:pPr marL="342865" indent="-342865" defTabSz="410730" hangingPunct="0">
              <a:buClr>
                <a:srgbClr val="B41E69"/>
              </a:buClr>
              <a:buSzPct val="100000"/>
              <a:buFontTx/>
              <a:buAutoNum type="arabicPeriod" startAt="5"/>
              <a:defRPr sz="2000"/>
            </a:pPr>
            <a:r>
              <a:rPr sz="2000" kern="0" dirty="0">
                <a:solidFill>
                  <a:srgbClr val="314764"/>
                </a:solidFill>
                <a:latin typeface="Tahoma" panose="020B0604030504040204" pitchFamily="34" charset="0"/>
                <a:ea typeface="Tahoma" panose="020B0604030504040204" pitchFamily="34" charset="0"/>
                <a:cs typeface="Tahoma" panose="020B0604030504040204" pitchFamily="34" charset="0"/>
                <a:sym typeface="Avenir Heavy"/>
              </a:rPr>
              <a:t>You have reason to believe a young person is at immediate risk of harm owing to the sharing of the imagery, for example, the young person is presenting as suicidal or self-harming.</a:t>
            </a:r>
          </a:p>
        </p:txBody>
      </p:sp>
    </p:spTree>
    <p:extLst>
      <p:ext uri="{BB962C8B-B14F-4D97-AF65-F5344CB8AC3E}">
        <p14:creationId xmlns:p14="http://schemas.microsoft.com/office/powerpoint/2010/main" val="2890369383"/>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CD475-EFA3-4365-835C-B5F7F7FFB2B5}"/>
              </a:ext>
            </a:extLst>
          </p:cNvPr>
          <p:cNvSpPr txBox="1"/>
          <p:nvPr/>
        </p:nvSpPr>
        <p:spPr>
          <a:xfrm>
            <a:off x="323528" y="245938"/>
            <a:ext cx="604867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170" hangingPunct="0">
              <a:defRPr/>
            </a:pPr>
            <a:r>
              <a:rPr lang="en-GB" sz="2800" dirty="0">
                <a:solidFill>
                  <a:srgbClr val="FFFFFF"/>
                </a:solidFill>
                <a:latin typeface="Avenir Heavy"/>
                <a:cs typeface="Times New Roman" pitchFamily="18" charset="0"/>
                <a:sym typeface="Avenir Heavy"/>
              </a:rPr>
              <a:t>Guidance for Schools – March 2023</a:t>
            </a:r>
          </a:p>
        </p:txBody>
      </p:sp>
      <p:pic>
        <p:nvPicPr>
          <p:cNvPr id="5" name="Picture 4">
            <a:extLst>
              <a:ext uri="{FF2B5EF4-FFF2-40B4-BE49-F238E27FC236}">
                <a16:creationId xmlns:a16="http://schemas.microsoft.com/office/drawing/2014/main" id="{CE8187F9-CAEB-B060-E40C-2C3D16CA5354}"/>
              </a:ext>
            </a:extLst>
          </p:cNvPr>
          <p:cNvPicPr>
            <a:picLocks noChangeAspect="1"/>
          </p:cNvPicPr>
          <p:nvPr/>
        </p:nvPicPr>
        <p:blipFill>
          <a:blip r:embed="rId2"/>
          <a:stretch>
            <a:fillRect/>
          </a:stretch>
        </p:blipFill>
        <p:spPr>
          <a:xfrm>
            <a:off x="323528" y="1304818"/>
            <a:ext cx="4400550" cy="5450440"/>
          </a:xfrm>
          <a:prstGeom prst="rect">
            <a:avLst/>
          </a:prstGeom>
        </p:spPr>
      </p:pic>
      <p:sp>
        <p:nvSpPr>
          <p:cNvPr id="7" name="TextBox 6">
            <a:extLst>
              <a:ext uri="{FF2B5EF4-FFF2-40B4-BE49-F238E27FC236}">
                <a16:creationId xmlns:a16="http://schemas.microsoft.com/office/drawing/2014/main" id="{30D25FA6-3B6F-7E5E-188E-15BD48EB2036}"/>
              </a:ext>
            </a:extLst>
          </p:cNvPr>
          <p:cNvSpPr txBox="1"/>
          <p:nvPr/>
        </p:nvSpPr>
        <p:spPr>
          <a:xfrm>
            <a:off x="4811516" y="1304819"/>
            <a:ext cx="3937037"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353" fontAlgn="base">
              <a:spcBef>
                <a:spcPct val="0"/>
              </a:spcBef>
              <a:spcAft>
                <a:spcPct val="0"/>
              </a:spcAft>
              <a:defRPr/>
            </a:pPr>
            <a:r>
              <a:rPr lang="en-GB" dirty="0">
                <a:solidFill>
                  <a:srgbClr val="314764"/>
                </a:solidFill>
                <a:latin typeface="Arial" charset="0"/>
                <a:cs typeface="Times New Roman" pitchFamily="18" charset="0"/>
                <a:sym typeface="Avenir Heavy"/>
              </a:rPr>
              <a:t>This advice outlines how to respond to an incident of nudes and semi-nudes being shared, including:</a:t>
            </a:r>
          </a:p>
          <a:p>
            <a:pPr defTabSz="914353" fontAlgn="base">
              <a:spcBef>
                <a:spcPct val="0"/>
              </a:spcBef>
              <a:spcAft>
                <a:spcPct val="0"/>
              </a:spcAft>
              <a:defRPr/>
            </a:pPr>
            <a:endParaRPr lang="en-GB" dirty="0">
              <a:solidFill>
                <a:srgbClr val="314764"/>
              </a:solidFill>
              <a:latin typeface="Arial" charset="0"/>
              <a:cs typeface="Times New Roman" pitchFamily="18" charset="0"/>
              <a:sym typeface="Avenir Heavy"/>
            </a:endParaRPr>
          </a:p>
          <a:p>
            <a:pPr marL="285736" indent="-285736" defTabSz="914353" fontAlgn="base">
              <a:spcBef>
                <a:spcPct val="0"/>
              </a:spcBef>
              <a:spcAft>
                <a:spcPct val="0"/>
              </a:spcAft>
              <a:buFont typeface="Arial" panose="020B0604020202020204" pitchFamily="34" charset="0"/>
              <a:buChar char="•"/>
              <a:defRPr/>
            </a:pPr>
            <a:r>
              <a:rPr lang="en-GB" dirty="0">
                <a:solidFill>
                  <a:srgbClr val="314764"/>
                </a:solidFill>
                <a:latin typeface="Arial" charset="0"/>
                <a:cs typeface="Times New Roman" pitchFamily="18" charset="0"/>
                <a:sym typeface="Avenir Heavy"/>
              </a:rPr>
              <a:t>risk assessing situations</a:t>
            </a:r>
          </a:p>
          <a:p>
            <a:pPr marL="285736" indent="-285736" defTabSz="914353" fontAlgn="base">
              <a:spcBef>
                <a:spcPct val="0"/>
              </a:spcBef>
              <a:spcAft>
                <a:spcPct val="0"/>
              </a:spcAft>
              <a:buFont typeface="Arial" panose="020B0604020202020204" pitchFamily="34" charset="0"/>
              <a:buChar char="•"/>
              <a:defRPr/>
            </a:pPr>
            <a:endParaRPr lang="en-GB" dirty="0">
              <a:solidFill>
                <a:srgbClr val="314764"/>
              </a:solidFill>
              <a:latin typeface="Arial" charset="0"/>
              <a:cs typeface="Times New Roman" pitchFamily="18" charset="0"/>
              <a:sym typeface="Avenir Heavy"/>
            </a:endParaRPr>
          </a:p>
          <a:p>
            <a:pPr marL="285736" indent="-285736" defTabSz="914353" fontAlgn="base">
              <a:spcBef>
                <a:spcPct val="0"/>
              </a:spcBef>
              <a:spcAft>
                <a:spcPct val="0"/>
              </a:spcAft>
              <a:buFont typeface="Arial" panose="020B0604020202020204" pitchFamily="34" charset="0"/>
              <a:buChar char="•"/>
              <a:defRPr/>
            </a:pPr>
            <a:r>
              <a:rPr lang="en-GB" dirty="0">
                <a:solidFill>
                  <a:srgbClr val="314764"/>
                </a:solidFill>
                <a:latin typeface="Arial" charset="0"/>
                <a:cs typeface="Times New Roman" pitchFamily="18" charset="0"/>
                <a:sym typeface="Avenir Heavy"/>
              </a:rPr>
              <a:t>safeguarding and supporting children and young people</a:t>
            </a:r>
          </a:p>
          <a:p>
            <a:pPr marL="285736" indent="-285736" defTabSz="914353" fontAlgn="base">
              <a:spcBef>
                <a:spcPct val="0"/>
              </a:spcBef>
              <a:spcAft>
                <a:spcPct val="0"/>
              </a:spcAft>
              <a:buFont typeface="Arial" panose="020B0604020202020204" pitchFamily="34" charset="0"/>
              <a:buChar char="•"/>
              <a:defRPr/>
            </a:pPr>
            <a:endParaRPr lang="en-GB" dirty="0">
              <a:solidFill>
                <a:srgbClr val="314764"/>
              </a:solidFill>
              <a:latin typeface="Arial" charset="0"/>
              <a:cs typeface="Times New Roman" pitchFamily="18" charset="0"/>
              <a:sym typeface="Avenir Heavy"/>
            </a:endParaRPr>
          </a:p>
          <a:p>
            <a:pPr marL="285736" indent="-285736" defTabSz="914353" fontAlgn="base">
              <a:spcBef>
                <a:spcPct val="0"/>
              </a:spcBef>
              <a:spcAft>
                <a:spcPct val="0"/>
              </a:spcAft>
              <a:buFont typeface="Arial" panose="020B0604020202020204" pitchFamily="34" charset="0"/>
              <a:buChar char="•"/>
              <a:defRPr/>
            </a:pPr>
            <a:r>
              <a:rPr lang="en-GB" dirty="0">
                <a:solidFill>
                  <a:srgbClr val="314764"/>
                </a:solidFill>
                <a:latin typeface="Arial" charset="0"/>
                <a:cs typeface="Times New Roman" pitchFamily="18" charset="0"/>
                <a:sym typeface="Avenir Heavy"/>
              </a:rPr>
              <a:t>handling devices and images recording incidents, including the role of other agencies</a:t>
            </a:r>
          </a:p>
          <a:p>
            <a:pPr marL="285736" indent="-285736" defTabSz="914353" fontAlgn="base">
              <a:spcBef>
                <a:spcPct val="0"/>
              </a:spcBef>
              <a:spcAft>
                <a:spcPct val="0"/>
              </a:spcAft>
              <a:buFont typeface="Arial" panose="020B0604020202020204" pitchFamily="34" charset="0"/>
              <a:buChar char="•"/>
              <a:defRPr/>
            </a:pPr>
            <a:endParaRPr lang="en-GB" dirty="0">
              <a:solidFill>
                <a:srgbClr val="314764"/>
              </a:solidFill>
              <a:latin typeface="Arial" charset="0"/>
              <a:cs typeface="Times New Roman" pitchFamily="18" charset="0"/>
              <a:sym typeface="Avenir Heavy"/>
            </a:endParaRPr>
          </a:p>
          <a:p>
            <a:pPr marL="285736" indent="-285736" defTabSz="914353" fontAlgn="base">
              <a:spcBef>
                <a:spcPct val="0"/>
              </a:spcBef>
              <a:spcAft>
                <a:spcPct val="0"/>
              </a:spcAft>
              <a:buFont typeface="Arial" panose="020B0604020202020204" pitchFamily="34" charset="0"/>
              <a:buChar char="•"/>
              <a:defRPr/>
            </a:pPr>
            <a:r>
              <a:rPr lang="en-GB" dirty="0">
                <a:solidFill>
                  <a:srgbClr val="314764"/>
                </a:solidFill>
                <a:latin typeface="Arial" charset="0"/>
                <a:cs typeface="Times New Roman" pitchFamily="18" charset="0"/>
                <a:sym typeface="Avenir Heavy"/>
              </a:rPr>
              <a:t>informing parents and carers</a:t>
            </a:r>
          </a:p>
        </p:txBody>
      </p:sp>
    </p:spTree>
    <p:extLst>
      <p:ext uri="{BB962C8B-B14F-4D97-AF65-F5344CB8AC3E}">
        <p14:creationId xmlns:p14="http://schemas.microsoft.com/office/powerpoint/2010/main" val="354897776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0087-BA10-9409-8C00-AB8D8641EBC7}"/>
              </a:ext>
            </a:extLst>
          </p:cNvPr>
          <p:cNvSpPr>
            <a:spLocks noGrp="1"/>
          </p:cNvSpPr>
          <p:nvPr>
            <p:ph type="title"/>
          </p:nvPr>
        </p:nvSpPr>
        <p:spPr/>
        <p:txBody>
          <a:bodyPr>
            <a:noAutofit/>
          </a:bodyPr>
          <a:lstStyle/>
          <a:p>
            <a:r>
              <a:rPr lang="en-GB" sz="3200" dirty="0"/>
              <a:t>Searching Electronic Devices</a:t>
            </a:r>
          </a:p>
        </p:txBody>
      </p:sp>
      <p:sp>
        <p:nvSpPr>
          <p:cNvPr id="3" name="Text Placeholder 2">
            <a:extLst>
              <a:ext uri="{FF2B5EF4-FFF2-40B4-BE49-F238E27FC236}">
                <a16:creationId xmlns:a16="http://schemas.microsoft.com/office/drawing/2014/main" id="{B80D16F9-6457-6842-BCBE-749764CCE3B2}"/>
              </a:ext>
            </a:extLst>
          </p:cNvPr>
          <p:cNvSpPr>
            <a:spLocks noGrp="1"/>
          </p:cNvSpPr>
          <p:nvPr>
            <p:ph type="body" idx="1"/>
          </p:nvPr>
        </p:nvSpPr>
        <p:spPr>
          <a:xfrm>
            <a:off x="3544301" y="1649235"/>
            <a:ext cx="5404491" cy="4768850"/>
          </a:xfrm>
        </p:spPr>
        <p:txBody>
          <a:bodyPr>
            <a:noAutofit/>
          </a:bodyPr>
          <a:lstStyle/>
          <a:p>
            <a:r>
              <a:rPr lang="en-GB" sz="2000" b="1" dirty="0"/>
              <a:t>Searching for devices</a:t>
            </a:r>
          </a:p>
          <a:p>
            <a:r>
              <a:rPr lang="en-GB" sz="2000" dirty="0"/>
              <a:t>The Searching, Screening and Confiscation advice for schools highlights how the Education Act 2011 gives schools the power to search pupils for devices, search data on devices. This power applies to all schools and there is no need to have parental consent to search through a young person’s mobile phone.</a:t>
            </a:r>
          </a:p>
          <a:p>
            <a:r>
              <a:rPr lang="en-GB" sz="2000" dirty="0"/>
              <a:t>If during a search a teacher finds material which concerns them and they reasonably suspect the material has been or could be used to cause harm or commit an offence, they can decide whether they should delete the material or retain it as evidence of a criminal offence or a breach of school discipline. They can also decide whether the material is of such seriousness that the police need to be involved.</a:t>
            </a:r>
          </a:p>
        </p:txBody>
      </p:sp>
      <p:pic>
        <p:nvPicPr>
          <p:cNvPr id="4" name="Picture 3">
            <a:extLst>
              <a:ext uri="{FF2B5EF4-FFF2-40B4-BE49-F238E27FC236}">
                <a16:creationId xmlns:a16="http://schemas.microsoft.com/office/drawing/2014/main" id="{FC14B97D-2627-3FF2-DB4D-442FB8218A96}"/>
              </a:ext>
            </a:extLst>
          </p:cNvPr>
          <p:cNvPicPr>
            <a:picLocks noChangeAspect="1"/>
          </p:cNvPicPr>
          <p:nvPr/>
        </p:nvPicPr>
        <p:blipFill>
          <a:blip r:embed="rId2"/>
          <a:stretch>
            <a:fillRect/>
          </a:stretch>
        </p:blipFill>
        <p:spPr>
          <a:xfrm>
            <a:off x="271464" y="1787703"/>
            <a:ext cx="3170380" cy="4768850"/>
          </a:xfrm>
          <a:prstGeom prst="rect">
            <a:avLst/>
          </a:prstGeom>
        </p:spPr>
      </p:pic>
    </p:spTree>
    <p:extLst>
      <p:ext uri="{BB962C8B-B14F-4D97-AF65-F5344CB8AC3E}">
        <p14:creationId xmlns:p14="http://schemas.microsoft.com/office/powerpoint/2010/main" val="5426208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5C10D-2EE4-4BBB-A56A-3C574F6D6389}"/>
              </a:ext>
            </a:extLst>
          </p:cNvPr>
          <p:cNvSpPr>
            <a:spLocks noGrp="1"/>
          </p:cNvSpPr>
          <p:nvPr>
            <p:ph type="title"/>
          </p:nvPr>
        </p:nvSpPr>
        <p:spPr>
          <a:xfrm>
            <a:off x="246987" y="-62225"/>
            <a:ext cx="6172200" cy="857250"/>
          </a:xfrm>
        </p:spPr>
        <p:txBody>
          <a:bodyPr>
            <a:normAutofit/>
          </a:bodyPr>
          <a:lstStyle/>
          <a:p>
            <a:r>
              <a:rPr lang="en-GB" sz="2100" dirty="0"/>
              <a:t>Sutton Local Safeguarding Children’s Partnership (LSCP)</a:t>
            </a:r>
          </a:p>
        </p:txBody>
      </p:sp>
      <p:pic>
        <p:nvPicPr>
          <p:cNvPr id="5" name="Content Placeholder 4">
            <a:extLst>
              <a:ext uri="{FF2B5EF4-FFF2-40B4-BE49-F238E27FC236}">
                <a16:creationId xmlns:a16="http://schemas.microsoft.com/office/drawing/2014/main" id="{2C6A68A3-2D8E-49B8-B4CA-CA7ADF1E04D7}"/>
              </a:ext>
            </a:extLst>
          </p:cNvPr>
          <p:cNvPicPr>
            <a:picLocks noGrp="1" noChangeAspect="1"/>
          </p:cNvPicPr>
          <p:nvPr>
            <p:ph idx="1"/>
          </p:nvPr>
        </p:nvPicPr>
        <p:blipFill>
          <a:blip r:embed="rId2"/>
          <a:stretch>
            <a:fillRect/>
          </a:stretch>
        </p:blipFill>
        <p:spPr>
          <a:xfrm>
            <a:off x="509198" y="2799148"/>
            <a:ext cx="8204073" cy="2877219"/>
          </a:xfrm>
        </p:spPr>
      </p:pic>
      <p:sp>
        <p:nvSpPr>
          <p:cNvPr id="6" name="TextBox 5">
            <a:extLst>
              <a:ext uri="{FF2B5EF4-FFF2-40B4-BE49-F238E27FC236}">
                <a16:creationId xmlns:a16="http://schemas.microsoft.com/office/drawing/2014/main" id="{B9FEC65D-EE95-4545-9AEE-D1CA0522F65E}"/>
              </a:ext>
            </a:extLst>
          </p:cNvPr>
          <p:cNvSpPr txBox="1"/>
          <p:nvPr/>
        </p:nvSpPr>
        <p:spPr>
          <a:xfrm>
            <a:off x="1728305" y="1926827"/>
            <a:ext cx="5799470" cy="751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46" hangingPunct="0">
              <a:defRPr/>
            </a:pPr>
            <a:r>
              <a:rPr lang="en-GB" sz="2267" b="1" kern="0" dirty="0">
                <a:solidFill>
                  <a:srgbClr val="314764"/>
                </a:solidFill>
                <a:latin typeface="Avenir Heavy"/>
                <a:sym typeface="Avenir Heavy"/>
              </a:rPr>
              <a:t>The “Go To” place for Safeguarding Advice</a:t>
            </a:r>
          </a:p>
          <a:p>
            <a:pPr algn="ctr" defTabSz="308046" hangingPunct="0">
              <a:defRPr/>
            </a:pPr>
            <a:r>
              <a:rPr lang="en-GB" sz="2267" b="1" kern="0" dirty="0">
                <a:solidFill>
                  <a:srgbClr val="00B0F0"/>
                </a:solidFill>
                <a:latin typeface="Avenir Heavy"/>
                <a:sym typeface="Avenir Heavy"/>
              </a:rPr>
              <a:t>www.suttonlscp.org.uk</a:t>
            </a:r>
          </a:p>
        </p:txBody>
      </p:sp>
    </p:spTree>
    <p:extLst>
      <p:ext uri="{BB962C8B-B14F-4D97-AF65-F5344CB8AC3E}">
        <p14:creationId xmlns:p14="http://schemas.microsoft.com/office/powerpoint/2010/main" val="3598044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7D4C4-7EBB-206D-5C11-6BCF560F0621}"/>
              </a:ext>
            </a:extLst>
          </p:cNvPr>
          <p:cNvPicPr>
            <a:picLocks noChangeAspect="1"/>
          </p:cNvPicPr>
          <p:nvPr/>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1664201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port Remove - removing nude images online">
            <a:hlinkClick r:id="" action="ppaction://media"/>
            <a:extLst>
              <a:ext uri="{FF2B5EF4-FFF2-40B4-BE49-F238E27FC236}">
                <a16:creationId xmlns:a16="http://schemas.microsoft.com/office/drawing/2014/main" id="{8F21DF7F-F3C0-4265-B1DD-A04AF5E77A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8823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5D64026-7106-4AB1-9D00-F5301100309B}"/>
              </a:ext>
            </a:extLst>
          </p:cNvPr>
          <p:cNvSpPr>
            <a:spLocks noGrp="1" noChangeArrowheads="1"/>
          </p:cNvSpPr>
          <p:nvPr>
            <p:ph type="title"/>
          </p:nvPr>
        </p:nvSpPr>
        <p:spPr>
          <a:xfrm>
            <a:off x="468313" y="0"/>
            <a:ext cx="8229600" cy="1143000"/>
          </a:xfrm>
        </p:spPr>
        <p:txBody>
          <a:bodyPr vert="horz" wrap="square" lIns="91440" tIns="45720" rIns="91440" bIns="45720" numCol="1" anchor="t" anchorCtr="0" compatLnSpc="1">
            <a:prstTxWarp prst="textNoShape">
              <a:avLst/>
            </a:prstTxWarp>
          </a:bodyPr>
          <a:lstStyle/>
          <a:p>
            <a:pPr algn="ctr" eaLnBrk="1" hangingPunct="1"/>
            <a:r>
              <a:rPr lang="en-GB" altLang="en-US" sz="3200" b="1">
                <a:solidFill>
                  <a:schemeClr val="bg1"/>
                </a:solidFill>
                <a:latin typeface="Tahoma" panose="020B0604030504040204" pitchFamily="34" charset="0"/>
                <a:cs typeface="Tahoma" panose="020B0604030504040204" pitchFamily="34" charset="0"/>
              </a:rPr>
              <a:t>Communities at risk of FGM</a:t>
            </a:r>
          </a:p>
        </p:txBody>
      </p:sp>
      <p:sp>
        <p:nvSpPr>
          <p:cNvPr id="31747" name="Content Placeholder 2">
            <a:extLst>
              <a:ext uri="{FF2B5EF4-FFF2-40B4-BE49-F238E27FC236}">
                <a16:creationId xmlns:a16="http://schemas.microsoft.com/office/drawing/2014/main" id="{B75D87E8-97D8-4D9D-BFD2-30CFA2D20FF8}"/>
              </a:ext>
            </a:extLst>
          </p:cNvPr>
          <p:cNvSpPr>
            <a:spLocks noGrp="1"/>
          </p:cNvSpPr>
          <p:nvPr>
            <p:ph idx="1"/>
          </p:nvPr>
        </p:nvSpPr>
        <p:spPr>
          <a:xfrm>
            <a:off x="377826" y="1349376"/>
            <a:ext cx="8410575" cy="5434013"/>
          </a:xfrm>
        </p:spPr>
        <p:txBody>
          <a:bodyPr vert="horz" wrap="square" lIns="91440" tIns="45720" rIns="91440" bIns="45720" numCol="1" anchor="t" anchorCtr="0" compatLnSpc="1">
            <a:prstTxWarp prst="textNoShape">
              <a:avLst/>
            </a:prstTxWarp>
            <a:normAutofit lnSpcReduction="10000"/>
          </a:bodyPr>
          <a:lstStyle/>
          <a:p>
            <a:pPr defTabSz="410730" eaLnBrk="1" fontAlgn="auto" hangingPunct="1">
              <a:spcBef>
                <a:spcPts val="0"/>
              </a:spcBef>
              <a:spcAft>
                <a:spcPts val="0"/>
              </a:spcAft>
              <a:buClr>
                <a:srgbClr val="00A060"/>
              </a:buClr>
              <a:defRPr/>
            </a:pPr>
            <a:r>
              <a:rPr lang="en-GB" altLang="en-US" sz="2400" dirty="0">
                <a:latin typeface="Tahoma" panose="020B0604030504040204" pitchFamily="34" charset="0"/>
                <a:ea typeface="Tahoma" panose="020B0604030504040204" pitchFamily="34" charset="0"/>
                <a:cs typeface="Tahoma" panose="020B0604030504040204" pitchFamily="34" charset="0"/>
              </a:rPr>
              <a:t>FGM is practised in at least 28 African countries, in the Middle East and Asia. </a:t>
            </a:r>
          </a:p>
          <a:p>
            <a:pPr defTabSz="410730" eaLnBrk="1" fontAlgn="auto" hangingPunct="1">
              <a:spcBef>
                <a:spcPts val="0"/>
              </a:spcBef>
              <a:spcAft>
                <a:spcPts val="0"/>
              </a:spcAft>
              <a:buClr>
                <a:srgbClr val="00A060"/>
              </a:buClr>
              <a:defRPr/>
            </a:pPr>
            <a:r>
              <a:rPr lang="en-GB" altLang="en-US" sz="2400" dirty="0">
                <a:latin typeface="Tahoma" panose="020B0604030504040204" pitchFamily="34" charset="0"/>
                <a:ea typeface="Tahoma" panose="020B0604030504040204" pitchFamily="34" charset="0"/>
                <a:cs typeface="Tahoma" panose="020B0604030504040204" pitchFamily="34" charset="0"/>
              </a:rPr>
              <a:t>In the UK, FGM tends to occur in areas with large populations of FGM practising communities. These include London, Cardiff, Manchester, Sheffield, Northampton, Birmingham, Oxford, Crawley, Reading, Slough and Milton Keynes. </a:t>
            </a:r>
          </a:p>
          <a:p>
            <a:pPr defTabSz="410730" eaLnBrk="1" fontAlgn="auto" hangingPunct="1">
              <a:spcBef>
                <a:spcPts val="0"/>
              </a:spcBef>
              <a:spcAft>
                <a:spcPts val="0"/>
              </a:spcAft>
              <a:buClr>
                <a:srgbClr val="00A060"/>
              </a:buClr>
              <a:defRPr/>
            </a:pPr>
            <a:r>
              <a:rPr lang="en-GB" altLang="en-US" sz="2400" dirty="0">
                <a:latin typeface="Tahoma" panose="020B0604030504040204" pitchFamily="34" charset="0"/>
                <a:ea typeface="Tahoma" panose="020B0604030504040204" pitchFamily="34" charset="0"/>
                <a:cs typeface="Tahoma" panose="020B0604030504040204" pitchFamily="34" charset="0"/>
              </a:rPr>
              <a:t>	</a:t>
            </a:r>
          </a:p>
          <a:p>
            <a:pPr defTabSz="410730" eaLnBrk="1" fontAlgn="auto" hangingPunct="1">
              <a:spcBef>
                <a:spcPts val="0"/>
              </a:spcBef>
              <a:spcAft>
                <a:spcPts val="0"/>
              </a:spcAft>
              <a:buClr>
                <a:srgbClr val="00A060"/>
              </a:buClr>
              <a:defRPr/>
            </a:pPr>
            <a:r>
              <a:rPr lang="en-GB" altLang="en-US" sz="2400" dirty="0">
                <a:latin typeface="Tahoma" panose="020B0604030504040204" pitchFamily="34" charset="0"/>
                <a:ea typeface="Tahoma" panose="020B0604030504040204" pitchFamily="34" charset="0"/>
                <a:cs typeface="Tahoma" panose="020B0604030504040204" pitchFamily="34" charset="0"/>
              </a:rPr>
              <a:t>However, FGM can happen anywhere in the UK (NHS Choices, 2013).</a:t>
            </a:r>
          </a:p>
          <a:p>
            <a:pPr defTabSz="410730" eaLnBrk="1" fontAlgn="auto" hangingPunct="1">
              <a:spcBef>
                <a:spcPts val="0"/>
              </a:spcBef>
              <a:spcAft>
                <a:spcPts val="0"/>
              </a:spcAft>
              <a:buClr>
                <a:srgbClr val="00A060"/>
              </a:buClr>
              <a:defRPr/>
            </a:pPr>
            <a:endParaRPr lang="en-GB" altLang="en-US" sz="562" dirty="0">
              <a:latin typeface="Tahoma" panose="020B0604030504040204" pitchFamily="34" charset="0"/>
              <a:ea typeface="Tahoma" panose="020B0604030504040204" pitchFamily="34" charset="0"/>
              <a:cs typeface="Tahoma" panose="020B0604030504040204" pitchFamily="34" charset="0"/>
            </a:endParaRPr>
          </a:p>
          <a:p>
            <a:pPr marL="321440" indent="-321440" defTabSz="410730" eaLnBrk="1" fontAlgn="auto" hangingPunct="1">
              <a:spcBef>
                <a:spcPts val="0"/>
              </a:spcBef>
              <a:spcAft>
                <a:spcPts val="0"/>
              </a:spcAft>
              <a:buClr>
                <a:srgbClr val="C00000"/>
              </a:buClr>
              <a:buFont typeface="Arial" panose="020B0604020202020204" pitchFamily="34" charset="0"/>
              <a:buChar char="•"/>
              <a:defRPr/>
            </a:pPr>
            <a:r>
              <a:rPr lang="en-GB" altLang="en-US" sz="2400" dirty="0">
                <a:latin typeface="Tahoma" panose="020B0604030504040204" pitchFamily="34" charset="0"/>
                <a:ea typeface="Tahoma" panose="020B0604030504040204" pitchFamily="34" charset="0"/>
                <a:cs typeface="Tahoma" panose="020B0604030504040204" pitchFamily="34" charset="0"/>
              </a:rPr>
              <a:t>It is a criminal act in the UK and should be </a:t>
            </a:r>
            <a:r>
              <a:rPr lang="en-GB" altLang="en-US" sz="2400" b="1" dirty="0">
                <a:latin typeface="Tahoma" panose="020B0604030504040204" pitchFamily="34" charset="0"/>
                <a:ea typeface="Tahoma" panose="020B0604030504040204" pitchFamily="34" charset="0"/>
                <a:cs typeface="Tahoma" panose="020B0604030504040204" pitchFamily="34" charset="0"/>
              </a:rPr>
              <a:t>reported to the police </a:t>
            </a:r>
            <a:r>
              <a:rPr lang="en-GB" altLang="en-US" sz="2400" dirty="0">
                <a:latin typeface="Tahoma" panose="020B0604030504040204" pitchFamily="34" charset="0"/>
                <a:ea typeface="Tahoma" panose="020B0604030504040204" pitchFamily="34" charset="0"/>
                <a:cs typeface="Tahoma" panose="020B0604030504040204" pitchFamily="34" charset="0"/>
              </a:rPr>
              <a:t>if staff/volunteers become aware of the procedure taking place.</a:t>
            </a:r>
          </a:p>
          <a:p>
            <a:pPr marL="321440" indent="-321440" defTabSz="410730" eaLnBrk="1" fontAlgn="auto" hangingPunct="1">
              <a:spcBef>
                <a:spcPts val="0"/>
              </a:spcBef>
              <a:spcAft>
                <a:spcPts val="0"/>
              </a:spcAft>
              <a:buClr>
                <a:srgbClr val="C00000"/>
              </a:buClr>
              <a:buFont typeface="Arial" panose="020B0604020202020204" pitchFamily="34" charset="0"/>
              <a:buChar char="•"/>
              <a:defRPr/>
            </a:pPr>
            <a:r>
              <a:rPr lang="en-GB" altLang="en-US" sz="2400" dirty="0">
                <a:latin typeface="Tahoma" panose="020B0604030504040204" pitchFamily="34" charset="0"/>
                <a:ea typeface="Tahoma" panose="020B0604030504040204" pitchFamily="34" charset="0"/>
                <a:cs typeface="Tahoma" panose="020B0604030504040204" pitchFamily="34" charset="0"/>
              </a:rPr>
              <a:t>If a member of staff/volunteer becomes aware that it may be taking place then it is a referral to CFCS.</a:t>
            </a:r>
          </a:p>
          <a:p>
            <a:pPr marL="241080" indent="-241080" defTabSz="410730" eaLnBrk="1" fontAlgn="auto" hangingPunct="1">
              <a:spcBef>
                <a:spcPts val="0"/>
              </a:spcBef>
              <a:spcAft>
                <a:spcPts val="0"/>
              </a:spcAft>
              <a:buFont typeface="Arial" panose="020B0604020202020204" pitchFamily="34" charset="0"/>
              <a:buChar char="•"/>
              <a:defRPr/>
            </a:pPr>
            <a:endParaRPr lang="en-GB" altLang="en-US" sz="1406" dirty="0"/>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735F1E-446A-4C4A-9D3E-CEAB4AE6C341}"/>
              </a:ext>
            </a:extLst>
          </p:cNvPr>
          <p:cNvSpPr txBox="1"/>
          <p:nvPr/>
        </p:nvSpPr>
        <p:spPr>
          <a:xfrm>
            <a:off x="179512" y="116634"/>
            <a:ext cx="63367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defTabSz="584140" eaLnBrk="0" hangingPunct="0">
              <a:defRPr/>
            </a:pPr>
            <a:r>
              <a:rPr lang="en-GB" sz="2800" dirty="0">
                <a:solidFill>
                  <a:srgbClr val="FFFFFF"/>
                </a:solidFill>
                <a:latin typeface="Avenir Heavy"/>
                <a:sym typeface="Avenir Heavy"/>
              </a:rPr>
              <a:t>FGM Guidance for Schools</a:t>
            </a:r>
          </a:p>
          <a:p>
            <a:pPr defTabSz="584140" eaLnBrk="0" hangingPunct="0">
              <a:defRPr/>
            </a:pPr>
            <a:r>
              <a:rPr lang="en-GB" sz="2800" dirty="0">
                <a:solidFill>
                  <a:srgbClr val="FFFFFF"/>
                </a:solidFill>
                <a:latin typeface="Avenir Heavy"/>
                <a:sym typeface="Avenir Heavy"/>
              </a:rPr>
              <a:t>nationalfgmcentre.org.uk</a:t>
            </a:r>
          </a:p>
        </p:txBody>
      </p:sp>
      <p:pic>
        <p:nvPicPr>
          <p:cNvPr id="2" name="Picture 1">
            <a:extLst>
              <a:ext uri="{FF2B5EF4-FFF2-40B4-BE49-F238E27FC236}">
                <a16:creationId xmlns:a16="http://schemas.microsoft.com/office/drawing/2014/main" id="{8F56E263-9F6E-4CF7-B559-BD6DFB295C23}"/>
              </a:ext>
            </a:extLst>
          </p:cNvPr>
          <p:cNvPicPr>
            <a:picLocks noChangeAspect="1"/>
          </p:cNvPicPr>
          <p:nvPr/>
        </p:nvPicPr>
        <p:blipFill>
          <a:blip r:embed="rId2"/>
          <a:stretch>
            <a:fillRect/>
          </a:stretch>
        </p:blipFill>
        <p:spPr>
          <a:xfrm>
            <a:off x="539552" y="1636466"/>
            <a:ext cx="4495735" cy="5256583"/>
          </a:xfrm>
          <a:prstGeom prst="rect">
            <a:avLst/>
          </a:prstGeom>
        </p:spPr>
      </p:pic>
      <p:pic>
        <p:nvPicPr>
          <p:cNvPr id="4" name="Picture 3">
            <a:extLst>
              <a:ext uri="{FF2B5EF4-FFF2-40B4-BE49-F238E27FC236}">
                <a16:creationId xmlns:a16="http://schemas.microsoft.com/office/drawing/2014/main" id="{4484C992-1E3A-96C6-03A8-611575FF829F}"/>
              </a:ext>
            </a:extLst>
          </p:cNvPr>
          <p:cNvPicPr>
            <a:picLocks noChangeAspect="1"/>
          </p:cNvPicPr>
          <p:nvPr/>
        </p:nvPicPr>
        <p:blipFill>
          <a:blip r:embed="rId3"/>
          <a:stretch>
            <a:fillRect/>
          </a:stretch>
        </p:blipFill>
        <p:spPr>
          <a:xfrm>
            <a:off x="5364088" y="1636466"/>
            <a:ext cx="3384781" cy="4828721"/>
          </a:xfrm>
          <a:prstGeom prst="rect">
            <a:avLst/>
          </a:prstGeom>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FC542EEB-B2B6-498C-B448-9305CF07BFAD}"/>
              </a:ext>
            </a:extLst>
          </p:cNvPr>
          <p:cNvSpPr>
            <a:spLocks noGrp="1" noChangeArrowheads="1"/>
          </p:cNvSpPr>
          <p:nvPr>
            <p:ph type="title"/>
          </p:nvPr>
        </p:nvSpPr>
        <p:spPr/>
        <p:txBody>
          <a:bodyPr/>
          <a:lstStyle/>
          <a:p>
            <a:r>
              <a:rPr lang="en-GB" altLang="en-US" dirty="0"/>
              <a:t>'Honour-based Abuse’ – KCSIE 2024</a:t>
            </a:r>
          </a:p>
        </p:txBody>
      </p:sp>
      <p:sp>
        <p:nvSpPr>
          <p:cNvPr id="187395" name="Text Placeholder 2">
            <a:extLst>
              <a:ext uri="{FF2B5EF4-FFF2-40B4-BE49-F238E27FC236}">
                <a16:creationId xmlns:a16="http://schemas.microsoft.com/office/drawing/2014/main" id="{0D19CA7D-E745-4D69-B887-929DBC24318A}"/>
              </a:ext>
            </a:extLst>
          </p:cNvPr>
          <p:cNvSpPr>
            <a:spLocks noGrp="1" noChangeArrowheads="1"/>
          </p:cNvSpPr>
          <p:nvPr>
            <p:ph type="body" idx="1"/>
          </p:nvPr>
        </p:nvSpPr>
        <p:spPr>
          <a:xfrm>
            <a:off x="179513" y="1340768"/>
            <a:ext cx="8856984" cy="5036220"/>
          </a:xfrm>
        </p:spPr>
        <p:txBody>
          <a:bodyPr/>
          <a:lstStyle/>
          <a:p>
            <a:r>
              <a:rPr lang="en-GB" altLang="en-US" sz="2400" b="1" dirty="0"/>
              <a:t>Along with FGM</a:t>
            </a:r>
            <a:r>
              <a:rPr lang="en-GB" altLang="en-US" sz="2400" dirty="0"/>
              <a:t>, Keeping Children Safe in Education (2024) mentions Breast Ironing and Forced marriage, under so-called 'Honour-based Abuse’.</a:t>
            </a:r>
          </a:p>
          <a:p>
            <a:endParaRPr lang="en-GB" altLang="en-US" sz="2400" dirty="0"/>
          </a:p>
          <a:p>
            <a:r>
              <a:rPr lang="en-GB" altLang="en-US" sz="2400" b="1" dirty="0"/>
              <a:t>Breast Ironing </a:t>
            </a:r>
            <a:r>
              <a:rPr lang="en-GB" altLang="en-US" sz="2400" dirty="0"/>
              <a:t>is practiced in some African countries, notably Cameroon. Girls aged between 9 and 15 have hot pestles, stones or other implements rubbed on their developing breast to stop them growing further.</a:t>
            </a:r>
          </a:p>
          <a:p>
            <a:endParaRPr lang="en-GB" altLang="en-US" sz="2400" dirty="0"/>
          </a:p>
          <a:p>
            <a:r>
              <a:rPr lang="en-GB" altLang="en-US" sz="2400" b="1" dirty="0"/>
              <a:t>Forcing a person into a marriage </a:t>
            </a:r>
            <a:r>
              <a:rPr lang="en-GB" altLang="en-US" sz="2400" dirty="0"/>
              <a:t>is a crime in England and Wales. A forced marriage is one entered into without the full and free consent of one or both parties and where violence, threats or any other form of coercion is used to cause a person to enter into a marriage.</a:t>
            </a:r>
          </a:p>
          <a:p>
            <a:endParaRPr lang="en-GB" altLang="en-US" sz="2000" dirty="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9C95-0BB3-4029-80E8-5111C662E8E7}"/>
              </a:ext>
            </a:extLst>
          </p:cNvPr>
          <p:cNvSpPr>
            <a:spLocks noGrp="1"/>
          </p:cNvSpPr>
          <p:nvPr>
            <p:ph type="title"/>
          </p:nvPr>
        </p:nvSpPr>
        <p:spPr/>
        <p:txBody>
          <a:bodyPr/>
          <a:lstStyle/>
          <a:p>
            <a:r>
              <a:rPr lang="en-GB" dirty="0"/>
              <a:t>'Honour-based Abuse’ – Action required</a:t>
            </a:r>
          </a:p>
        </p:txBody>
      </p:sp>
      <p:sp>
        <p:nvSpPr>
          <p:cNvPr id="3" name="Text Placeholder 2">
            <a:extLst>
              <a:ext uri="{FF2B5EF4-FFF2-40B4-BE49-F238E27FC236}">
                <a16:creationId xmlns:a16="http://schemas.microsoft.com/office/drawing/2014/main" id="{2F9302C8-A9DF-4743-8B66-3F3BF25D40DF}"/>
              </a:ext>
            </a:extLst>
          </p:cNvPr>
          <p:cNvSpPr>
            <a:spLocks noGrp="1"/>
          </p:cNvSpPr>
          <p:nvPr>
            <p:ph type="body" idx="1"/>
          </p:nvPr>
        </p:nvSpPr>
        <p:spPr>
          <a:xfrm>
            <a:off x="271463" y="1339448"/>
            <a:ext cx="8601075" cy="4768850"/>
          </a:xfrm>
        </p:spPr>
        <p:txBody>
          <a:bodyPr/>
          <a:lstStyle/>
          <a:p>
            <a:r>
              <a:rPr lang="en-GB" sz="2531" dirty="0"/>
              <a:t>If staff have a concern regarding a child who might be at risk of HBA or who has suffered from HBA, they should speak to the designated safeguarding lead (or a deputy). As appropriate, the designated safeguarding lead (or a deputy) will activate local safeguarding procedures, using existing national and local protocols for multi-agency liaison with the police and local authority children’s social care. </a:t>
            </a:r>
          </a:p>
          <a:p>
            <a:r>
              <a:rPr lang="en-GB" sz="2531" dirty="0"/>
              <a:t>Where FGM has taken place, since 31 October 2015 there has been a mandatory reporting duty placed on teachers that they must report to the Police. </a:t>
            </a:r>
          </a:p>
          <a:p>
            <a:endParaRPr lang="en-GB" sz="2531" dirty="0"/>
          </a:p>
          <a:p>
            <a:endParaRPr lang="en-GB" sz="2531" dirty="0"/>
          </a:p>
          <a:p>
            <a:r>
              <a:rPr lang="en-GB" sz="1600" dirty="0"/>
              <a:t>KCSIE 2024</a:t>
            </a:r>
          </a:p>
        </p:txBody>
      </p:sp>
    </p:spTree>
    <p:extLst>
      <p:ext uri="{BB962C8B-B14F-4D97-AF65-F5344CB8AC3E}">
        <p14:creationId xmlns:p14="http://schemas.microsoft.com/office/powerpoint/2010/main" val="375617794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2B4CE35F-2266-4E5E-ABC0-F325667EDB68}"/>
              </a:ext>
            </a:extLst>
          </p:cNvPr>
          <p:cNvSpPr>
            <a:spLocks noGrp="1" noChangeArrowheads="1"/>
          </p:cNvSpPr>
          <p:nvPr>
            <p:ph type="title"/>
          </p:nvPr>
        </p:nvSpPr>
        <p:spPr/>
        <p:txBody>
          <a:bodyPr/>
          <a:lstStyle/>
          <a:p>
            <a:r>
              <a:rPr lang="en-GB" altLang="en-US"/>
              <a:t>Domestic Abuse</a:t>
            </a:r>
          </a:p>
        </p:txBody>
      </p:sp>
      <p:sp>
        <p:nvSpPr>
          <p:cNvPr id="209923" name="Text Placeholder 2">
            <a:extLst>
              <a:ext uri="{FF2B5EF4-FFF2-40B4-BE49-F238E27FC236}">
                <a16:creationId xmlns:a16="http://schemas.microsoft.com/office/drawing/2014/main" id="{5A33A3BB-00E7-4995-870D-ABA6ACF681CE}"/>
              </a:ext>
            </a:extLst>
          </p:cNvPr>
          <p:cNvSpPr>
            <a:spLocks noGrp="1" noChangeArrowheads="1"/>
          </p:cNvSpPr>
          <p:nvPr>
            <p:ph type="body" idx="1"/>
          </p:nvPr>
        </p:nvSpPr>
        <p:spPr/>
        <p:txBody>
          <a:bodyPr/>
          <a:lstStyle/>
          <a:p>
            <a:endParaRPr lang="en-GB" altLang="en-US"/>
          </a:p>
        </p:txBody>
      </p:sp>
      <p:pic>
        <p:nvPicPr>
          <p:cNvPr id="209924" name="Picture 4">
            <a:extLst>
              <a:ext uri="{FF2B5EF4-FFF2-40B4-BE49-F238E27FC236}">
                <a16:creationId xmlns:a16="http://schemas.microsoft.com/office/drawing/2014/main" id="{2B9E2B72-2CE8-4B98-B177-19B78F17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1" y="1608139"/>
            <a:ext cx="76485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0EC419-118D-4C6C-823E-04304435F895}"/>
              </a:ext>
            </a:extLst>
          </p:cNvPr>
          <p:cNvSpPr txBox="1"/>
          <p:nvPr/>
        </p:nvSpPr>
        <p:spPr>
          <a:xfrm>
            <a:off x="539552" y="6564498"/>
            <a:ext cx="7648574"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defTabSz="914353" eaLnBrk="0" fontAlgn="base" hangingPunct="0">
              <a:spcBef>
                <a:spcPct val="0"/>
              </a:spcBef>
              <a:spcAft>
                <a:spcPct val="0"/>
              </a:spcAft>
              <a:defRPr/>
            </a:pPr>
            <a:r>
              <a:rPr lang="en-GB" sz="900">
                <a:solidFill>
                  <a:srgbClr val="314764"/>
                </a:solidFill>
                <a:latin typeface="Arial" panose="020B0604020202020204" pitchFamily="34" charset="0"/>
                <a:ea typeface="ＭＳ Ｐゴシック" panose="020B0600070205080204" pitchFamily="34" charset="-128"/>
                <a:sym typeface="Avenir Heavy"/>
                <a:hlinkClick r:id="rId3" tooltip="http://faerieflysavingsmomma.blogspot.com/2013/10/Stop-the-Domestic-Violence-Cycle.html"/>
              </a:rPr>
              <a:t>This Photo</a:t>
            </a:r>
            <a:r>
              <a:rPr lang="en-GB" sz="900">
                <a:solidFill>
                  <a:srgbClr val="314764"/>
                </a:solidFill>
                <a:latin typeface="Arial" panose="020B0604020202020204" pitchFamily="34" charset="0"/>
                <a:ea typeface="ＭＳ Ｐゴシック" panose="020B0600070205080204" pitchFamily="34" charset="-128"/>
                <a:sym typeface="Avenir Heavy"/>
              </a:rPr>
              <a:t> by Unknown Author is licensed under </a:t>
            </a:r>
            <a:r>
              <a:rPr lang="en-GB" sz="900">
                <a:solidFill>
                  <a:srgbClr val="314764"/>
                </a:solidFill>
                <a:latin typeface="Arial" panose="020B0604020202020204" pitchFamily="34" charset="0"/>
                <a:ea typeface="ＭＳ Ｐゴシック" panose="020B0600070205080204" pitchFamily="34" charset="-128"/>
                <a:sym typeface="Avenir Heavy"/>
                <a:hlinkClick r:id="rId4" tooltip="https://creativecommons.org/licenses/by/3.0/"/>
              </a:rPr>
              <a:t>CC BY</a:t>
            </a:r>
            <a:endParaRPr lang="en-GB" sz="900">
              <a:solidFill>
                <a:srgbClr val="314764"/>
              </a:solidFill>
              <a:latin typeface="Arial" panose="020B0604020202020204" pitchFamily="34" charset="0"/>
              <a:ea typeface="ＭＳ Ｐゴシック" panose="020B0600070205080204" pitchFamily="34" charset="-128"/>
              <a:sym typeface="Avenir Heavy"/>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55EA014-7774-9CF9-0103-C20E14B08AA7}"/>
              </a:ext>
            </a:extLst>
          </p:cNvPr>
          <p:cNvPicPr>
            <a:picLocks noGrp="1" noChangeAspect="1"/>
          </p:cNvPicPr>
          <p:nvPr>
            <p:ph idx="1"/>
          </p:nvPr>
        </p:nvPicPr>
        <p:blipFill>
          <a:blip r:embed="rId2"/>
          <a:stretch>
            <a:fillRect/>
          </a:stretch>
        </p:blipFill>
        <p:spPr>
          <a:xfrm>
            <a:off x="457200" y="17934"/>
            <a:ext cx="8229600" cy="3123034"/>
          </a:xfrm>
        </p:spPr>
      </p:pic>
      <p:sp>
        <p:nvSpPr>
          <p:cNvPr id="9" name="TextBox 8">
            <a:extLst>
              <a:ext uri="{FF2B5EF4-FFF2-40B4-BE49-F238E27FC236}">
                <a16:creationId xmlns:a16="http://schemas.microsoft.com/office/drawing/2014/main" id="{8DA44202-6253-2974-97C5-4A7298DEC5B9}"/>
              </a:ext>
            </a:extLst>
          </p:cNvPr>
          <p:cNvSpPr txBox="1"/>
          <p:nvPr/>
        </p:nvSpPr>
        <p:spPr>
          <a:xfrm>
            <a:off x="457200" y="3044155"/>
            <a:ext cx="8280920"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rgbClr val="314764"/>
                </a:solidFill>
                <a:effectLst/>
                <a:uFillTx/>
                <a:latin typeface="+mn-lt"/>
                <a:ea typeface="+mn-ea"/>
                <a:cs typeface="+mn-cs"/>
                <a:sym typeface="Avenir Heavy"/>
              </a:rPr>
              <a:t>Fact: </a:t>
            </a:r>
            <a:r>
              <a:rPr kumimoji="0" lang="en-GB" sz="2000" b="0" i="0" u="none" strike="noStrike" cap="none" spc="0" normalizeH="0" baseline="0" dirty="0">
                <a:ln>
                  <a:noFill/>
                </a:ln>
                <a:solidFill>
                  <a:srgbClr val="314764"/>
                </a:solidFill>
                <a:effectLst/>
                <a:uFillTx/>
                <a:latin typeface="+mn-lt"/>
                <a:ea typeface="+mn-ea"/>
                <a:cs typeface="+mn-cs"/>
                <a:sym typeface="Avenir Heavy"/>
              </a:rPr>
              <a:t>20% of children in the UK have lived with an adult perpetrating domestic abuse. </a:t>
            </a:r>
            <a:r>
              <a:rPr kumimoji="0" lang="en-GB" sz="2000" b="1" i="0" u="none" strike="noStrike" cap="none" spc="0" normalizeH="0" baseline="0" dirty="0">
                <a:ln>
                  <a:noFill/>
                </a:ln>
                <a:solidFill>
                  <a:srgbClr val="314764"/>
                </a:solidFill>
                <a:effectLst/>
                <a:uFillTx/>
                <a:latin typeface="+mn-lt"/>
                <a:ea typeface="+mn-ea"/>
                <a:cs typeface="+mn-cs"/>
                <a:sym typeface="Avenir Heavy"/>
              </a:rPr>
              <a:t>That’s 1 in 5 kids.</a:t>
            </a:r>
          </a:p>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rgbClr val="314764"/>
                </a:solidFill>
                <a:effectLst/>
                <a:uFillTx/>
                <a:latin typeface="+mn-lt"/>
                <a:ea typeface="+mn-ea"/>
                <a:cs typeface="+mn-cs"/>
                <a:sym typeface="Avenir Heavy"/>
              </a:rPr>
              <a:t>Fact: </a:t>
            </a:r>
            <a:r>
              <a:rPr kumimoji="0" lang="en-GB" sz="2000" i="0" u="none" strike="noStrike" cap="none" spc="0" normalizeH="0" baseline="0" dirty="0">
                <a:ln>
                  <a:noFill/>
                </a:ln>
                <a:solidFill>
                  <a:srgbClr val="314764"/>
                </a:solidFill>
                <a:effectLst/>
                <a:uFillTx/>
                <a:latin typeface="+mn-lt"/>
                <a:ea typeface="+mn-ea"/>
                <a:cs typeface="+mn-cs"/>
                <a:sym typeface="Avenir Heavy"/>
              </a:rPr>
              <a:t>Young girls in the UK report high incidence of sexual violence.</a:t>
            </a:r>
          </a:p>
          <a:p>
            <a:pPr marL="0" marR="0" indent="0" algn="l" defTabSz="584200" rtl="0" fontAlgn="auto" latinLnBrk="0" hangingPunct="0">
              <a:lnSpc>
                <a:spcPct val="100000"/>
              </a:lnSpc>
              <a:spcBef>
                <a:spcPts val="0"/>
              </a:spcBef>
              <a:spcAft>
                <a:spcPts val="0"/>
              </a:spcAft>
              <a:buClrTx/>
              <a:buSzTx/>
              <a:buFontTx/>
              <a:buNone/>
              <a:tabLst/>
            </a:pPr>
            <a:r>
              <a:rPr kumimoji="0" lang="en-GB" sz="2000" i="0" u="none" strike="noStrike" cap="none" spc="0" normalizeH="0" baseline="0" dirty="0">
                <a:ln>
                  <a:noFill/>
                </a:ln>
                <a:solidFill>
                  <a:srgbClr val="314764"/>
                </a:solidFill>
                <a:effectLst/>
                <a:uFillTx/>
                <a:latin typeface="+mn-lt"/>
                <a:ea typeface="+mn-ea"/>
                <a:cs typeface="+mn-cs"/>
                <a:sym typeface="Avenir Heavy"/>
              </a:rPr>
              <a:t>41% of UK girls aged 14 to 17 in an intimate relationship experienced some form of sexual violence from their partner.</a:t>
            </a:r>
          </a:p>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rgbClr val="314764"/>
                </a:solidFill>
                <a:effectLst/>
                <a:uFillTx/>
                <a:latin typeface="+mn-lt"/>
                <a:ea typeface="+mn-ea"/>
                <a:cs typeface="+mn-cs"/>
                <a:sym typeface="Avenir Heavy"/>
              </a:rPr>
              <a:t>Fact: </a:t>
            </a:r>
            <a:r>
              <a:rPr kumimoji="0" lang="en-GB" sz="2000" i="0" u="none" strike="noStrike" cap="none" spc="0" normalizeH="0" baseline="0" dirty="0">
                <a:ln>
                  <a:noFill/>
                </a:ln>
                <a:solidFill>
                  <a:srgbClr val="314764"/>
                </a:solidFill>
                <a:effectLst/>
                <a:uFillTx/>
                <a:latin typeface="+mn-lt"/>
                <a:ea typeface="+mn-ea"/>
                <a:cs typeface="+mn-cs"/>
                <a:sym typeface="Avenir Heavy"/>
              </a:rPr>
              <a:t>Domestic abuse gets worse during pregnancy.</a:t>
            </a:r>
          </a:p>
          <a:p>
            <a:pPr marL="0" marR="0" indent="0" algn="l" defTabSz="584200" rtl="0" fontAlgn="auto" latinLnBrk="0" hangingPunct="0">
              <a:lnSpc>
                <a:spcPct val="100000"/>
              </a:lnSpc>
              <a:spcBef>
                <a:spcPts val="0"/>
              </a:spcBef>
              <a:spcAft>
                <a:spcPts val="0"/>
              </a:spcAft>
              <a:buClrTx/>
              <a:buSzTx/>
              <a:buFontTx/>
              <a:buNone/>
              <a:tabLst/>
            </a:pPr>
            <a:r>
              <a:rPr kumimoji="0" lang="en-GB" sz="2000" i="0" u="none" strike="noStrike" cap="none" spc="0" normalizeH="0" baseline="0" dirty="0">
                <a:ln>
                  <a:noFill/>
                </a:ln>
                <a:solidFill>
                  <a:srgbClr val="314764"/>
                </a:solidFill>
                <a:effectLst/>
                <a:uFillTx/>
                <a:latin typeface="+mn-lt"/>
                <a:ea typeface="+mn-ea"/>
                <a:cs typeface="+mn-cs"/>
                <a:sym typeface="Avenir Heavy"/>
              </a:rPr>
              <a:t>About 20% of women in Refuge’s services are pregnant or have recently given birth.</a:t>
            </a:r>
          </a:p>
          <a:p>
            <a:pPr marL="0" marR="0" indent="0" algn="l" defTabSz="5842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rgbClr val="314764"/>
                </a:solidFill>
                <a:effectLst/>
                <a:uFillTx/>
                <a:latin typeface="+mn-lt"/>
                <a:ea typeface="+mn-ea"/>
                <a:cs typeface="+mn-cs"/>
                <a:sym typeface="Avenir Heavy"/>
              </a:rPr>
              <a:t>Fact: </a:t>
            </a:r>
            <a:r>
              <a:rPr kumimoji="0" lang="en-GB" sz="2000" i="0" u="none" strike="noStrike" cap="none" spc="0" normalizeH="0" baseline="0" dirty="0">
                <a:ln>
                  <a:noFill/>
                </a:ln>
                <a:solidFill>
                  <a:srgbClr val="314764"/>
                </a:solidFill>
                <a:effectLst/>
                <a:uFillTx/>
                <a:latin typeface="+mn-lt"/>
                <a:ea typeface="+mn-ea"/>
                <a:cs typeface="+mn-cs"/>
                <a:sym typeface="Avenir Heavy"/>
              </a:rPr>
              <a:t>It takes, on average, 7 attempts before a woman is able to leave for good.</a:t>
            </a:r>
          </a:p>
          <a:p>
            <a:pPr marL="0" marR="0" indent="0" algn="l" defTabSz="584200" rtl="0" fontAlgn="auto" latinLnBrk="0" hangingPunct="0">
              <a:lnSpc>
                <a:spcPct val="100000"/>
              </a:lnSpc>
              <a:spcBef>
                <a:spcPts val="0"/>
              </a:spcBef>
              <a:spcAft>
                <a:spcPts val="0"/>
              </a:spcAft>
              <a:buClrTx/>
              <a:buSzTx/>
              <a:buFontTx/>
              <a:buNone/>
              <a:tabLst/>
            </a:pPr>
            <a:r>
              <a:rPr kumimoji="0" lang="en-GB" sz="2000" i="0" u="none" strike="noStrike" cap="none" spc="0" normalizeH="0" baseline="0" dirty="0">
                <a:ln>
                  <a:noFill/>
                </a:ln>
                <a:solidFill>
                  <a:srgbClr val="314764"/>
                </a:solidFill>
                <a:effectLst/>
                <a:uFillTx/>
                <a:latin typeface="+mn-lt"/>
                <a:ea typeface="+mn-ea"/>
                <a:cs typeface="+mn-cs"/>
                <a:sym typeface="Avenir Heavy"/>
              </a:rPr>
              <a:t>Leaving an abusive partner is a process, not a single act.</a:t>
            </a:r>
          </a:p>
          <a:p>
            <a:pPr marL="0" marR="0" indent="0" algn="l" defTabSz="584200" rtl="0" fontAlgn="auto" latinLnBrk="0" hangingPunct="0">
              <a:lnSpc>
                <a:spcPct val="100000"/>
              </a:lnSpc>
              <a:spcBef>
                <a:spcPts val="0"/>
              </a:spcBef>
              <a:spcAft>
                <a:spcPts val="0"/>
              </a:spcAft>
              <a:buClrTx/>
              <a:buSzTx/>
              <a:buFontTx/>
              <a:buNone/>
              <a:tabLst/>
            </a:pPr>
            <a:endParaRPr lang="en-GB" sz="2000" dirty="0">
              <a:solidFill>
                <a:srgbClr val="314764"/>
              </a:solidFill>
              <a:sym typeface="Avenir Heavy"/>
            </a:endParaRPr>
          </a:p>
          <a:p>
            <a:pPr marL="0" marR="0" indent="0" algn="l"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314764"/>
                </a:solidFill>
                <a:effectLst/>
                <a:uFillTx/>
                <a:latin typeface="+mn-lt"/>
                <a:ea typeface="+mn-ea"/>
                <a:cs typeface="+mn-cs"/>
                <a:sym typeface="Avenir Heavy"/>
              </a:rPr>
              <a:t>refuge.org.uk</a:t>
            </a:r>
          </a:p>
        </p:txBody>
      </p:sp>
    </p:spTree>
    <p:extLst>
      <p:ext uri="{BB962C8B-B14F-4D97-AF65-F5344CB8AC3E}">
        <p14:creationId xmlns:p14="http://schemas.microsoft.com/office/powerpoint/2010/main" val="758691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C480-45DA-41C7-91AC-C7AFFEB750DD}"/>
              </a:ext>
            </a:extLst>
          </p:cNvPr>
          <p:cNvSpPr>
            <a:spLocks noGrp="1"/>
          </p:cNvSpPr>
          <p:nvPr>
            <p:ph type="title"/>
          </p:nvPr>
        </p:nvSpPr>
        <p:spPr/>
        <p:txBody>
          <a:bodyPr/>
          <a:lstStyle/>
          <a:p>
            <a:r>
              <a:rPr lang="en-GB" dirty="0"/>
              <a:t>KCSIE 2024 - Domestic Abuse</a:t>
            </a:r>
            <a:br>
              <a:rPr lang="en-GB" dirty="0"/>
            </a:br>
            <a:endParaRPr lang="en-GB" dirty="0"/>
          </a:p>
        </p:txBody>
      </p:sp>
      <p:sp>
        <p:nvSpPr>
          <p:cNvPr id="3" name="Content Placeholder 2">
            <a:extLst>
              <a:ext uri="{FF2B5EF4-FFF2-40B4-BE49-F238E27FC236}">
                <a16:creationId xmlns:a16="http://schemas.microsoft.com/office/drawing/2014/main" id="{B3DFE1A5-AE30-42DE-BE74-61B2394E7D15}"/>
              </a:ext>
            </a:extLst>
          </p:cNvPr>
          <p:cNvSpPr>
            <a:spLocks noGrp="1"/>
          </p:cNvSpPr>
          <p:nvPr>
            <p:ph idx="1"/>
          </p:nvPr>
        </p:nvSpPr>
        <p:spPr/>
        <p:txBody>
          <a:bodyPr>
            <a:noAutofit/>
          </a:bodyPr>
          <a:lstStyle/>
          <a:p>
            <a:r>
              <a:rPr lang="en-GB" sz="2812" dirty="0"/>
              <a:t>Domestic abuse can encompass a wide range of behaviours and may be a single incident or a pattern of incidents. That abuse can be, but is not limited to, psychological, physical, sexual, financial or emotional. Children can be victims of domestic abuse. They may see, hear, or experience the effects of abuse at home and/or suffer domestic abuse in their own intimate relationships (teenage relationship abuse). All of which can have a detrimental and long-term impact on their health, well-being, development, and ability to learn.</a:t>
            </a:r>
          </a:p>
        </p:txBody>
      </p:sp>
    </p:spTree>
    <p:extLst>
      <p:ext uri="{BB962C8B-B14F-4D97-AF65-F5344CB8AC3E}">
        <p14:creationId xmlns:p14="http://schemas.microsoft.com/office/powerpoint/2010/main" val="2472610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a:extLst>
              <a:ext uri="{FF2B5EF4-FFF2-40B4-BE49-F238E27FC236}">
                <a16:creationId xmlns:a16="http://schemas.microsoft.com/office/drawing/2014/main" id="{8A529E2D-4C3F-483C-B04E-C7F1788534F0}"/>
              </a:ext>
            </a:extLst>
          </p:cNvPr>
          <p:cNvSpPr>
            <a:spLocks noChangeArrowheads="1"/>
          </p:cNvSpPr>
          <p:nvPr/>
        </p:nvSpPr>
        <p:spPr bwMode="auto">
          <a:xfrm>
            <a:off x="250825" y="1487181"/>
            <a:ext cx="518527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353" fontAlgn="base">
              <a:spcBef>
                <a:spcPct val="0"/>
              </a:spcBef>
              <a:spcAft>
                <a:spcPct val="0"/>
              </a:spcAft>
              <a:defRPr/>
            </a:pPr>
            <a:r>
              <a:rPr lang="en-GB" altLang="en-US" sz="2000" dirty="0">
                <a:solidFill>
                  <a:srgbClr val="0070C0"/>
                </a:solidFill>
                <a:latin typeface="Avenir Heavy"/>
                <a:sym typeface="Avenir Heavy"/>
              </a:rPr>
              <a:t>We know that domestic abuse is a significantly underreported crime, with shame, stigma and</a:t>
            </a:r>
          </a:p>
          <a:p>
            <a:pPr defTabSz="914353" fontAlgn="base">
              <a:spcBef>
                <a:spcPct val="0"/>
              </a:spcBef>
              <a:spcAft>
                <a:spcPct val="0"/>
              </a:spcAft>
              <a:defRPr/>
            </a:pPr>
            <a:r>
              <a:rPr lang="en-GB" altLang="en-US" sz="2000" dirty="0">
                <a:solidFill>
                  <a:srgbClr val="0070C0"/>
                </a:solidFill>
                <a:latin typeface="Avenir Heavy"/>
                <a:sym typeface="Avenir Heavy"/>
              </a:rPr>
              <a:t>fear often preventing reporting. Based on the information available, Sutton is 12th of 32</a:t>
            </a:r>
          </a:p>
          <a:p>
            <a:pPr defTabSz="914353" fontAlgn="base">
              <a:spcBef>
                <a:spcPct val="0"/>
              </a:spcBef>
              <a:spcAft>
                <a:spcPct val="0"/>
              </a:spcAft>
              <a:defRPr/>
            </a:pPr>
            <a:r>
              <a:rPr lang="en-GB" altLang="en-US" sz="2000" dirty="0">
                <a:solidFill>
                  <a:srgbClr val="0070C0"/>
                </a:solidFill>
                <a:latin typeface="Avenir Heavy"/>
                <a:sym typeface="Avenir Heavy"/>
              </a:rPr>
              <a:t>London boroughs in terms of reports of domestic abuse per 1000 people . Reported figures suggest we have a higher rate of offences than Richmond, Merton and Wandsworth, but lower than Croydon. As a proportion of total violent crime, domestic abuse in Sutton stands at 35% which is higher than the London average (31%) . We also know that domestic abuse is a significant contributing factor in child protection issues - which have risen in the borough in recent years</a:t>
            </a:r>
          </a:p>
        </p:txBody>
      </p:sp>
      <p:sp>
        <p:nvSpPr>
          <p:cNvPr id="214019" name="Rectangle 4">
            <a:extLst>
              <a:ext uri="{FF2B5EF4-FFF2-40B4-BE49-F238E27FC236}">
                <a16:creationId xmlns:a16="http://schemas.microsoft.com/office/drawing/2014/main" id="{0ABA0D25-D92D-44E1-9431-8E5BA88AE722}"/>
              </a:ext>
            </a:extLst>
          </p:cNvPr>
          <p:cNvSpPr>
            <a:spLocks noChangeArrowheads="1"/>
          </p:cNvSpPr>
          <p:nvPr/>
        </p:nvSpPr>
        <p:spPr bwMode="auto">
          <a:xfrm>
            <a:off x="250825" y="188914"/>
            <a:ext cx="49998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353" fontAlgn="base">
              <a:spcBef>
                <a:spcPct val="0"/>
              </a:spcBef>
              <a:spcAft>
                <a:spcPct val="0"/>
              </a:spcAft>
              <a:defRPr/>
            </a:pPr>
            <a:r>
              <a:rPr lang="en-GB" altLang="en-US" sz="3600" dirty="0">
                <a:solidFill>
                  <a:srgbClr val="FFFFFF"/>
                </a:solidFill>
                <a:latin typeface="Avenir Heavy"/>
                <a:sym typeface="Avenir Heavy"/>
              </a:rPr>
              <a:t>Domestic Abuse in Sutton</a:t>
            </a:r>
          </a:p>
        </p:txBody>
      </p:sp>
      <p:pic>
        <p:nvPicPr>
          <p:cNvPr id="3" name="Picture 2">
            <a:extLst>
              <a:ext uri="{FF2B5EF4-FFF2-40B4-BE49-F238E27FC236}">
                <a16:creationId xmlns:a16="http://schemas.microsoft.com/office/drawing/2014/main" id="{DCB79A04-3D68-C81D-B82D-99C4787FD789}"/>
              </a:ext>
            </a:extLst>
          </p:cNvPr>
          <p:cNvPicPr>
            <a:picLocks noChangeAspect="1"/>
          </p:cNvPicPr>
          <p:nvPr/>
        </p:nvPicPr>
        <p:blipFill>
          <a:blip r:embed="rId2"/>
          <a:stretch>
            <a:fillRect/>
          </a:stretch>
        </p:blipFill>
        <p:spPr>
          <a:xfrm>
            <a:off x="5508104" y="1487181"/>
            <a:ext cx="3507136" cy="489627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xfrm>
            <a:off x="395537" y="332657"/>
            <a:ext cx="7924801" cy="500063"/>
          </a:xfrm>
          <a:prstGeom prst="rect">
            <a:avLst/>
          </a:prstGeom>
        </p:spPr>
        <p:txBody>
          <a:bodyPr>
            <a:noAutofit/>
          </a:bodyPr>
          <a:lstStyle>
            <a:lvl1pPr defTabSz="667512">
              <a:defRPr sz="2920">
                <a:solidFill>
                  <a:srgbClr val="00A060"/>
                </a:solidFill>
              </a:defRPr>
            </a:lvl1pPr>
          </a:lstStyle>
          <a:p>
            <a:r>
              <a:rPr sz="3600" b="1" dirty="0">
                <a:solidFill>
                  <a:schemeClr val="bg1"/>
                </a:solidFill>
                <a:latin typeface="+mj-lt"/>
                <a:ea typeface="Tahoma" panose="020B0604030504040204" pitchFamily="34" charset="0"/>
                <a:cs typeface="Tahoma" panose="020B0604030504040204" pitchFamily="34" charset="0"/>
              </a:rPr>
              <a:t>Key education personnel</a:t>
            </a:r>
          </a:p>
        </p:txBody>
      </p:sp>
      <p:sp>
        <p:nvSpPr>
          <p:cNvPr id="156" name="Shape 156"/>
          <p:cNvSpPr>
            <a:spLocks noGrp="1"/>
          </p:cNvSpPr>
          <p:nvPr>
            <p:ph type="body" idx="1"/>
          </p:nvPr>
        </p:nvSpPr>
        <p:spPr>
          <a:xfrm>
            <a:off x="288381" y="1612105"/>
            <a:ext cx="9199069" cy="4548164"/>
          </a:xfrm>
          <a:prstGeom prst="rect">
            <a:avLst/>
          </a:prstGeom>
        </p:spPr>
        <p:txBody>
          <a:bodyPr>
            <a:noAutofit/>
          </a:bodyPr>
          <a:lstStyle/>
          <a:p>
            <a:pPr lvl="2">
              <a:buClr>
                <a:srgbClr val="DA2070"/>
              </a:buClr>
              <a:buFont typeface="Arial" panose="020B0604020202020204" pitchFamily="34" charset="0"/>
              <a:buChar char="•"/>
            </a:pPr>
            <a:r>
              <a:rPr sz="2800" dirty="0">
                <a:latin typeface="+mn-lt"/>
                <a:ea typeface="Tahoma" panose="020B0604030504040204" pitchFamily="34" charset="0"/>
                <a:cs typeface="Tahoma" panose="020B0604030504040204" pitchFamily="34" charset="0"/>
              </a:rPr>
              <a:t>Safeguarding Governor</a:t>
            </a:r>
          </a:p>
          <a:p>
            <a:pPr lvl="2">
              <a:buClr>
                <a:srgbClr val="DA2070"/>
              </a:buClr>
              <a:buFont typeface="Arial" panose="020B0604020202020204" pitchFamily="34" charset="0"/>
              <a:buChar char="•"/>
            </a:pPr>
            <a:r>
              <a:rPr sz="2800" dirty="0">
                <a:latin typeface="+mn-lt"/>
                <a:ea typeface="Tahoma" panose="020B0604030504040204" pitchFamily="34" charset="0"/>
                <a:cs typeface="Tahoma" panose="020B0604030504040204" pitchFamily="34" charset="0"/>
              </a:rPr>
              <a:t>Head</a:t>
            </a:r>
            <a:r>
              <a:rPr lang="en-GB" sz="2800" dirty="0">
                <a:latin typeface="+mn-lt"/>
                <a:ea typeface="Tahoma" panose="020B0604030504040204" pitchFamily="34" charset="0"/>
                <a:cs typeface="Tahoma" panose="020B0604030504040204" pitchFamily="34" charset="0"/>
              </a:rPr>
              <a:t> </a:t>
            </a:r>
            <a:r>
              <a:rPr sz="2800" dirty="0">
                <a:latin typeface="+mn-lt"/>
                <a:ea typeface="Tahoma" panose="020B0604030504040204" pitchFamily="34" charset="0"/>
                <a:cs typeface="Tahoma" panose="020B0604030504040204" pitchFamily="34" charset="0"/>
              </a:rPr>
              <a:t>teacher</a:t>
            </a:r>
            <a:r>
              <a:rPr lang="en-GB" sz="2800" dirty="0">
                <a:latin typeface="+mn-lt"/>
                <a:ea typeface="Tahoma" panose="020B0604030504040204" pitchFamily="34" charset="0"/>
                <a:cs typeface="Tahoma" panose="020B0604030504040204" pitchFamily="34" charset="0"/>
              </a:rPr>
              <a:t>, head of school, manager</a:t>
            </a:r>
            <a:endParaRPr sz="2800" dirty="0">
              <a:latin typeface="+mn-lt"/>
              <a:ea typeface="Tahoma" panose="020B0604030504040204" pitchFamily="34" charset="0"/>
              <a:cs typeface="Tahoma" panose="020B0604030504040204" pitchFamily="34" charset="0"/>
            </a:endParaRPr>
          </a:p>
          <a:p>
            <a:pPr lvl="2">
              <a:buClr>
                <a:srgbClr val="DA2070"/>
              </a:buClr>
              <a:buFont typeface="Arial" panose="020B0604020202020204" pitchFamily="34" charset="0"/>
              <a:buChar char="•"/>
            </a:pPr>
            <a:r>
              <a:rPr sz="2800" dirty="0">
                <a:latin typeface="+mn-lt"/>
                <a:ea typeface="Tahoma" panose="020B0604030504040204" pitchFamily="34" charset="0"/>
                <a:cs typeface="Tahoma" panose="020B0604030504040204" pitchFamily="34" charset="0"/>
              </a:rPr>
              <a:t>Designated Safeguarding Lead</a:t>
            </a:r>
            <a:r>
              <a:rPr lang="en-GB" sz="2800" dirty="0">
                <a:latin typeface="+mn-lt"/>
                <a:ea typeface="Tahoma" panose="020B0604030504040204" pitchFamily="34" charset="0"/>
                <a:cs typeface="Tahoma" panose="020B0604030504040204" pitchFamily="34" charset="0"/>
              </a:rPr>
              <a:t> (and Deputies)</a:t>
            </a:r>
          </a:p>
          <a:p>
            <a:pPr lvl="2">
              <a:buClr>
                <a:srgbClr val="DA2070"/>
              </a:buClr>
              <a:buFont typeface="Arial" panose="020B0604020202020204" pitchFamily="34" charset="0"/>
              <a:buChar char="•"/>
            </a:pPr>
            <a:r>
              <a:rPr lang="en-GB" sz="2800" dirty="0">
                <a:latin typeface="+mn-lt"/>
                <a:ea typeface="Tahoma" panose="020B0604030504040204" pitchFamily="34" charset="0"/>
                <a:cs typeface="Tahoma" panose="020B0604030504040204" pitchFamily="34" charset="0"/>
              </a:rPr>
              <a:t>LA Safeguarding Lead</a:t>
            </a:r>
          </a:p>
          <a:p>
            <a:pPr lvl="2">
              <a:buClr>
                <a:srgbClr val="DA2070"/>
              </a:buClr>
              <a:buFont typeface="Arial" panose="020B0604020202020204" pitchFamily="34" charset="0"/>
              <a:buChar char="•"/>
            </a:pPr>
            <a:r>
              <a:rPr lang="en-GB" sz="2800" dirty="0">
                <a:latin typeface="+mn-lt"/>
                <a:ea typeface="Tahoma" panose="020B0604030504040204" pitchFamily="34" charset="0"/>
                <a:cs typeface="Tahoma" panose="020B0604030504040204" pitchFamily="34" charset="0"/>
              </a:rPr>
              <a:t>CFCS Education Safeguarding Lead</a:t>
            </a:r>
            <a:endParaRPr sz="2800" dirty="0">
              <a:latin typeface="+mn-lt"/>
              <a:ea typeface="Tahoma" panose="020B0604030504040204" pitchFamily="34" charset="0"/>
              <a:cs typeface="Tahoma" panose="020B0604030504040204" pitchFamily="34" charset="0"/>
            </a:endParaRPr>
          </a:p>
          <a:p>
            <a:pPr lvl="2">
              <a:buClr>
                <a:srgbClr val="DA2070"/>
              </a:buClr>
              <a:buFont typeface="Arial" panose="020B0604020202020204" pitchFamily="34" charset="0"/>
              <a:buChar char="•"/>
            </a:pPr>
            <a:r>
              <a:rPr sz="2800" dirty="0">
                <a:latin typeface="+mn-lt"/>
                <a:ea typeface="Tahoma" panose="020B0604030504040204" pitchFamily="34" charset="0"/>
                <a:cs typeface="Tahoma" panose="020B0604030504040204" pitchFamily="34" charset="0"/>
              </a:rPr>
              <a:t>Designated Teacher for </a:t>
            </a:r>
            <a:r>
              <a:rPr lang="en-GB" sz="2800" dirty="0">
                <a:latin typeface="+mn-lt"/>
                <a:ea typeface="Tahoma" panose="020B0604030504040204" pitchFamily="34" charset="0"/>
                <a:cs typeface="Tahoma" panose="020B0604030504040204" pitchFamily="34" charset="0"/>
              </a:rPr>
              <a:t>Children </a:t>
            </a:r>
            <a:r>
              <a:rPr sz="2800" dirty="0">
                <a:latin typeface="+mn-lt"/>
                <a:ea typeface="Tahoma" panose="020B0604030504040204" pitchFamily="34" charset="0"/>
                <a:cs typeface="Tahoma" panose="020B0604030504040204" pitchFamily="34" charset="0"/>
              </a:rPr>
              <a:t>Looked After</a:t>
            </a:r>
            <a:r>
              <a:rPr lang="en-GB" sz="2800" dirty="0">
                <a:latin typeface="+mn-lt"/>
                <a:ea typeface="Tahoma" panose="020B0604030504040204" pitchFamily="34" charset="0"/>
                <a:cs typeface="Tahoma" panose="020B0604030504040204" pitchFamily="34" charset="0"/>
              </a:rPr>
              <a:t> </a:t>
            </a:r>
            <a:r>
              <a:rPr sz="2800" dirty="0">
                <a:latin typeface="+mn-lt"/>
                <a:ea typeface="Tahoma" panose="020B0604030504040204" pitchFamily="34" charset="0"/>
                <a:cs typeface="Tahoma" panose="020B0604030504040204" pitchFamily="34" charset="0"/>
              </a:rPr>
              <a:t>(</a:t>
            </a:r>
            <a:r>
              <a:rPr lang="en-GB" sz="2800" dirty="0">
                <a:latin typeface="+mn-lt"/>
                <a:ea typeface="Tahoma" panose="020B0604030504040204" pitchFamily="34" charset="0"/>
                <a:cs typeface="Tahoma" panose="020B0604030504040204" pitchFamily="34" charset="0"/>
              </a:rPr>
              <a:t>CLA</a:t>
            </a:r>
            <a:r>
              <a:rPr sz="2800" dirty="0">
                <a:latin typeface="+mn-lt"/>
                <a:ea typeface="Tahoma" panose="020B0604030504040204" pitchFamily="34" charset="0"/>
                <a:cs typeface="Tahoma" panose="020B0604030504040204" pitchFamily="34" charset="0"/>
              </a:rPr>
              <a:t>)</a:t>
            </a:r>
            <a:endParaRPr lang="en-GB" sz="2800" dirty="0">
              <a:latin typeface="+mn-lt"/>
              <a:ea typeface="Tahoma" panose="020B0604030504040204" pitchFamily="34" charset="0"/>
              <a:cs typeface="Tahoma" panose="020B0604030504040204" pitchFamily="34" charset="0"/>
            </a:endParaRPr>
          </a:p>
          <a:p>
            <a:pPr lvl="2">
              <a:buClr>
                <a:srgbClr val="DA2070"/>
              </a:buClr>
              <a:buFont typeface="Arial" panose="020B0604020202020204" pitchFamily="34" charset="0"/>
              <a:buChar char="•"/>
            </a:pPr>
            <a:r>
              <a:rPr lang="en-GB" sz="2800" dirty="0">
                <a:latin typeface="+mn-lt"/>
                <a:ea typeface="Tahoma" panose="020B0604030504040204" pitchFamily="34" charset="0"/>
                <a:cs typeface="Tahoma" panose="020B0604030504040204" pitchFamily="34" charset="0"/>
              </a:rPr>
              <a:t>Designated Teacher for pupils with SEND</a:t>
            </a:r>
            <a:endParaRPr sz="2800" dirty="0">
              <a:latin typeface="+mn-lt"/>
              <a:ea typeface="Tahoma" panose="020B0604030504040204" pitchFamily="34" charset="0"/>
              <a:cs typeface="Tahoma" panose="020B0604030504040204" pitchFamily="34" charset="0"/>
            </a:endParaRPr>
          </a:p>
          <a:p>
            <a:pPr lvl="2">
              <a:buClr>
                <a:srgbClr val="DA2070"/>
              </a:buClr>
              <a:buFont typeface="Arial" panose="020B0604020202020204" pitchFamily="34" charset="0"/>
              <a:buChar char="•"/>
            </a:pPr>
            <a:r>
              <a:rPr sz="2800" dirty="0">
                <a:latin typeface="+mn-lt"/>
                <a:ea typeface="Tahoma" panose="020B0604030504040204" pitchFamily="34" charset="0"/>
                <a:cs typeface="Tahoma" panose="020B0604030504040204" pitchFamily="34" charset="0"/>
              </a:rPr>
              <a:t>Designated Officer(s)/ Local Authority</a:t>
            </a:r>
            <a:r>
              <a:rPr lang="en-GB" sz="2800" dirty="0">
                <a:latin typeface="+mn-lt"/>
                <a:ea typeface="Tahoma" panose="020B0604030504040204" pitchFamily="34" charset="0"/>
                <a:cs typeface="Tahoma" panose="020B0604030504040204" pitchFamily="34" charset="0"/>
              </a:rPr>
              <a:t> (LADO)</a:t>
            </a:r>
            <a:r>
              <a:rPr sz="2800" dirty="0">
                <a:latin typeface="+mn-lt"/>
                <a:ea typeface="Tahoma" panose="020B0604030504040204" pitchFamily="34" charset="0"/>
                <a:cs typeface="Tahoma" panose="020B0604030504040204" pitchFamily="34" charset="0"/>
              </a:rPr>
              <a:t>  </a:t>
            </a:r>
            <a:endParaRPr lang="en-GB" sz="28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122608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457200" y="115888"/>
            <a:ext cx="8229600" cy="130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GB" altLang="en-US" sz="3600" b="1" dirty="0">
                <a:solidFill>
                  <a:schemeClr val="bg1"/>
                </a:solidFill>
                <a:latin typeface="Tahoma" panose="020B0604030504040204" pitchFamily="34" charset="0"/>
                <a:cs typeface="Tahoma" panose="020B0604030504040204" pitchFamily="34" charset="0"/>
              </a:rPr>
              <a:t>Domestic Abuse</a:t>
            </a:r>
          </a:p>
        </p:txBody>
      </p:sp>
      <p:sp>
        <p:nvSpPr>
          <p:cNvPr id="3" name="Content Placeholder 2"/>
          <p:cNvSpPr>
            <a:spLocks noGrp="1"/>
          </p:cNvSpPr>
          <p:nvPr>
            <p:ph idx="1"/>
          </p:nvPr>
        </p:nvSpPr>
        <p:spPr>
          <a:xfrm>
            <a:off x="290878" y="1475643"/>
            <a:ext cx="8712200" cy="5184530"/>
          </a:xfrm>
        </p:spPr>
        <p:txBody>
          <a:bodyPr>
            <a:normAutofit/>
          </a:bodyPr>
          <a:lstStyle/>
          <a:p>
            <a:pPr>
              <a:defRPr/>
            </a:pPr>
            <a:r>
              <a:rPr lang="en-GB" sz="2000" dirty="0"/>
              <a:t>Children living with domestic violence and abuse are </a:t>
            </a:r>
            <a:r>
              <a:rPr lang="en-GB" sz="2000" b="1" dirty="0"/>
              <a:t>over-represented </a:t>
            </a:r>
            <a:r>
              <a:rPr lang="en-GB" sz="2000" dirty="0"/>
              <a:t>among those children referred to Children Social Care, abuse and neglect represent about two thirds of cases seen at child protection conferences. </a:t>
            </a:r>
          </a:p>
          <a:p>
            <a:pPr>
              <a:defRPr/>
            </a:pPr>
            <a:endParaRPr lang="en-GB" sz="800" dirty="0">
              <a:latin typeface="Tahoma" panose="020B0604030504040204" pitchFamily="34" charset="0"/>
              <a:ea typeface="Tahoma" panose="020B0604030504040204" pitchFamily="34" charset="0"/>
              <a:cs typeface="Tahoma" panose="020B0604030504040204" pitchFamily="34" charset="0"/>
            </a:endParaRPr>
          </a:p>
          <a:p>
            <a:pPr>
              <a:defRPr/>
            </a:pPr>
            <a:r>
              <a:rPr lang="en-GB" sz="2000" dirty="0">
                <a:latin typeface="Tahoma" panose="020B0604030504040204" pitchFamily="34" charset="0"/>
                <a:ea typeface="Tahoma" panose="020B0604030504040204" pitchFamily="34" charset="0"/>
                <a:cs typeface="Tahoma" panose="020B0604030504040204" pitchFamily="34" charset="0"/>
              </a:rPr>
              <a:t>The risks of harm to children exposed to domestic violence and abuse have now been recognised. Children who live/experience DA feel:</a:t>
            </a:r>
          </a:p>
          <a:p>
            <a:pPr>
              <a:buClr>
                <a:srgbClr val="FF0066"/>
              </a:buClr>
              <a:defRPr/>
            </a:pPr>
            <a:r>
              <a:rPr lang="en-GB" sz="2000" dirty="0">
                <a:latin typeface="Tahoma" panose="020B0604030504040204" pitchFamily="34" charset="0"/>
                <a:ea typeface="Tahoma" panose="020B0604030504040204" pitchFamily="34" charset="0"/>
                <a:cs typeface="Tahoma" panose="020B0604030504040204" pitchFamily="34" charset="0"/>
              </a:rPr>
              <a:t> </a:t>
            </a:r>
          </a:p>
          <a:p>
            <a:pPr>
              <a:buClr>
                <a:srgbClr val="C00000"/>
              </a:buClr>
              <a:defRPr/>
            </a:pPr>
            <a:endParaRPr lang="en-GB" sz="2000" i="1" dirty="0">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r>
              <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rPr>
              <a:t>  </a:t>
            </a:r>
          </a:p>
          <a:p>
            <a:pPr>
              <a:buClr>
                <a:srgbClr val="C00000"/>
              </a:buClr>
              <a:defRPr/>
            </a:pPr>
            <a:endPar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endPar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endParaRPr>
          </a:p>
          <a:p>
            <a:pPr>
              <a:buClr>
                <a:srgbClr val="C00000"/>
              </a:buClr>
              <a:defRPr/>
            </a:pPr>
            <a:r>
              <a:rPr lang="en-GB" sz="2250" b="1" dirty="0">
                <a:solidFill>
                  <a:srgbClr val="FF0066"/>
                </a:solidFill>
                <a:latin typeface="Tahoma" panose="020B0604030504040204" pitchFamily="34" charset="0"/>
                <a:ea typeface="Tahoma" panose="020B0604030504040204" pitchFamily="34" charset="0"/>
                <a:cs typeface="Tahoma" panose="020B0604030504040204" pitchFamily="34" charset="0"/>
              </a:rPr>
              <a:t>75% of all CP cases in Sutton, Domestic Abuse is present</a:t>
            </a:r>
          </a:p>
          <a:p>
            <a:pPr>
              <a:defRPr/>
            </a:pPr>
            <a:endParaRPr lang="en-GB" dirty="0"/>
          </a:p>
        </p:txBody>
      </p:sp>
      <p:pic>
        <p:nvPicPr>
          <p:cNvPr id="6" name="Picture 5">
            <a:extLst>
              <a:ext uri="{FF2B5EF4-FFF2-40B4-BE49-F238E27FC236}">
                <a16:creationId xmlns:a16="http://schemas.microsoft.com/office/drawing/2014/main" id="{C46F2F59-17AA-422F-B4C6-DB309CD31E3B}"/>
              </a:ext>
            </a:extLst>
          </p:cNvPr>
          <p:cNvPicPr>
            <a:picLocks noChangeAspect="1"/>
          </p:cNvPicPr>
          <p:nvPr/>
        </p:nvPicPr>
        <p:blipFill>
          <a:blip r:embed="rId2"/>
          <a:stretch>
            <a:fillRect/>
          </a:stretch>
        </p:blipFill>
        <p:spPr>
          <a:xfrm>
            <a:off x="1781459" y="3332433"/>
            <a:ext cx="5348430" cy="2896223"/>
          </a:xfrm>
          <a:prstGeom prst="rect">
            <a:avLst/>
          </a:prstGeom>
        </p:spPr>
      </p:pic>
    </p:spTree>
    <p:extLst>
      <p:ext uri="{BB962C8B-B14F-4D97-AF65-F5344CB8AC3E}">
        <p14:creationId xmlns:p14="http://schemas.microsoft.com/office/powerpoint/2010/main" val="3595585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1F07-BC56-48E8-922D-E1B981D3087F}"/>
              </a:ext>
            </a:extLst>
          </p:cNvPr>
          <p:cNvSpPr>
            <a:spLocks noGrp="1"/>
          </p:cNvSpPr>
          <p:nvPr>
            <p:ph type="title"/>
          </p:nvPr>
        </p:nvSpPr>
        <p:spPr/>
        <p:txBody>
          <a:bodyPr>
            <a:normAutofit fontScale="90000"/>
          </a:bodyPr>
          <a:lstStyle/>
          <a:p>
            <a:r>
              <a:rPr lang="en-GB" dirty="0"/>
              <a:t>Operation Encompass  - National Police Strategy</a:t>
            </a:r>
          </a:p>
        </p:txBody>
      </p:sp>
      <p:sp>
        <p:nvSpPr>
          <p:cNvPr id="3" name="Text Placeholder 2">
            <a:extLst>
              <a:ext uri="{FF2B5EF4-FFF2-40B4-BE49-F238E27FC236}">
                <a16:creationId xmlns:a16="http://schemas.microsoft.com/office/drawing/2014/main" id="{53ADF31E-D954-464B-875E-1815BDEFD75B}"/>
              </a:ext>
            </a:extLst>
          </p:cNvPr>
          <p:cNvSpPr>
            <a:spLocks noGrp="1"/>
          </p:cNvSpPr>
          <p:nvPr>
            <p:ph type="body" idx="1"/>
          </p:nvPr>
        </p:nvSpPr>
        <p:spPr>
          <a:xfrm>
            <a:off x="176994" y="1492888"/>
            <a:ext cx="8790012" cy="4769047"/>
          </a:xfrm>
        </p:spPr>
        <p:txBody>
          <a:bodyPr>
            <a:noAutofit/>
          </a:bodyPr>
          <a:lstStyle/>
          <a:p>
            <a:r>
              <a:rPr lang="en-GB" sz="2531" b="1" dirty="0"/>
              <a:t>Operation Encompass </a:t>
            </a:r>
            <a:r>
              <a:rPr lang="en-GB" sz="2531" dirty="0"/>
              <a:t>operates in the majority of police forces across England. It helps police and schools work together to provide emotional and practical help to children. The system ensures that when police are called to an </a:t>
            </a:r>
            <a:r>
              <a:rPr lang="en-GB" sz="2531" b="1" dirty="0"/>
              <a:t>incident of domestic abuse</a:t>
            </a:r>
            <a:r>
              <a:rPr lang="en-GB" sz="2531" dirty="0"/>
              <a:t>, where there are </a:t>
            </a:r>
            <a:r>
              <a:rPr lang="en-GB" sz="2531" b="1" dirty="0"/>
              <a:t>children in the household </a:t>
            </a:r>
            <a:r>
              <a:rPr lang="en-GB" sz="2531" dirty="0"/>
              <a:t>who have </a:t>
            </a:r>
            <a:r>
              <a:rPr lang="en-GB" sz="2531" b="1" dirty="0"/>
              <a:t>experienced the domestic incident</a:t>
            </a:r>
            <a:r>
              <a:rPr lang="en-GB" sz="2531" dirty="0"/>
              <a:t>, the police will inform the key adult (usually the designated safeguarding lead) in school before the child or children arrive at school the following day. This ensures that the school has up to date relevant information about the child’s circumstances and can enable support to be given to the child according to their needs. </a:t>
            </a:r>
          </a:p>
        </p:txBody>
      </p:sp>
    </p:spTree>
    <p:extLst>
      <p:ext uri="{BB962C8B-B14F-4D97-AF65-F5344CB8AC3E}">
        <p14:creationId xmlns:p14="http://schemas.microsoft.com/office/powerpoint/2010/main" val="155448395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CC88-5492-44B2-9FEA-11B49243E8C2}"/>
              </a:ext>
            </a:extLst>
          </p:cNvPr>
          <p:cNvSpPr>
            <a:spLocks noGrp="1"/>
          </p:cNvSpPr>
          <p:nvPr>
            <p:ph type="title"/>
          </p:nvPr>
        </p:nvSpPr>
        <p:spPr/>
        <p:txBody>
          <a:bodyPr/>
          <a:lstStyle/>
          <a:p>
            <a:r>
              <a:rPr lang="en-GB" dirty="0"/>
              <a:t>Not alone in Sutton -</a:t>
            </a:r>
          </a:p>
        </p:txBody>
      </p:sp>
      <p:sp>
        <p:nvSpPr>
          <p:cNvPr id="3" name="Text Placeholder 2">
            <a:extLst>
              <a:ext uri="{FF2B5EF4-FFF2-40B4-BE49-F238E27FC236}">
                <a16:creationId xmlns:a16="http://schemas.microsoft.com/office/drawing/2014/main" id="{BCA7B0CE-B7EB-4D3D-80F4-EA48C5C7469B}"/>
              </a:ext>
            </a:extLst>
          </p:cNvPr>
          <p:cNvSpPr>
            <a:spLocks noGrp="1"/>
          </p:cNvSpPr>
          <p:nvPr>
            <p:ph type="body" idx="1"/>
          </p:nvPr>
        </p:nvSpPr>
        <p:spPr>
          <a:xfrm>
            <a:off x="482601" y="1608138"/>
            <a:ext cx="8486739" cy="4768850"/>
          </a:xfrm>
        </p:spPr>
        <p:txBody>
          <a:bodyPr/>
          <a:lstStyle/>
          <a:p>
            <a:r>
              <a:rPr lang="en-GB" sz="3200" dirty="0"/>
              <a:t>Not Alone In Sutton</a:t>
            </a:r>
          </a:p>
          <a:p>
            <a:endParaRPr lang="en-GB" sz="3200" dirty="0"/>
          </a:p>
          <a:p>
            <a:r>
              <a:rPr lang="en-GB" sz="3200" dirty="0"/>
              <a:t>​: A website full of useful information about domestic abuse, including what to do if someone is affected by domestic abuse: </a:t>
            </a:r>
          </a:p>
          <a:p>
            <a:endParaRPr lang="en-GB" sz="3200" dirty="0"/>
          </a:p>
          <a:p>
            <a:r>
              <a:rPr lang="en-GB" sz="3200" dirty="0"/>
              <a:t>​</a:t>
            </a:r>
            <a:r>
              <a:rPr lang="en-GB" sz="3200" dirty="0">
                <a:hlinkClick r:id="rId2"/>
              </a:rPr>
              <a:t>www.notaloneinsutton.org.uk</a:t>
            </a:r>
            <a:endParaRPr lang="en-GB" sz="3200" dirty="0"/>
          </a:p>
          <a:p>
            <a:endParaRPr lang="en-GB" dirty="0"/>
          </a:p>
        </p:txBody>
      </p:sp>
    </p:spTree>
    <p:extLst>
      <p:ext uri="{BB962C8B-B14F-4D97-AF65-F5344CB8AC3E}">
        <p14:creationId xmlns:p14="http://schemas.microsoft.com/office/powerpoint/2010/main" val="100555786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B6394-21BB-D213-FAF9-0898C32DECE8}"/>
              </a:ext>
            </a:extLst>
          </p:cNvPr>
          <p:cNvPicPr>
            <a:picLocks noChangeAspect="1"/>
          </p:cNvPicPr>
          <p:nvPr/>
        </p:nvPicPr>
        <p:blipFill>
          <a:blip r:embed="rId2"/>
          <a:stretch>
            <a:fillRect/>
          </a:stretch>
        </p:blipFill>
        <p:spPr>
          <a:xfrm>
            <a:off x="0" y="194852"/>
            <a:ext cx="9144000" cy="6468295"/>
          </a:xfrm>
          <a:prstGeom prst="rect">
            <a:avLst/>
          </a:prstGeom>
        </p:spPr>
      </p:pic>
    </p:spTree>
    <p:extLst>
      <p:ext uri="{BB962C8B-B14F-4D97-AF65-F5344CB8AC3E}">
        <p14:creationId xmlns:p14="http://schemas.microsoft.com/office/powerpoint/2010/main" val="3099115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D39516-CE7F-2E41-F71F-FAB13D5CE3CD}"/>
              </a:ext>
            </a:extLst>
          </p:cNvPr>
          <p:cNvPicPr>
            <a:picLocks noChangeAspect="1"/>
          </p:cNvPicPr>
          <p:nvPr/>
        </p:nvPicPr>
        <p:blipFill>
          <a:blip r:embed="rId2"/>
          <a:stretch>
            <a:fillRect/>
          </a:stretch>
        </p:blipFill>
        <p:spPr>
          <a:xfrm>
            <a:off x="1704294" y="153081"/>
            <a:ext cx="5959929" cy="6511018"/>
          </a:xfrm>
          <a:prstGeom prst="rect">
            <a:avLst/>
          </a:prstGeom>
        </p:spPr>
      </p:pic>
    </p:spTree>
    <p:extLst>
      <p:ext uri="{BB962C8B-B14F-4D97-AF65-F5344CB8AC3E}">
        <p14:creationId xmlns:p14="http://schemas.microsoft.com/office/powerpoint/2010/main" val="2299531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C10B-8A75-4F14-9F5A-E6156FF17E48}"/>
              </a:ext>
            </a:extLst>
          </p:cNvPr>
          <p:cNvSpPr>
            <a:spLocks noGrp="1"/>
          </p:cNvSpPr>
          <p:nvPr>
            <p:ph type="title"/>
          </p:nvPr>
        </p:nvSpPr>
        <p:spPr/>
        <p:txBody>
          <a:bodyPr/>
          <a:lstStyle/>
          <a:p>
            <a:r>
              <a:rPr lang="en-GB" dirty="0"/>
              <a:t>Bromley &amp; Croydon Women’s Aid</a:t>
            </a:r>
          </a:p>
        </p:txBody>
      </p:sp>
      <p:sp>
        <p:nvSpPr>
          <p:cNvPr id="3" name="Text Placeholder 2">
            <a:extLst>
              <a:ext uri="{FF2B5EF4-FFF2-40B4-BE49-F238E27FC236}">
                <a16:creationId xmlns:a16="http://schemas.microsoft.com/office/drawing/2014/main" id="{3643BB7E-21A6-48C1-8937-D449D604D104}"/>
              </a:ext>
            </a:extLst>
          </p:cNvPr>
          <p:cNvSpPr>
            <a:spLocks noGrp="1"/>
          </p:cNvSpPr>
          <p:nvPr>
            <p:ph type="body" idx="1"/>
          </p:nvPr>
        </p:nvSpPr>
        <p:spPr/>
        <p:txBody>
          <a:bodyPr/>
          <a:lstStyle/>
          <a:p>
            <a:r>
              <a:rPr lang="en-GB" sz="3094" b="1" dirty="0"/>
              <a:t>Bromley &amp; Croydon Women’s Aid </a:t>
            </a:r>
          </a:p>
          <a:p>
            <a:r>
              <a:rPr lang="en-GB" sz="3094" dirty="0"/>
              <a:t>For any enquiries, you can email info@bcwa.org.uk or call 0208 3139303.</a:t>
            </a:r>
          </a:p>
          <a:p>
            <a:endParaRPr lang="en-GB" sz="3094" dirty="0"/>
          </a:p>
          <a:p>
            <a:r>
              <a:rPr lang="en-GB" sz="3094" dirty="0"/>
              <a:t>They are open Monday to Friday, from 9.00am to 4.30pm. This applies to all types of information, including</a:t>
            </a:r>
          </a:p>
        </p:txBody>
      </p:sp>
      <p:pic>
        <p:nvPicPr>
          <p:cNvPr id="5" name="Picture 4">
            <a:extLst>
              <a:ext uri="{FF2B5EF4-FFF2-40B4-BE49-F238E27FC236}">
                <a16:creationId xmlns:a16="http://schemas.microsoft.com/office/drawing/2014/main" id="{D68EF0D0-6E78-44DD-AF52-B155DBAD929C}"/>
              </a:ext>
            </a:extLst>
          </p:cNvPr>
          <p:cNvPicPr>
            <a:picLocks noChangeAspect="1"/>
          </p:cNvPicPr>
          <p:nvPr/>
        </p:nvPicPr>
        <p:blipFill>
          <a:blip r:embed="rId3"/>
          <a:stretch>
            <a:fillRect/>
          </a:stretch>
        </p:blipFill>
        <p:spPr>
          <a:xfrm>
            <a:off x="5780537" y="4490358"/>
            <a:ext cx="3030962" cy="2367643"/>
          </a:xfrm>
          <a:prstGeom prst="rect">
            <a:avLst/>
          </a:prstGeom>
        </p:spPr>
      </p:pic>
    </p:spTree>
    <p:extLst>
      <p:ext uri="{BB962C8B-B14F-4D97-AF65-F5344CB8AC3E}">
        <p14:creationId xmlns:p14="http://schemas.microsoft.com/office/powerpoint/2010/main" val="154713435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20112-2C0B-454D-A7DC-A7B4133344CF}"/>
              </a:ext>
            </a:extLst>
          </p:cNvPr>
          <p:cNvPicPr>
            <a:picLocks noChangeAspect="1"/>
          </p:cNvPicPr>
          <p:nvPr/>
        </p:nvPicPr>
        <p:blipFill>
          <a:blip r:embed="rId2"/>
          <a:stretch>
            <a:fillRect/>
          </a:stretch>
        </p:blipFill>
        <p:spPr>
          <a:xfrm>
            <a:off x="4471774" y="1434969"/>
            <a:ext cx="4558139" cy="5320978"/>
          </a:xfrm>
          <a:prstGeom prst="rect">
            <a:avLst/>
          </a:prstGeom>
        </p:spPr>
      </p:pic>
      <p:sp>
        <p:nvSpPr>
          <p:cNvPr id="3" name="Rectangle 2">
            <a:extLst>
              <a:ext uri="{FF2B5EF4-FFF2-40B4-BE49-F238E27FC236}">
                <a16:creationId xmlns:a16="http://schemas.microsoft.com/office/drawing/2014/main" id="{6F19C213-C377-4545-A739-E564CF723F45}"/>
              </a:ext>
            </a:extLst>
          </p:cNvPr>
          <p:cNvSpPr/>
          <p:nvPr/>
        </p:nvSpPr>
        <p:spPr>
          <a:xfrm>
            <a:off x="401468" y="306404"/>
            <a:ext cx="5976316" cy="557525"/>
          </a:xfrm>
          <a:prstGeom prst="rect">
            <a:avLst/>
          </a:prstGeom>
        </p:spPr>
        <p:txBody>
          <a:bodyPr wrap="none">
            <a:spAutoFit/>
          </a:bodyPr>
          <a:lstStyle/>
          <a:p>
            <a:pPr defTabSz="410751" hangingPunct="0">
              <a:defRPr/>
            </a:pPr>
            <a:r>
              <a:rPr lang="en-GB" sz="3023" kern="0" dirty="0">
                <a:solidFill>
                  <a:srgbClr val="FFFFFF"/>
                </a:solidFill>
                <a:latin typeface="Avenir Heavy"/>
                <a:sym typeface="Avenir Heavy"/>
              </a:rPr>
              <a:t>Assessment of risk outside the home</a:t>
            </a:r>
          </a:p>
        </p:txBody>
      </p:sp>
      <p:sp>
        <p:nvSpPr>
          <p:cNvPr id="4" name="TextBox 3">
            <a:extLst>
              <a:ext uri="{FF2B5EF4-FFF2-40B4-BE49-F238E27FC236}">
                <a16:creationId xmlns:a16="http://schemas.microsoft.com/office/drawing/2014/main" id="{4706A277-6A7A-41D7-A25E-DBCEA1751E17}"/>
              </a:ext>
            </a:extLst>
          </p:cNvPr>
          <p:cNvSpPr txBox="1"/>
          <p:nvPr/>
        </p:nvSpPr>
        <p:spPr>
          <a:xfrm>
            <a:off x="574699" y="1500837"/>
            <a:ext cx="3492974" cy="5189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GB" sz="3023" kern="0" dirty="0">
                <a:solidFill>
                  <a:srgbClr val="314764"/>
                </a:solidFill>
                <a:latin typeface="Avenir Heavy"/>
                <a:sym typeface="Avenir Heavy"/>
              </a:rPr>
              <a:t>Be aware of risks in your local area –</a:t>
            </a:r>
          </a:p>
          <a:p>
            <a:pPr defTabSz="410751" hangingPunct="0"/>
            <a:endParaRPr lang="en-GB" sz="3023" kern="0" dirty="0">
              <a:solidFill>
                <a:srgbClr val="314764"/>
              </a:solidFill>
              <a:latin typeface="Avenir Heavy"/>
              <a:sym typeface="Avenir Heavy"/>
            </a:endParaRPr>
          </a:p>
          <a:p>
            <a:pPr defTabSz="410751" hangingPunct="0"/>
            <a:r>
              <a:rPr lang="en-GB" sz="3023" kern="0" dirty="0">
                <a:solidFill>
                  <a:srgbClr val="314764"/>
                </a:solidFill>
                <a:latin typeface="Avenir Heavy"/>
                <a:sym typeface="Avenir Heavy"/>
              </a:rPr>
              <a:t>Drugs, County Lines, gangs, Knife crime, DA, poverty, neglect, robberies, ASB, Exploitation, racism, extremism,</a:t>
            </a:r>
          </a:p>
          <a:p>
            <a:pPr defTabSz="410751" hangingPunct="0"/>
            <a:r>
              <a:rPr lang="en-GB" sz="3023" kern="0" dirty="0">
                <a:solidFill>
                  <a:srgbClr val="314764"/>
                </a:solidFill>
                <a:latin typeface="Avenir Heavy"/>
                <a:sym typeface="Avenir Heavy"/>
              </a:rPr>
              <a:t>Hotspots (parks, vape shops, takeaways) etc</a:t>
            </a:r>
          </a:p>
        </p:txBody>
      </p:sp>
    </p:spTree>
    <p:extLst>
      <p:ext uri="{BB962C8B-B14F-4D97-AF65-F5344CB8AC3E}">
        <p14:creationId xmlns:p14="http://schemas.microsoft.com/office/powerpoint/2010/main" val="24911640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588" y="230358"/>
            <a:ext cx="8600825" cy="772189"/>
          </a:xfrm>
        </p:spPr>
        <p:txBody>
          <a:bodyPr>
            <a:normAutofit fontScale="90000"/>
          </a:bodyPr>
          <a:lstStyle/>
          <a:p>
            <a:r>
              <a:rPr lang="en-GB" dirty="0"/>
              <a:t>Responding to a Child who discloses – </a:t>
            </a:r>
            <a:br>
              <a:rPr lang="en-GB" dirty="0"/>
            </a:br>
            <a:r>
              <a:rPr lang="en-GB" dirty="0"/>
              <a:t>you should </a:t>
            </a:r>
            <a:r>
              <a:rPr lang="en-GB" sz="3444" b="1" dirty="0"/>
              <a:t>NEVER</a:t>
            </a:r>
          </a:p>
        </p:txBody>
      </p:sp>
      <p:sp>
        <p:nvSpPr>
          <p:cNvPr id="3" name="Text Placeholder 2"/>
          <p:cNvSpPr>
            <a:spLocks noGrp="1"/>
          </p:cNvSpPr>
          <p:nvPr>
            <p:ph type="body" idx="1"/>
          </p:nvPr>
        </p:nvSpPr>
        <p:spPr>
          <a:xfrm>
            <a:off x="675630" y="1608042"/>
            <a:ext cx="8314599" cy="4769047"/>
          </a:xfrm>
        </p:spPr>
        <p:txBody>
          <a:bodyPr>
            <a:normAutofit/>
          </a:bodyPr>
          <a:lstStyle/>
          <a:p>
            <a:pPr marL="401801" indent="-401801">
              <a:buClr>
                <a:srgbClr val="FF0066"/>
              </a:buClr>
              <a:buFont typeface="Arial" panose="020B0604020202020204" pitchFamily="34" charset="0"/>
              <a:buChar char="•"/>
            </a:pPr>
            <a:r>
              <a:rPr lang="en-GB" sz="2531" dirty="0"/>
              <a:t>Investigate or seek to prove or disprove possible abuse</a:t>
            </a:r>
          </a:p>
          <a:p>
            <a:pPr marL="401801" indent="-401801">
              <a:buClr>
                <a:srgbClr val="FF0066"/>
              </a:buClr>
              <a:buFont typeface="Arial" panose="020B0604020202020204" pitchFamily="34" charset="0"/>
              <a:buChar char="•"/>
            </a:pPr>
            <a:r>
              <a:rPr lang="en-GB" sz="2531" dirty="0"/>
              <a:t>Make promises about confidentiality or keeping ‘ secrets’ </a:t>
            </a:r>
          </a:p>
          <a:p>
            <a:pPr marL="401801" indent="-401801">
              <a:buClr>
                <a:srgbClr val="FF0066"/>
              </a:buClr>
              <a:buFont typeface="Arial" panose="020B0604020202020204" pitchFamily="34" charset="0"/>
              <a:buChar char="•"/>
            </a:pPr>
            <a:r>
              <a:rPr lang="en-GB" sz="2531" dirty="0"/>
              <a:t>Assume that someone else will take the necessary action</a:t>
            </a:r>
          </a:p>
          <a:p>
            <a:pPr marL="401801" indent="-401801">
              <a:buClr>
                <a:srgbClr val="FF0066"/>
              </a:buClr>
              <a:buFont typeface="Arial" panose="020B0604020202020204" pitchFamily="34" charset="0"/>
              <a:buChar char="•"/>
            </a:pPr>
            <a:r>
              <a:rPr lang="en-GB" sz="2531" dirty="0"/>
              <a:t>Jump to conclusions, be dismissive or react with shock, anger, horror</a:t>
            </a:r>
          </a:p>
          <a:p>
            <a:pPr marL="401801" indent="-401801">
              <a:buClr>
                <a:srgbClr val="FF0066"/>
              </a:buClr>
              <a:buFont typeface="Arial" panose="020B0604020202020204" pitchFamily="34" charset="0"/>
              <a:buChar char="•"/>
            </a:pPr>
            <a:r>
              <a:rPr lang="en-GB" sz="2531" dirty="0"/>
              <a:t>Speculate or accuse anyone </a:t>
            </a:r>
          </a:p>
          <a:p>
            <a:pPr marL="401801" indent="-401801">
              <a:buClr>
                <a:srgbClr val="FF0066"/>
              </a:buClr>
              <a:buFont typeface="Arial" panose="020B0604020202020204" pitchFamily="34" charset="0"/>
              <a:buChar char="•"/>
            </a:pPr>
            <a:r>
              <a:rPr lang="en-GB" sz="2531" dirty="0"/>
              <a:t>Suggest or probe for information</a:t>
            </a:r>
          </a:p>
          <a:p>
            <a:pPr marL="401801" indent="-401801">
              <a:buClr>
                <a:srgbClr val="FF0066"/>
              </a:buClr>
              <a:buFont typeface="Arial" panose="020B0604020202020204" pitchFamily="34" charset="0"/>
              <a:buChar char="•"/>
            </a:pPr>
            <a:r>
              <a:rPr lang="en-GB" sz="2531" dirty="0"/>
              <a:t>Confront another person (adult or child) allegedly involved </a:t>
            </a:r>
          </a:p>
          <a:p>
            <a:pPr marL="401801" indent="-401801">
              <a:buClr>
                <a:srgbClr val="FF0066"/>
              </a:buClr>
              <a:buFont typeface="Arial" panose="020B0604020202020204" pitchFamily="34" charset="0"/>
              <a:buChar char="•"/>
            </a:pPr>
            <a:r>
              <a:rPr lang="en-GB" sz="2531" dirty="0"/>
              <a:t>Offer opinions about what is being said or the persons allegedly involved</a:t>
            </a:r>
          </a:p>
          <a:p>
            <a:pPr marL="401801" indent="-401801">
              <a:buClr>
                <a:srgbClr val="FF0066"/>
              </a:buClr>
              <a:buFont typeface="Arial" panose="020B0604020202020204" pitchFamily="34" charset="0"/>
              <a:buChar char="•"/>
            </a:pPr>
            <a:r>
              <a:rPr lang="en-GB" sz="2531" dirty="0"/>
              <a:t>Forget to record what you have been told</a:t>
            </a:r>
          </a:p>
          <a:p>
            <a:pPr marL="401801" indent="-401801">
              <a:buClr>
                <a:srgbClr val="FF0066"/>
              </a:buClr>
              <a:buFont typeface="Arial" panose="020B0604020202020204" pitchFamily="34" charset="0"/>
              <a:buChar char="•"/>
            </a:pPr>
            <a:r>
              <a:rPr lang="en-GB" sz="2531" dirty="0"/>
              <a:t>Fail to pass this information on to the correct person </a:t>
            </a:r>
          </a:p>
          <a:p>
            <a:endParaRPr lang="en-GB" dirty="0"/>
          </a:p>
        </p:txBody>
      </p:sp>
    </p:spTree>
    <p:extLst>
      <p:ext uri="{BB962C8B-B14F-4D97-AF65-F5344CB8AC3E}">
        <p14:creationId xmlns:p14="http://schemas.microsoft.com/office/powerpoint/2010/main" val="69267442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375" b="1" dirty="0"/>
              <a:t>Record Keeping- Principles</a:t>
            </a:r>
          </a:p>
        </p:txBody>
      </p:sp>
      <p:sp>
        <p:nvSpPr>
          <p:cNvPr id="3" name="Text Placeholder 2"/>
          <p:cNvSpPr>
            <a:spLocks noGrp="1"/>
          </p:cNvSpPr>
          <p:nvPr>
            <p:ph type="body" idx="1"/>
          </p:nvPr>
        </p:nvSpPr>
        <p:spPr>
          <a:xfrm>
            <a:off x="475037" y="931715"/>
            <a:ext cx="8486091" cy="5123905"/>
          </a:xfrm>
        </p:spPr>
        <p:txBody>
          <a:bodyPr>
            <a:normAutofit fontScale="92500" lnSpcReduction="10000"/>
          </a:bodyPr>
          <a:lstStyle/>
          <a:p>
            <a:endParaRPr lang="en-GB" sz="2812" dirty="0"/>
          </a:p>
          <a:p>
            <a:r>
              <a:rPr lang="en-GB" sz="2812" dirty="0"/>
              <a:t>Records should be:</a:t>
            </a:r>
          </a:p>
          <a:p>
            <a:endParaRPr lang="en-GB" sz="2812" dirty="0"/>
          </a:p>
          <a:p>
            <a:pPr marL="401801" indent="-401801">
              <a:buClr>
                <a:srgbClr val="FF0066"/>
              </a:buClr>
              <a:buFont typeface="Arial" panose="020B0604020202020204" pitchFamily="34" charset="0"/>
              <a:buChar char="•"/>
            </a:pPr>
            <a:r>
              <a:rPr lang="en-GB" sz="2812" dirty="0"/>
              <a:t>Accurate</a:t>
            </a:r>
          </a:p>
          <a:p>
            <a:pPr marL="401801" indent="-401801">
              <a:buClr>
                <a:srgbClr val="FF0066"/>
              </a:buClr>
              <a:buFont typeface="Arial" panose="020B0604020202020204" pitchFamily="34" charset="0"/>
              <a:buChar char="•"/>
            </a:pPr>
            <a:r>
              <a:rPr lang="en-GB" sz="2812" dirty="0"/>
              <a:t>Based on fact</a:t>
            </a:r>
          </a:p>
          <a:p>
            <a:pPr marL="401801" indent="-401801">
              <a:buClr>
                <a:srgbClr val="FF0066"/>
              </a:buClr>
              <a:buFont typeface="Arial" panose="020B0604020202020204" pitchFamily="34" charset="0"/>
              <a:buChar char="•"/>
            </a:pPr>
            <a:r>
              <a:rPr lang="en-GB" sz="2812" dirty="0"/>
              <a:t>Record what the child actually said</a:t>
            </a:r>
          </a:p>
          <a:p>
            <a:pPr marL="401801" indent="-401801">
              <a:buClr>
                <a:srgbClr val="FF0066"/>
              </a:buClr>
              <a:buFont typeface="Arial" panose="020B0604020202020204" pitchFamily="34" charset="0"/>
              <a:buChar char="•"/>
            </a:pPr>
            <a:r>
              <a:rPr lang="en-GB" sz="2812" dirty="0"/>
              <a:t>Jargon free</a:t>
            </a:r>
          </a:p>
          <a:p>
            <a:pPr marL="401801" indent="-401801">
              <a:buClr>
                <a:srgbClr val="FF0066"/>
              </a:buClr>
              <a:buFont typeface="Arial" panose="020B0604020202020204" pitchFamily="34" charset="0"/>
              <a:buChar char="•"/>
            </a:pPr>
            <a:r>
              <a:rPr lang="en-GB" sz="2812" dirty="0"/>
              <a:t>Abbreviation free</a:t>
            </a:r>
          </a:p>
          <a:p>
            <a:pPr marL="401801" indent="-401801">
              <a:buClr>
                <a:srgbClr val="FF0066"/>
              </a:buClr>
              <a:buFont typeface="Arial" panose="020B0604020202020204" pitchFamily="34" charset="0"/>
              <a:buChar char="•"/>
            </a:pPr>
            <a:r>
              <a:rPr lang="en-GB" sz="2812" dirty="0"/>
              <a:t>Inclusive of relevant information</a:t>
            </a:r>
          </a:p>
          <a:p>
            <a:pPr marL="401801" indent="-401801">
              <a:buClr>
                <a:srgbClr val="FF0066"/>
              </a:buClr>
              <a:buFont typeface="Arial" panose="020B0604020202020204" pitchFamily="34" charset="0"/>
              <a:buChar char="•"/>
            </a:pPr>
            <a:r>
              <a:rPr lang="en-GB" sz="2812" dirty="0"/>
              <a:t>Write in permanent ink (Not pencil)</a:t>
            </a:r>
          </a:p>
          <a:p>
            <a:pPr marL="401801" indent="-401801">
              <a:buClr>
                <a:srgbClr val="FF0066"/>
              </a:buClr>
              <a:buFont typeface="Arial" panose="020B0604020202020204" pitchFamily="34" charset="0"/>
              <a:buChar char="•"/>
            </a:pPr>
            <a:r>
              <a:rPr lang="en-GB" sz="2812" dirty="0"/>
              <a:t>Sign, Date, Time and print  your full name</a:t>
            </a:r>
          </a:p>
          <a:p>
            <a:pPr marL="401801" indent="-401801">
              <a:buClr>
                <a:srgbClr val="FF0066"/>
              </a:buClr>
              <a:buFont typeface="Arial" panose="020B0604020202020204" pitchFamily="34" charset="0"/>
              <a:buChar char="•"/>
            </a:pPr>
            <a:r>
              <a:rPr lang="en-GB" sz="2812" dirty="0"/>
              <a:t>Your current position within the Company</a:t>
            </a:r>
          </a:p>
          <a:p>
            <a:pPr marL="401801" indent="-401801">
              <a:buClr>
                <a:srgbClr val="FF0066"/>
              </a:buClr>
              <a:buFont typeface="Arial" panose="020B0604020202020204" pitchFamily="34" charset="0"/>
              <a:buChar char="•"/>
            </a:pPr>
            <a:r>
              <a:rPr lang="en-GB" sz="2812" dirty="0"/>
              <a:t>Don’t cross out mistakes, put a line through and correct it.</a:t>
            </a:r>
          </a:p>
        </p:txBody>
      </p:sp>
      <p:pic>
        <p:nvPicPr>
          <p:cNvPr id="6" name="Picture 5" descr="A close up of a piece of paper&#10;&#10;Description automatically generated">
            <a:extLst>
              <a:ext uri="{FF2B5EF4-FFF2-40B4-BE49-F238E27FC236}">
                <a16:creationId xmlns:a16="http://schemas.microsoft.com/office/drawing/2014/main" id="{15C4A101-3639-473D-8AC5-20BD5C9EFE8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99500" y="1576902"/>
            <a:ext cx="2469464" cy="1852098"/>
          </a:xfrm>
          <a:prstGeom prst="rect">
            <a:avLst/>
          </a:prstGeom>
        </p:spPr>
      </p:pic>
    </p:spTree>
    <p:extLst>
      <p:ext uri="{BB962C8B-B14F-4D97-AF65-F5344CB8AC3E}">
        <p14:creationId xmlns:p14="http://schemas.microsoft.com/office/powerpoint/2010/main" val="250933958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FD78B9-A924-4D04-8852-35536351C42D}"/>
              </a:ext>
            </a:extLst>
          </p:cNvPr>
          <p:cNvSpPr txBox="1"/>
          <p:nvPr/>
        </p:nvSpPr>
        <p:spPr>
          <a:xfrm>
            <a:off x="460374" y="203617"/>
            <a:ext cx="6199857" cy="53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defRPr/>
            </a:pPr>
            <a:r>
              <a:rPr lang="en-GB" sz="3023" kern="0" dirty="0">
                <a:solidFill>
                  <a:srgbClr val="FFFFFF"/>
                </a:solidFill>
                <a:latin typeface="Avenir Heavy"/>
                <a:sym typeface="Avenir Heavy"/>
              </a:rPr>
              <a:t>KCSIE 2024 - Examples of Poor Practice</a:t>
            </a:r>
          </a:p>
        </p:txBody>
      </p:sp>
      <p:sp>
        <p:nvSpPr>
          <p:cNvPr id="3" name="TextBox 2">
            <a:extLst>
              <a:ext uri="{FF2B5EF4-FFF2-40B4-BE49-F238E27FC236}">
                <a16:creationId xmlns:a16="http://schemas.microsoft.com/office/drawing/2014/main" id="{82847D55-FE60-4D31-A561-D774DBC918BC}"/>
              </a:ext>
            </a:extLst>
          </p:cNvPr>
          <p:cNvSpPr txBox="1"/>
          <p:nvPr/>
        </p:nvSpPr>
        <p:spPr>
          <a:xfrm>
            <a:off x="1115616" y="3332753"/>
            <a:ext cx="7461250" cy="1932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defRPr/>
            </a:pPr>
            <a:endParaRPr lang="en-GB" sz="3023" kern="0">
              <a:solidFill>
                <a:srgbClr val="314764"/>
              </a:solidFill>
              <a:latin typeface="Avenir Heavy"/>
              <a:sym typeface="Avenir Heavy"/>
            </a:endParaRPr>
          </a:p>
          <a:p>
            <a:pPr defTabSz="410751" hangingPunct="0">
              <a:defRPr/>
            </a:pPr>
            <a:endParaRPr lang="en-GB" sz="3023" kern="0">
              <a:solidFill>
                <a:srgbClr val="314764"/>
              </a:solidFill>
              <a:latin typeface="Avenir Heavy"/>
              <a:sym typeface="Avenir Heavy"/>
            </a:endParaRPr>
          </a:p>
          <a:p>
            <a:pPr defTabSz="410751" hangingPunct="0">
              <a:defRPr/>
            </a:pPr>
            <a:endParaRPr lang="en-GB" sz="3023" kern="0">
              <a:solidFill>
                <a:srgbClr val="314764"/>
              </a:solidFill>
              <a:latin typeface="Avenir Heavy"/>
              <a:sym typeface="Avenir Heavy"/>
            </a:endParaRPr>
          </a:p>
          <a:p>
            <a:pPr defTabSz="410751" hangingPunct="0">
              <a:defRPr/>
            </a:pPr>
            <a:endParaRPr lang="en-GB" sz="3023" kern="0" dirty="0">
              <a:solidFill>
                <a:srgbClr val="314764"/>
              </a:solidFill>
              <a:latin typeface="Avenir Heavy"/>
              <a:sym typeface="Avenir Heavy"/>
            </a:endParaRPr>
          </a:p>
        </p:txBody>
      </p:sp>
      <p:sp>
        <p:nvSpPr>
          <p:cNvPr id="4" name="TextBox 3">
            <a:extLst>
              <a:ext uri="{FF2B5EF4-FFF2-40B4-BE49-F238E27FC236}">
                <a16:creationId xmlns:a16="http://schemas.microsoft.com/office/drawing/2014/main" id="{8228D7C8-6BEB-799B-4760-62CAB317363E}"/>
              </a:ext>
            </a:extLst>
          </p:cNvPr>
          <p:cNvSpPr txBox="1"/>
          <p:nvPr/>
        </p:nvSpPr>
        <p:spPr>
          <a:xfrm>
            <a:off x="311119" y="1494076"/>
            <a:ext cx="852176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failing to act on and refer the early signs of abuse and neglect</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poor record keeping </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failing to listen to the views of the child</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failing to re-assess concerns when situations do not improve</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not sharing information with the right people within and between        agencies</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sharing information too slowly, and</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314764"/>
                </a:solidFill>
                <a:effectLst/>
                <a:uFillTx/>
                <a:latin typeface="+mn-lt"/>
                <a:ea typeface="+mn-ea"/>
                <a:cs typeface="+mn-cs"/>
                <a:sym typeface="Avenir Heavy"/>
              </a:rPr>
              <a:t>• a lack of challenge to those who appear not to be taking action.</a:t>
            </a:r>
          </a:p>
        </p:txBody>
      </p:sp>
      <p:pic>
        <p:nvPicPr>
          <p:cNvPr id="7" name="Picture 6">
            <a:extLst>
              <a:ext uri="{FF2B5EF4-FFF2-40B4-BE49-F238E27FC236}">
                <a16:creationId xmlns:a16="http://schemas.microsoft.com/office/drawing/2014/main" id="{C112D25F-9242-EE4C-5D9A-0ABF269E87AF}"/>
              </a:ext>
            </a:extLst>
          </p:cNvPr>
          <p:cNvPicPr>
            <a:picLocks noChangeAspect="1"/>
          </p:cNvPicPr>
          <p:nvPr/>
        </p:nvPicPr>
        <p:blipFill>
          <a:blip r:embed="rId3"/>
          <a:stretch>
            <a:fillRect/>
          </a:stretch>
        </p:blipFill>
        <p:spPr>
          <a:xfrm>
            <a:off x="2555776" y="5051138"/>
            <a:ext cx="3800475" cy="1806862"/>
          </a:xfrm>
          <a:prstGeom prst="rect">
            <a:avLst/>
          </a:prstGeom>
        </p:spPr>
      </p:pic>
    </p:spTree>
    <p:custDataLst>
      <p:tags r:id="rId1"/>
    </p:custDataLst>
    <p:extLst>
      <p:ext uri="{BB962C8B-B14F-4D97-AF65-F5344CB8AC3E}">
        <p14:creationId xmlns:p14="http://schemas.microsoft.com/office/powerpoint/2010/main" val="21268203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title"/>
          </p:nvPr>
        </p:nvSpPr>
        <p:spPr>
          <a:xfrm>
            <a:off x="424152" y="81018"/>
            <a:ext cx="7924801" cy="1196976"/>
          </a:xfrm>
          <a:prstGeom prst="rect">
            <a:avLst/>
          </a:prstGeom>
        </p:spPr>
        <p:txBody>
          <a:bodyPr>
            <a:normAutofit fontScale="90000"/>
          </a:bodyPr>
          <a:lstStyle/>
          <a:p>
            <a:pPr defTabSz="896065">
              <a:defRPr sz="3920">
                <a:solidFill>
                  <a:srgbClr val="00A060"/>
                </a:solidFill>
              </a:defRPr>
            </a:pPr>
            <a:r>
              <a:rPr lang="en-GB" sz="3600" b="1" dirty="0">
                <a:solidFill>
                  <a:schemeClr val="bg1"/>
                </a:solidFill>
                <a:latin typeface="+mj-lt"/>
                <a:ea typeface="Tahoma" panose="020B0604030504040204" pitchFamily="34" charset="0"/>
                <a:cs typeface="Tahoma" panose="020B0604030504040204" pitchFamily="34" charset="0"/>
              </a:rPr>
              <a:t>Wider safeguarding agenda</a:t>
            </a:r>
            <a:br>
              <a:rPr sz="3600" b="1" dirty="0">
                <a:latin typeface="Tahoma" panose="020B0604030504040204" pitchFamily="34" charset="0"/>
                <a:ea typeface="Tahoma" panose="020B0604030504040204" pitchFamily="34" charset="0"/>
                <a:cs typeface="Tahoma" panose="020B0604030504040204" pitchFamily="34" charset="0"/>
              </a:rPr>
            </a:br>
            <a:endParaRPr sz="3600" b="1" dirty="0">
              <a:latin typeface="Tahoma" panose="020B0604030504040204" pitchFamily="34" charset="0"/>
              <a:ea typeface="Tahoma" panose="020B0604030504040204" pitchFamily="34" charset="0"/>
              <a:cs typeface="Tahoma" panose="020B0604030504040204" pitchFamily="34" charset="0"/>
            </a:endParaRPr>
          </a:p>
        </p:txBody>
      </p:sp>
      <p:sp>
        <p:nvSpPr>
          <p:cNvPr id="263" name="Shape 263"/>
          <p:cNvSpPr>
            <a:spLocks noGrp="1"/>
          </p:cNvSpPr>
          <p:nvPr>
            <p:ph type="body" idx="1"/>
          </p:nvPr>
        </p:nvSpPr>
        <p:spPr>
          <a:xfrm>
            <a:off x="560510" y="1694290"/>
            <a:ext cx="8102661" cy="5232401"/>
          </a:xfrm>
          <a:prstGeom prst="rect">
            <a:avLst/>
          </a:prstGeom>
        </p:spPr>
        <p:txBody>
          <a:bodyPr/>
          <a:lstStyle/>
          <a:p>
            <a:pPr>
              <a:lnSpc>
                <a:spcPct val="90000"/>
              </a:lnSpc>
              <a:spcBef>
                <a:spcPts val="500"/>
              </a:spcBef>
              <a:defRPr sz="2400"/>
            </a:pPr>
            <a:r>
              <a:rPr dirty="0">
                <a:latin typeface="+mn-lt"/>
              </a:rPr>
              <a:t>	</a:t>
            </a:r>
          </a:p>
          <a:p>
            <a:pPr marL="321457" indent="-321457">
              <a:lnSpc>
                <a:spcPct val="90000"/>
              </a:lnSpc>
              <a:spcBef>
                <a:spcPts val="500"/>
              </a:spcBef>
              <a:buClr>
                <a:srgbClr val="B41E69"/>
              </a:buClr>
              <a:buFont typeface="Arial" panose="020B0604020202020204" pitchFamily="34" charset="0"/>
              <a:buChar char="•"/>
              <a:defRPr sz="2400"/>
            </a:pPr>
            <a:r>
              <a:rPr lang="en-GB" sz="2531" dirty="0">
                <a:latin typeface="+mn-lt"/>
                <a:ea typeface="Tahoma" panose="020B0604030504040204" pitchFamily="34" charset="0"/>
                <a:cs typeface="Tahoma" panose="020B0604030504040204" pitchFamily="34" charset="0"/>
              </a:rPr>
              <a:t>Safer recruitment</a:t>
            </a:r>
          </a:p>
          <a:p>
            <a:pPr marL="321457" indent="-321457">
              <a:lnSpc>
                <a:spcPct val="90000"/>
              </a:lnSpc>
              <a:spcBef>
                <a:spcPts val="500"/>
              </a:spcBef>
              <a:buClr>
                <a:srgbClr val="B41E69"/>
              </a:buClr>
              <a:buFont typeface="Arial" panose="020B0604020202020204" pitchFamily="34" charset="0"/>
              <a:buChar char="•"/>
              <a:defRPr sz="2400"/>
            </a:pPr>
            <a:r>
              <a:rPr lang="en-GB" sz="2531" dirty="0">
                <a:latin typeface="+mn-lt"/>
                <a:ea typeface="Tahoma" panose="020B0604030504040204" pitchFamily="34" charset="0"/>
                <a:cs typeface="Tahoma" panose="020B0604030504040204" pitchFamily="34" charset="0"/>
              </a:rPr>
              <a:t>DBS</a:t>
            </a:r>
          </a:p>
          <a:p>
            <a:pPr marL="321457" indent="-321457">
              <a:lnSpc>
                <a:spcPct val="90000"/>
              </a:lnSpc>
              <a:spcBef>
                <a:spcPts val="500"/>
              </a:spcBef>
              <a:buClr>
                <a:srgbClr val="B41E69"/>
              </a:buClr>
              <a:buFont typeface="Arial" panose="020B0604020202020204" pitchFamily="34" charset="0"/>
              <a:buChar char="•"/>
              <a:defRPr sz="2400"/>
            </a:pPr>
            <a:r>
              <a:rPr lang="en-GB" sz="2531" dirty="0">
                <a:latin typeface="+mn-lt"/>
                <a:ea typeface="Tahoma" panose="020B0604030504040204" pitchFamily="34" charset="0"/>
                <a:cs typeface="Tahoma" panose="020B0604030504040204" pitchFamily="34" charset="0"/>
              </a:rPr>
              <a:t>Regulated activity</a:t>
            </a:r>
          </a:p>
          <a:p>
            <a:pPr marL="321457" indent="-321457">
              <a:lnSpc>
                <a:spcPct val="90000"/>
              </a:lnSpc>
              <a:spcBef>
                <a:spcPts val="500"/>
              </a:spcBef>
              <a:buClr>
                <a:srgbClr val="B41E69"/>
              </a:buClr>
              <a:buFont typeface="Arial" panose="020B0604020202020204" pitchFamily="34" charset="0"/>
              <a:buChar char="•"/>
              <a:defRPr sz="2400"/>
            </a:pPr>
            <a:r>
              <a:rPr lang="en-GB" sz="2531" dirty="0">
                <a:latin typeface="+mn-lt"/>
                <a:ea typeface="Tahoma" panose="020B0604030504040204" pitchFamily="34" charset="0"/>
                <a:cs typeface="Tahoma" panose="020B0604030504040204" pitchFamily="34" charset="0"/>
              </a:rPr>
              <a:t>Disqualification (Childcare Act)</a:t>
            </a:r>
          </a:p>
          <a:p>
            <a:pPr marL="321457" indent="-321457">
              <a:lnSpc>
                <a:spcPct val="90000"/>
              </a:lnSpc>
              <a:spcBef>
                <a:spcPts val="500"/>
              </a:spcBef>
              <a:buClr>
                <a:srgbClr val="B41E69"/>
              </a:buClr>
              <a:buFont typeface="Arial" panose="020B0604020202020204" pitchFamily="34" charset="0"/>
              <a:buChar char="•"/>
              <a:defRPr sz="2400"/>
            </a:pPr>
            <a:r>
              <a:rPr lang="en-GB" sz="2531" dirty="0">
                <a:latin typeface="+mn-lt"/>
                <a:ea typeface="Tahoma" panose="020B0604030504040204" pitchFamily="34" charset="0"/>
                <a:cs typeface="Tahoma" panose="020B0604030504040204" pitchFamily="34" charset="0"/>
              </a:rPr>
              <a:t>Allegations against staff</a:t>
            </a:r>
          </a:p>
          <a:p>
            <a:pPr marL="321457" indent="-321457">
              <a:lnSpc>
                <a:spcPct val="90000"/>
              </a:lnSpc>
              <a:spcBef>
                <a:spcPts val="500"/>
              </a:spcBef>
              <a:buClr>
                <a:srgbClr val="B41E69"/>
              </a:buClr>
              <a:buFont typeface="Arial" panose="020B0604020202020204" pitchFamily="34" charset="0"/>
              <a:buChar char="•"/>
              <a:defRPr sz="2400"/>
            </a:pPr>
            <a:r>
              <a:rPr lang="en-GB" sz="2531" dirty="0">
                <a:latin typeface="+mn-lt"/>
                <a:ea typeface="Tahoma" panose="020B0604030504040204" pitchFamily="34" charset="0"/>
                <a:cs typeface="Tahoma" panose="020B0604030504040204" pitchFamily="34" charset="0"/>
              </a:rPr>
              <a:t>Premises and the school </a:t>
            </a:r>
          </a:p>
          <a:p>
            <a:pPr>
              <a:lnSpc>
                <a:spcPct val="90000"/>
              </a:lnSpc>
              <a:spcBef>
                <a:spcPts val="500"/>
              </a:spcBef>
              <a:buClr>
                <a:srgbClr val="B41E69"/>
              </a:buClr>
              <a:defRPr sz="2400"/>
            </a:pPr>
            <a:r>
              <a:rPr lang="en-GB" sz="2531" dirty="0">
                <a:latin typeface="+mn-lt"/>
                <a:ea typeface="Tahoma" panose="020B0604030504040204" pitchFamily="34" charset="0"/>
                <a:cs typeface="Tahoma" panose="020B0604030504040204" pitchFamily="34" charset="0"/>
              </a:rPr>
              <a:t>    environment</a:t>
            </a:r>
            <a:endParaRPr sz="2531" dirty="0">
              <a:latin typeface="+mn-lt"/>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398" y="1880592"/>
            <a:ext cx="2815287" cy="3643313"/>
          </a:xfrm>
          <a:prstGeom prst="rect">
            <a:avLst/>
          </a:prstGeom>
        </p:spPr>
      </p:pic>
      <p:pic>
        <p:nvPicPr>
          <p:cNvPr id="4" name="Picture 3">
            <a:extLst>
              <a:ext uri="{FF2B5EF4-FFF2-40B4-BE49-F238E27FC236}">
                <a16:creationId xmlns:a16="http://schemas.microsoft.com/office/drawing/2014/main" id="{136D2299-3D64-4DD3-B2F8-607AFF41BC51}"/>
              </a:ext>
            </a:extLst>
          </p:cNvPr>
          <p:cNvPicPr>
            <a:picLocks noChangeAspect="1"/>
          </p:cNvPicPr>
          <p:nvPr/>
        </p:nvPicPr>
        <p:blipFill>
          <a:blip r:embed="rId4"/>
          <a:stretch>
            <a:fillRect/>
          </a:stretch>
        </p:blipFill>
        <p:spPr>
          <a:xfrm>
            <a:off x="560510" y="5095969"/>
            <a:ext cx="4539549" cy="1681014"/>
          </a:xfrm>
          <a:prstGeom prst="rect">
            <a:avLst/>
          </a:prstGeom>
        </p:spPr>
      </p:pic>
    </p:spTree>
    <p:extLst>
      <p:ext uri="{BB962C8B-B14F-4D97-AF65-F5344CB8AC3E}">
        <p14:creationId xmlns:p14="http://schemas.microsoft.com/office/powerpoint/2010/main" val="373137932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6B3F-E3D8-4755-9370-A32E9340D2C1}"/>
              </a:ext>
            </a:extLst>
          </p:cNvPr>
          <p:cNvSpPr>
            <a:spLocks noGrp="1"/>
          </p:cNvSpPr>
          <p:nvPr>
            <p:ph type="title"/>
          </p:nvPr>
        </p:nvSpPr>
        <p:spPr>
          <a:xfrm>
            <a:off x="457200" y="274638"/>
            <a:ext cx="8229600" cy="582612"/>
          </a:xfrm>
        </p:spPr>
        <p:txBody>
          <a:bodyPr/>
          <a:lstStyle/>
          <a:p>
            <a:r>
              <a:rPr lang="en-GB" dirty="0"/>
              <a:t>Whistle blowing</a:t>
            </a:r>
          </a:p>
        </p:txBody>
      </p:sp>
      <p:sp>
        <p:nvSpPr>
          <p:cNvPr id="3" name="Content Placeholder 2">
            <a:extLst>
              <a:ext uri="{FF2B5EF4-FFF2-40B4-BE49-F238E27FC236}">
                <a16:creationId xmlns:a16="http://schemas.microsoft.com/office/drawing/2014/main" id="{0114FECE-9C27-4DC1-A7D9-F1C5ACE1EF21}"/>
              </a:ext>
            </a:extLst>
          </p:cNvPr>
          <p:cNvSpPr>
            <a:spLocks noGrp="1"/>
          </p:cNvSpPr>
          <p:nvPr>
            <p:ph idx="1"/>
          </p:nvPr>
        </p:nvSpPr>
        <p:spPr>
          <a:xfrm>
            <a:off x="318356" y="1556792"/>
            <a:ext cx="8507288" cy="4525963"/>
          </a:xfrm>
        </p:spPr>
        <p:txBody>
          <a:bodyPr>
            <a:normAutofit fontScale="92500" lnSpcReduction="20000"/>
          </a:bodyPr>
          <a:lstStyle/>
          <a:p>
            <a:r>
              <a:rPr lang="en-GB" sz="2250" dirty="0">
                <a:latin typeface="+mn-lt"/>
              </a:rPr>
              <a:t>If you become aware of another adult in school acting inappropriately towards a child then it is </a:t>
            </a:r>
            <a:r>
              <a:rPr lang="en-GB" sz="2250" b="1" dirty="0">
                <a:latin typeface="+mn-lt"/>
              </a:rPr>
              <a:t>your duty </a:t>
            </a:r>
            <a:r>
              <a:rPr lang="en-GB" sz="2250" dirty="0">
                <a:latin typeface="+mn-lt"/>
              </a:rPr>
              <a:t>to inform the Head Teacher.</a:t>
            </a:r>
          </a:p>
          <a:p>
            <a:endParaRPr lang="en-GB" sz="2250" dirty="0">
              <a:latin typeface="+mn-lt"/>
            </a:endParaRPr>
          </a:p>
          <a:p>
            <a:r>
              <a:rPr lang="en-GB" sz="2250" dirty="0">
                <a:latin typeface="+mn-lt"/>
              </a:rPr>
              <a:t>If any staff member feels unable to raise an issue with their Head Teacher, or feels that their genuine concerns are not being addressed, other whistleblowing channels are open to them.</a:t>
            </a:r>
          </a:p>
          <a:p>
            <a:endParaRPr lang="en-GB" sz="2250" dirty="0">
              <a:latin typeface="+mn-lt"/>
            </a:endParaRPr>
          </a:p>
          <a:p>
            <a:r>
              <a:rPr lang="en-GB" sz="2250" dirty="0">
                <a:latin typeface="+mn-lt"/>
              </a:rPr>
              <a:t>General guidance on whistleblowing can be found at:</a:t>
            </a:r>
          </a:p>
          <a:p>
            <a:endParaRPr lang="en-GB" sz="2250" dirty="0">
              <a:latin typeface="+mn-lt"/>
            </a:endParaRPr>
          </a:p>
          <a:p>
            <a:r>
              <a:rPr lang="en-GB" sz="2250" dirty="0">
                <a:latin typeface="+mn-lt"/>
              </a:rPr>
              <a:t>The ‘</a:t>
            </a:r>
            <a:r>
              <a:rPr lang="en-GB" sz="2250" i="1" dirty="0">
                <a:latin typeface="+mn-lt"/>
              </a:rPr>
              <a:t>NSPCC what you can do to report abuse dedicated helpline</a:t>
            </a:r>
            <a:r>
              <a:rPr lang="en-GB" sz="2250" dirty="0">
                <a:latin typeface="+mn-lt"/>
              </a:rPr>
              <a:t>’ is available as an alternative route for staff who do not feel able to raise concerns regarding child protection failures internally or have concerns about the way a concern is being handled by their school or college.</a:t>
            </a:r>
          </a:p>
          <a:p>
            <a:endParaRPr lang="en-GB" sz="2250" dirty="0">
              <a:latin typeface="+mn-lt"/>
            </a:endParaRPr>
          </a:p>
          <a:p>
            <a:r>
              <a:rPr lang="en-GB" sz="2250" dirty="0">
                <a:latin typeface="+mn-lt"/>
              </a:rPr>
              <a:t>Staff can call 0800 028 0285 line is available from 8.00am – 8.00pm Monday – Friday and email </a:t>
            </a:r>
            <a:r>
              <a:rPr lang="en-GB" sz="2250" dirty="0">
                <a:latin typeface="+mn-lt"/>
                <a:hlinkClick r:id="rId2"/>
              </a:rPr>
              <a:t>help@nspcc.org.uk</a:t>
            </a:r>
            <a:r>
              <a:rPr lang="en-GB" sz="2250" dirty="0">
                <a:latin typeface="+mn-lt"/>
              </a:rPr>
              <a:t> </a:t>
            </a:r>
          </a:p>
        </p:txBody>
      </p:sp>
    </p:spTree>
    <p:extLst>
      <p:ext uri="{BB962C8B-B14F-4D97-AF65-F5344CB8AC3E}">
        <p14:creationId xmlns:p14="http://schemas.microsoft.com/office/powerpoint/2010/main" val="2043134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p:txBody>
          <a:bodyPr>
            <a:normAutofit fontScale="90000"/>
          </a:bodyPr>
          <a:lstStyle/>
          <a:p>
            <a:pPr eaLnBrk="1"/>
            <a:r>
              <a:rPr lang="en-US" sz="3600" b="1" dirty="0">
                <a:solidFill>
                  <a:schemeClr val="bg1"/>
                </a:solidFill>
                <a:latin typeface="+mj-lt"/>
                <a:cs typeface="Tahoma" pitchFamily="34" charset="0"/>
                <a:sym typeface="Arial" pitchFamily="34" charset="0"/>
              </a:rPr>
              <a:t>An ongoing culture of vigilance</a:t>
            </a:r>
          </a:p>
        </p:txBody>
      </p:sp>
      <p:sp>
        <p:nvSpPr>
          <p:cNvPr id="64515" name="Rectangle 2"/>
          <p:cNvSpPr>
            <a:spLocks noGrp="1" noChangeArrowheads="1"/>
          </p:cNvSpPr>
          <p:nvPr>
            <p:ph type="body" idx="1"/>
          </p:nvPr>
        </p:nvSpPr>
        <p:spPr>
          <a:xfrm>
            <a:off x="619942" y="1562528"/>
            <a:ext cx="8462513" cy="4790157"/>
          </a:xfrm>
        </p:spPr>
        <p:txBody>
          <a:bodyPr>
            <a:normAutofit/>
          </a:bodyPr>
          <a:lstStyle/>
          <a:p>
            <a:pPr marL="193665" indent="-193665">
              <a:spcBef>
                <a:spcPts val="500"/>
              </a:spcBef>
            </a:pPr>
            <a:r>
              <a:rPr lang="en-US" sz="2400" b="1" dirty="0">
                <a:solidFill>
                  <a:schemeClr val="tx1"/>
                </a:solidFill>
                <a:latin typeface="+mn-lt"/>
                <a:cs typeface="Tahoma" pitchFamily="34" charset="0"/>
                <a:sym typeface="Arial" pitchFamily="34" charset="0"/>
              </a:rPr>
              <a:t>Features of a safer culture:</a:t>
            </a:r>
          </a:p>
          <a:p>
            <a:pPr marL="193665" indent="-193665">
              <a:spcBef>
                <a:spcPts val="500"/>
              </a:spcBef>
            </a:pPr>
            <a:endParaRPr lang="en-US" sz="1800" dirty="0">
              <a:solidFill>
                <a:schemeClr val="tx1"/>
              </a:solidFill>
              <a:latin typeface="+mn-lt"/>
              <a:cs typeface="Tahoma" pitchFamily="34" charset="0"/>
              <a:sym typeface="Arial" pitchFamily="34" charset="0"/>
            </a:endParaRP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Open, no secrets</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Belief that ‘it could happen here’</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Clear procedures for reporting concerns</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Support in raising concerns and commitment to take action</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Setting acceptable standards of behaviour</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Policies and procedures put into practice and monitored</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Induction and probationary periods.</a:t>
            </a:r>
          </a:p>
          <a:p>
            <a:pPr marL="193665" indent="-193665">
              <a:spcBef>
                <a:spcPts val="500"/>
              </a:spcBef>
              <a:buClr>
                <a:srgbClr val="C12577"/>
              </a:buClr>
              <a:buFontTx/>
              <a:buChar char="•"/>
            </a:pPr>
            <a:r>
              <a:rPr lang="en-US" sz="2400" dirty="0">
                <a:solidFill>
                  <a:schemeClr val="tx1"/>
                </a:solidFill>
                <a:latin typeface="+mn-lt"/>
                <a:cs typeface="Tahoma" pitchFamily="34" charset="0"/>
                <a:sym typeface="Arial" pitchFamily="34" charset="0"/>
              </a:rPr>
              <a:t> Commitment to safeguarding and an ongoing culture of </a:t>
            </a:r>
          </a:p>
          <a:p>
            <a:pPr>
              <a:spcBef>
                <a:spcPts val="500"/>
              </a:spcBef>
              <a:buClr>
                <a:srgbClr val="C12577"/>
              </a:buClr>
            </a:pPr>
            <a:r>
              <a:rPr lang="en-US" sz="2400" dirty="0">
                <a:solidFill>
                  <a:schemeClr val="tx1"/>
                </a:solidFill>
                <a:latin typeface="+mn-lt"/>
                <a:cs typeface="Tahoma" pitchFamily="34" charset="0"/>
                <a:sym typeface="Arial" pitchFamily="34" charset="0"/>
              </a:rPr>
              <a:t>   vigilance</a:t>
            </a:r>
          </a:p>
        </p:txBody>
      </p:sp>
    </p:spTree>
    <p:extLst>
      <p:ext uri="{BB962C8B-B14F-4D97-AF65-F5344CB8AC3E}">
        <p14:creationId xmlns:p14="http://schemas.microsoft.com/office/powerpoint/2010/main" val="2739572158"/>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a:extLst>
              <a:ext uri="{FF2B5EF4-FFF2-40B4-BE49-F238E27FC236}">
                <a16:creationId xmlns:a16="http://schemas.microsoft.com/office/drawing/2014/main" id="{28C9C3AA-ACAF-44D9-8796-59E5474DB54A}"/>
              </a:ext>
            </a:extLst>
          </p:cNvPr>
          <p:cNvSpPr>
            <a:spLocks noChangeArrowheads="1"/>
          </p:cNvSpPr>
          <p:nvPr/>
        </p:nvSpPr>
        <p:spPr bwMode="auto">
          <a:xfrm>
            <a:off x="2843213" y="260350"/>
            <a:ext cx="3324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sym typeface="Avenir Heavy"/>
              </a:rPr>
              <a:t>Information Sharing</a:t>
            </a:r>
          </a:p>
        </p:txBody>
      </p:sp>
      <p:sp>
        <p:nvSpPr>
          <p:cNvPr id="5" name="TextBox 4">
            <a:extLst>
              <a:ext uri="{FF2B5EF4-FFF2-40B4-BE49-F238E27FC236}">
                <a16:creationId xmlns:a16="http://schemas.microsoft.com/office/drawing/2014/main" id="{C20A666B-4BEE-467F-BBD2-DD93456428CC}"/>
              </a:ext>
            </a:extLst>
          </p:cNvPr>
          <p:cNvSpPr txBox="1"/>
          <p:nvPr/>
        </p:nvSpPr>
        <p:spPr>
          <a:xfrm>
            <a:off x="359532" y="6119524"/>
            <a:ext cx="385242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marL="0" marR="0" lvl="0" indent="0" algn="l" defTabSz="584170" rtl="0" eaLnBrk="0"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14764"/>
                </a:solidFill>
                <a:effectLst/>
                <a:uLnTx/>
                <a:uFillTx/>
                <a:latin typeface="Avenir Heavy"/>
                <a:sym typeface="Avenir Heavy"/>
              </a:rPr>
              <a:t>KCSIE 2024</a:t>
            </a:r>
          </a:p>
        </p:txBody>
      </p:sp>
      <p:pic>
        <p:nvPicPr>
          <p:cNvPr id="165893" name="Picture 6">
            <a:extLst>
              <a:ext uri="{FF2B5EF4-FFF2-40B4-BE49-F238E27FC236}">
                <a16:creationId xmlns:a16="http://schemas.microsoft.com/office/drawing/2014/main" id="{B5E0E44C-9122-4C93-A5A2-218EF807C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6" y="4724400"/>
            <a:ext cx="48958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8115CE1-DAFD-46BB-AB35-EDEFF094D938}"/>
              </a:ext>
            </a:extLst>
          </p:cNvPr>
          <p:cNvSpPr txBox="1"/>
          <p:nvPr/>
        </p:nvSpPr>
        <p:spPr>
          <a:xfrm>
            <a:off x="125760" y="1700808"/>
            <a:ext cx="8892479" cy="2408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lang="en-GB" sz="2531" b="0" i="0" u="none" strike="noStrike" kern="0" cap="none" spc="0" normalizeH="0" baseline="0" noProof="0" dirty="0">
                <a:ln>
                  <a:noFill/>
                </a:ln>
                <a:solidFill>
                  <a:srgbClr val="314764"/>
                </a:solidFill>
                <a:effectLst/>
                <a:uLnTx/>
                <a:uFillTx/>
                <a:latin typeface="Avenir Heavy"/>
                <a:sym typeface="Avenir Heavy"/>
              </a:rPr>
              <a:t>55. </a:t>
            </a:r>
            <a:r>
              <a:rPr kumimoji="0" lang="en-GB" sz="2531" b="1" i="0" u="none" strike="noStrike" kern="0" cap="none" spc="0" normalizeH="0" baseline="0" noProof="0" dirty="0">
                <a:ln>
                  <a:noFill/>
                </a:ln>
                <a:solidFill>
                  <a:srgbClr val="314764"/>
                </a:solidFill>
                <a:effectLst/>
                <a:uLnTx/>
                <a:uFillTx/>
                <a:latin typeface="Avenir Heavy"/>
                <a:sym typeface="Avenir Heavy"/>
              </a:rPr>
              <a:t>DPA and UK GDPR </a:t>
            </a:r>
            <a:r>
              <a:rPr kumimoji="0" lang="en-GB" sz="2531" b="0" i="0" u="none" strike="noStrike" kern="0" cap="none" spc="0" normalizeH="0" baseline="0" noProof="0" dirty="0">
                <a:ln>
                  <a:noFill/>
                </a:ln>
                <a:solidFill>
                  <a:srgbClr val="314764"/>
                </a:solidFill>
                <a:effectLst/>
                <a:uLnTx/>
                <a:uFillTx/>
                <a:latin typeface="Avenir Heavy"/>
                <a:sym typeface="Avenir Heavy"/>
              </a:rPr>
              <a:t>do not prevent the sharing of information for the purposes of keeping children safe and promoting their welfare. If in any doubt about sharing information, staff should speak to the designated safeguarding lead (or a deputy). Fears about sharing information must not be allowed to stand in the way of the need to safeguard and promote the welfare of children.</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9"/>
          <p:cNvSpPr txBox="1">
            <a:spLocks noGrp="1"/>
          </p:cNvSpPr>
          <p:nvPr>
            <p:ph type="title"/>
          </p:nvPr>
        </p:nvSpPr>
        <p:spPr>
          <a:xfrm>
            <a:off x="133424" y="199484"/>
            <a:ext cx="8558441" cy="990675"/>
          </a:xfrm>
          <a:prstGeom prst="rect">
            <a:avLst/>
          </a:prstGeom>
          <a:noFill/>
          <a:ln>
            <a:noFill/>
          </a:ln>
        </p:spPr>
        <p:txBody>
          <a:bodyPr spcFirstLastPara="1" wrap="square" lIns="68569" tIns="34275" rIns="68569" bIns="34275" anchor="t" anchorCtr="0">
            <a:noAutofit/>
          </a:bodyPr>
          <a:lstStyle/>
          <a:p>
            <a:pPr>
              <a:buSzPts val="3100"/>
            </a:pPr>
            <a:r>
              <a:rPr lang="en-GB" sz="3094" dirty="0"/>
              <a:t>The Children’s First Contact Service Referral Form</a:t>
            </a:r>
            <a:br>
              <a:rPr lang="en-GB" sz="2325" dirty="0"/>
            </a:br>
            <a:br>
              <a:rPr lang="en-GB" sz="2325" dirty="0"/>
            </a:br>
            <a:endParaRPr sz="2325" dirty="0"/>
          </a:p>
          <a:p>
            <a:pPr>
              <a:buSzPts val="3100"/>
            </a:pPr>
            <a:br>
              <a:rPr lang="en-GB" dirty="0"/>
            </a:br>
            <a:endParaRPr sz="2531" dirty="0">
              <a:solidFill>
                <a:srgbClr val="3F7818"/>
              </a:solidFill>
            </a:endParaRPr>
          </a:p>
        </p:txBody>
      </p:sp>
      <p:sp>
        <p:nvSpPr>
          <p:cNvPr id="269" name="Google Shape;269;p29"/>
          <p:cNvSpPr txBox="1">
            <a:spLocks noGrp="1"/>
          </p:cNvSpPr>
          <p:nvPr>
            <p:ph idx="1"/>
          </p:nvPr>
        </p:nvSpPr>
        <p:spPr>
          <a:xfrm>
            <a:off x="527598" y="1602905"/>
            <a:ext cx="8291202" cy="1122750"/>
          </a:xfrm>
          <a:prstGeom prst="rect">
            <a:avLst/>
          </a:prstGeom>
          <a:noFill/>
          <a:ln>
            <a:noFill/>
          </a:ln>
        </p:spPr>
        <p:txBody>
          <a:bodyPr spcFirstLastPara="1" wrap="square" lIns="68569" tIns="34275" rIns="68569" bIns="34275" anchor="t" anchorCtr="0">
            <a:noAutofit/>
          </a:bodyPr>
          <a:lstStyle/>
          <a:p>
            <a:pPr marL="257161" indent="-257161"/>
            <a:r>
              <a:rPr lang="en-GB" sz="3094" dirty="0"/>
              <a:t>Google Form, accessible via a link </a:t>
            </a:r>
            <a:endParaRPr sz="3094" dirty="0"/>
          </a:p>
          <a:p>
            <a:pPr marL="257161" indent="-257161"/>
            <a:r>
              <a:rPr lang="en-GB" sz="3094" u="sng" dirty="0">
                <a:solidFill>
                  <a:schemeClr val="hlink"/>
                </a:solidFill>
                <a:hlinkClick r:id="rId3"/>
              </a:rPr>
              <a:t>Children's First Contact Service Referral Form</a:t>
            </a:r>
            <a:endParaRPr lang="en-GB" sz="3094" u="sng" dirty="0">
              <a:solidFill>
                <a:schemeClr val="hlink"/>
              </a:solidFill>
            </a:endParaRPr>
          </a:p>
          <a:p>
            <a:pPr marL="257161" indent="-257161"/>
            <a:endParaRPr lang="en-GB" sz="3094" u="sng" dirty="0">
              <a:solidFill>
                <a:schemeClr val="hlink"/>
              </a:solidFill>
            </a:endParaRPr>
          </a:p>
          <a:p>
            <a:pPr marL="257161" indent="-257161"/>
            <a:r>
              <a:rPr lang="en-GB" sz="3094" dirty="0"/>
              <a:t>Telephone number 020 8770 6001/ 6072</a:t>
            </a:r>
          </a:p>
          <a:p>
            <a:pPr marL="257161" indent="-257161"/>
            <a:endParaRPr lang="en-GB" sz="3094" dirty="0"/>
          </a:p>
          <a:p>
            <a:pPr marL="257161" indent="-257161"/>
            <a:r>
              <a:rPr lang="en-GB" sz="3094" dirty="0">
                <a:solidFill>
                  <a:schemeClr val="accent1"/>
                </a:solidFill>
              </a:rPr>
              <a:t>cfcs@sutton.gov.uk</a:t>
            </a:r>
          </a:p>
          <a:p>
            <a:pPr marL="257161" indent="-257161"/>
            <a:endParaRPr lang="en-GB" sz="3094" dirty="0"/>
          </a:p>
          <a:p>
            <a:pPr marL="257161" indent="-257161"/>
            <a:r>
              <a:rPr lang="en-GB" sz="3094" dirty="0"/>
              <a:t>Link can also be found on the Sutton LSCP Website</a:t>
            </a:r>
          </a:p>
          <a:p>
            <a:pPr marL="257161" indent="-257161"/>
            <a:endParaRPr lang="en-GB" sz="3094" dirty="0"/>
          </a:p>
          <a:p>
            <a:pPr marL="257161" indent="-257161"/>
            <a:r>
              <a:rPr lang="en-GB" sz="3797" dirty="0">
                <a:solidFill>
                  <a:schemeClr val="accent1"/>
                </a:solidFill>
                <a:hlinkClick r:id="rId4"/>
              </a:rPr>
              <a:t>www.suttonlscp.org.uk</a:t>
            </a:r>
            <a:endParaRPr lang="en-GB" sz="3797" dirty="0">
              <a:solidFill>
                <a:schemeClr val="accent1"/>
              </a:solidFill>
            </a:endParaRPr>
          </a:p>
          <a:p>
            <a:pPr marL="257161" indent="-257161"/>
            <a:endParaRPr lang="en-GB" sz="3094" dirty="0"/>
          </a:p>
          <a:p>
            <a:pPr marL="257161" indent="-257161"/>
            <a:endParaRPr lang="en-GB" sz="3094" dirty="0"/>
          </a:p>
          <a:p>
            <a:pPr marL="257161" indent="-257161"/>
            <a:endParaRPr sz="3094"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4A53-D0DC-468C-80BA-8901F23ED2F6}"/>
              </a:ext>
            </a:extLst>
          </p:cNvPr>
          <p:cNvSpPr>
            <a:spLocks noGrp="1"/>
          </p:cNvSpPr>
          <p:nvPr>
            <p:ph type="title"/>
          </p:nvPr>
        </p:nvSpPr>
        <p:spPr/>
        <p:txBody>
          <a:bodyPr>
            <a:noAutofit/>
          </a:bodyPr>
          <a:lstStyle/>
          <a:p>
            <a:r>
              <a:rPr lang="en-GB" sz="3200" dirty="0"/>
              <a:t>Referring a concern to CFCS</a:t>
            </a:r>
          </a:p>
        </p:txBody>
      </p:sp>
      <p:sp>
        <p:nvSpPr>
          <p:cNvPr id="3" name="Text Placeholder 2">
            <a:extLst>
              <a:ext uri="{FF2B5EF4-FFF2-40B4-BE49-F238E27FC236}">
                <a16:creationId xmlns:a16="http://schemas.microsoft.com/office/drawing/2014/main" id="{F6E3E1EB-A690-4488-AE9E-82033B389764}"/>
              </a:ext>
            </a:extLst>
          </p:cNvPr>
          <p:cNvSpPr>
            <a:spLocks noGrp="1"/>
          </p:cNvSpPr>
          <p:nvPr>
            <p:ph type="body" idx="1"/>
          </p:nvPr>
        </p:nvSpPr>
        <p:spPr>
          <a:xfrm>
            <a:off x="482343" y="1608041"/>
            <a:ext cx="8122105" cy="4769047"/>
          </a:xfrm>
        </p:spPr>
        <p:txBody>
          <a:bodyPr>
            <a:normAutofit/>
          </a:bodyPr>
          <a:lstStyle/>
          <a:p>
            <a:r>
              <a:rPr lang="en-GB" sz="2000" dirty="0"/>
              <a:t>The Children’s First Contact Service (CFCS) is the single referral and assessment pathway to access services in the London Borough of Sutton and the referral form can be found on </a:t>
            </a:r>
            <a:r>
              <a:rPr lang="en-GB" sz="2400" dirty="0">
                <a:solidFill>
                  <a:srgbClr val="0070C0"/>
                </a:solidFill>
              </a:rPr>
              <a:t>https://www.sutton.gov.uk/cfcs</a:t>
            </a:r>
          </a:p>
          <a:p>
            <a:r>
              <a:rPr lang="en-GB" sz="2000" dirty="0"/>
              <a:t>CFCS is the referral route for the following services:</a:t>
            </a:r>
          </a:p>
          <a:p>
            <a:endParaRPr lang="en-GB" sz="2000" dirty="0"/>
          </a:p>
          <a:p>
            <a:pPr marL="342900" indent="-342900">
              <a:buFont typeface="Arial" panose="020B0604020202020204" pitchFamily="34" charset="0"/>
              <a:buChar char="•"/>
            </a:pPr>
            <a:r>
              <a:rPr lang="en-GB" sz="2000" dirty="0"/>
              <a:t>Statutory Children’s Services;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Targeted Early Help;</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Early Help Assessment Tool (EHAT) submission and feedback;</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Children with Disabilities (Access Point); and</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Parenting Plus.</a:t>
            </a:r>
          </a:p>
        </p:txBody>
      </p:sp>
    </p:spTree>
    <p:extLst>
      <p:ext uri="{BB962C8B-B14F-4D97-AF65-F5344CB8AC3E}">
        <p14:creationId xmlns:p14="http://schemas.microsoft.com/office/powerpoint/2010/main" val="360234602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xfrm>
            <a:off x="446089" y="61597"/>
            <a:ext cx="8229600" cy="1143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GB" altLang="en-US" sz="3600" b="1" dirty="0">
                <a:solidFill>
                  <a:schemeClr val="bg1"/>
                </a:solidFill>
              </a:rPr>
              <a:t>CFCS SYSTEM </a:t>
            </a:r>
          </a:p>
        </p:txBody>
      </p:sp>
      <p:sp>
        <p:nvSpPr>
          <p:cNvPr id="52227" name="TextBox 4"/>
          <p:cNvSpPr txBox="1">
            <a:spLocks noChangeArrowheads="1"/>
          </p:cNvSpPr>
          <p:nvPr/>
        </p:nvSpPr>
        <p:spPr bwMode="auto">
          <a:xfrm>
            <a:off x="250825" y="1293813"/>
            <a:ext cx="2305050" cy="517321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10751" hangingPunct="0">
              <a:defRPr/>
            </a:pPr>
            <a:r>
              <a:rPr lang="en-GB" altLang="en-US" sz="1371" b="1" kern="0" dirty="0">
                <a:solidFill>
                  <a:srgbClr val="314764"/>
                </a:solidFill>
                <a:latin typeface="Arial"/>
                <a:ea typeface="ＭＳ Ｐゴシック"/>
                <a:sym typeface="Avenir Heavy"/>
              </a:rPr>
              <a:t>Referrers:</a:t>
            </a:r>
            <a:endParaRPr lang="en-GB" altLang="en-US" sz="1371" kern="0" dirty="0">
              <a:solidFill>
                <a:srgbClr val="314764"/>
              </a:solidFill>
              <a:latin typeface="Arial"/>
              <a:ea typeface="ＭＳ Ｐゴシック"/>
              <a:sym typeface="Avenir Heavy"/>
            </a:endParaRPr>
          </a:p>
          <a:p>
            <a:pPr defTabSz="410751" hangingPunct="0">
              <a:defRPr/>
            </a:pPr>
            <a:r>
              <a:rPr lang="en-GB" altLang="en-US" sz="1371" kern="0" dirty="0">
                <a:solidFill>
                  <a:srgbClr val="314764"/>
                </a:solidFill>
                <a:latin typeface="Arial"/>
                <a:ea typeface="ＭＳ Ｐゴシック"/>
                <a:sym typeface="Avenir Heavy"/>
              </a:rPr>
              <a:t>Cases not open to Children’s Social Care and there are identified support needs and/or safeguarding concerns</a:t>
            </a:r>
          </a:p>
          <a:p>
            <a:pPr defTabSz="410751" hangingPunct="0">
              <a:defRPr/>
            </a:pPr>
            <a:endParaRPr lang="en-GB" altLang="en-US" sz="1400" kern="0" dirty="0">
              <a:solidFill>
                <a:srgbClr val="314764"/>
              </a:solidFill>
              <a:sym typeface="Avenir Heavy"/>
            </a:endParaRPr>
          </a:p>
          <a:p>
            <a:pPr defTabSz="410751" hangingPunct="0">
              <a:defRPr/>
            </a:pPr>
            <a:r>
              <a:rPr lang="en-GB" altLang="en-US" sz="1371" kern="0" dirty="0">
                <a:solidFill>
                  <a:srgbClr val="314764"/>
                </a:solidFill>
                <a:latin typeface="Arial"/>
                <a:ea typeface="ＭＳ Ｐゴシック"/>
                <a:sym typeface="Avenir Heavy"/>
              </a:rPr>
              <a:t>Contacts/Referrals from:</a:t>
            </a:r>
          </a:p>
          <a:p>
            <a:pPr defTabSz="410751" hangingPunct="0">
              <a:defRPr/>
            </a:pPr>
            <a:r>
              <a:rPr lang="en-GB" altLang="en-US" sz="1371" kern="0" dirty="0">
                <a:solidFill>
                  <a:srgbClr val="314764"/>
                </a:solidFill>
                <a:latin typeface="Arial"/>
                <a:ea typeface="ＭＳ Ｐゴシック"/>
                <a:sym typeface="Avenir Heavy"/>
              </a:rPr>
              <a:t>Statutory/PVI and the public</a:t>
            </a:r>
          </a:p>
          <a:p>
            <a:pPr defTabSz="410751" hangingPunct="0">
              <a:defRPr/>
            </a:pPr>
            <a:endParaRPr lang="en-GB" altLang="en-US" sz="1400" kern="0" dirty="0">
              <a:solidFill>
                <a:srgbClr val="314764"/>
              </a:solidFill>
              <a:sym typeface="Avenir Heavy"/>
            </a:endParaRPr>
          </a:p>
          <a:p>
            <a:pPr defTabSz="410751" hangingPunct="0">
              <a:defRPr/>
            </a:pPr>
            <a:r>
              <a:rPr lang="en-GB" altLang="en-US" sz="1371" kern="0" dirty="0">
                <a:solidFill>
                  <a:srgbClr val="314764"/>
                </a:solidFill>
                <a:latin typeface="Arial"/>
                <a:ea typeface="ＭＳ Ｐゴシック"/>
                <a:sym typeface="Avenir Heavy"/>
              </a:rPr>
              <a:t>All contacts from statutory services, Private Voluntary and Independent and the public apart from level 4, require a Early Help Assessment  EHAT and consent (</a:t>
            </a:r>
            <a:r>
              <a:rPr lang="en-GB" altLang="en-US" sz="1371" kern="0" dirty="0" err="1">
                <a:solidFill>
                  <a:srgbClr val="314764"/>
                </a:solidFill>
                <a:latin typeface="Arial"/>
                <a:ea typeface="ＭＳ Ｐゴシック"/>
                <a:sym typeface="Avenir Heavy"/>
              </a:rPr>
              <a:t>Merlins</a:t>
            </a:r>
            <a:r>
              <a:rPr lang="en-GB" altLang="en-US" sz="1371" kern="0" dirty="0">
                <a:solidFill>
                  <a:srgbClr val="314764"/>
                </a:solidFill>
                <a:latin typeface="Arial"/>
                <a:ea typeface="ＭＳ Ｐゴシック"/>
                <a:sym typeface="Avenir Heavy"/>
              </a:rPr>
              <a:t> received will not require consent)</a:t>
            </a:r>
          </a:p>
          <a:p>
            <a:pPr defTabSz="410751" hangingPunct="0">
              <a:defRPr/>
            </a:pPr>
            <a:endParaRPr lang="en-GB" altLang="en-US" sz="1400" kern="0" dirty="0">
              <a:solidFill>
                <a:srgbClr val="314764"/>
              </a:solidFill>
              <a:sym typeface="Avenir Heavy"/>
            </a:endParaRPr>
          </a:p>
          <a:p>
            <a:pPr defTabSz="410751" hangingPunct="0">
              <a:defRPr/>
            </a:pPr>
            <a:r>
              <a:rPr lang="en-US" altLang="en-US" sz="1371" kern="0" dirty="0">
                <a:solidFill>
                  <a:srgbClr val="314764"/>
                </a:solidFill>
                <a:latin typeface="Arial"/>
                <a:ea typeface="ＭＳ Ｐゴシック"/>
                <a:sym typeface="Avenir Heavy"/>
              </a:rPr>
              <a:t>*Public does not need to complete a Early Help Assessment</a:t>
            </a:r>
            <a:endParaRPr lang="en-GB" altLang="en-US" sz="1371" kern="0" dirty="0">
              <a:solidFill>
                <a:srgbClr val="314764"/>
              </a:solidFill>
              <a:latin typeface="Arial"/>
              <a:ea typeface="ＭＳ Ｐゴシック"/>
              <a:sym typeface="Avenir Heavy"/>
            </a:endParaRPr>
          </a:p>
          <a:p>
            <a:pPr defTabSz="410751" hangingPunct="0">
              <a:defRPr/>
            </a:pPr>
            <a:endParaRPr lang="en-GB" altLang="en-US" sz="1400" kern="0" dirty="0">
              <a:solidFill>
                <a:srgbClr val="314764"/>
              </a:solidFill>
              <a:sym typeface="Avenir Heavy"/>
            </a:endParaRPr>
          </a:p>
        </p:txBody>
      </p:sp>
      <p:sp>
        <p:nvSpPr>
          <p:cNvPr id="52228" name="TextBox 11"/>
          <p:cNvSpPr txBox="1">
            <a:spLocks noChangeArrowheads="1"/>
          </p:cNvSpPr>
          <p:nvPr/>
        </p:nvSpPr>
        <p:spPr bwMode="auto">
          <a:xfrm>
            <a:off x="3219767" y="1531823"/>
            <a:ext cx="2089150" cy="253319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10751" hangingPunct="0">
              <a:defRPr/>
            </a:pPr>
            <a:endParaRPr lang="en-GB" altLang="en-US" sz="1800" kern="0" dirty="0">
              <a:solidFill>
                <a:srgbClr val="314764"/>
              </a:solidFill>
              <a:sym typeface="Avenir Heavy"/>
            </a:endParaRPr>
          </a:p>
          <a:p>
            <a:pPr algn="ctr" defTabSz="410751" hangingPunct="0">
              <a:defRPr/>
            </a:pPr>
            <a:r>
              <a:rPr lang="en-GB" altLang="en-US" sz="1800" kern="0" dirty="0">
                <a:solidFill>
                  <a:srgbClr val="314764"/>
                </a:solidFill>
                <a:sym typeface="Avenir Heavy"/>
              </a:rPr>
              <a:t>Telephone:</a:t>
            </a:r>
          </a:p>
          <a:p>
            <a:pPr algn="ctr" defTabSz="410751" hangingPunct="0">
              <a:defRPr/>
            </a:pPr>
            <a:r>
              <a:rPr lang="en-GB" altLang="en-US" sz="1800" kern="0" dirty="0">
                <a:solidFill>
                  <a:srgbClr val="314764"/>
                </a:solidFill>
                <a:sym typeface="Avenir Heavy"/>
              </a:rPr>
              <a:t>020 8770 6001 (main number)</a:t>
            </a:r>
          </a:p>
          <a:p>
            <a:pPr algn="ctr" defTabSz="410751" hangingPunct="0">
              <a:defRPr/>
            </a:pPr>
            <a:endParaRPr lang="en-GB" altLang="en-US" sz="1800" kern="0" dirty="0">
              <a:solidFill>
                <a:srgbClr val="314764"/>
              </a:solidFill>
              <a:sym typeface="Avenir Heavy"/>
            </a:endParaRPr>
          </a:p>
          <a:p>
            <a:pPr algn="ctr" defTabSz="410751" hangingPunct="0">
              <a:defRPr/>
            </a:pPr>
            <a:r>
              <a:rPr lang="en-GB" altLang="en-US" sz="1800" kern="0" dirty="0">
                <a:solidFill>
                  <a:srgbClr val="314764"/>
                </a:solidFill>
                <a:sym typeface="Avenir Heavy"/>
              </a:rPr>
              <a:t>Email:</a:t>
            </a:r>
          </a:p>
          <a:p>
            <a:pPr algn="ctr" defTabSz="410751" hangingPunct="0">
              <a:defRPr/>
            </a:pPr>
            <a:r>
              <a:rPr lang="en-GB" altLang="en-US" sz="1687" kern="0" dirty="0">
                <a:solidFill>
                  <a:srgbClr val="314764"/>
                </a:solidFill>
                <a:latin typeface="Arial"/>
                <a:ea typeface="ＭＳ Ｐゴシック"/>
                <a:sym typeface="Avenir Heavy"/>
              </a:rPr>
              <a:t>Childrensfirstcontactservice@sutton.gov.uk</a:t>
            </a:r>
          </a:p>
        </p:txBody>
      </p:sp>
      <p:sp>
        <p:nvSpPr>
          <p:cNvPr id="52229" name="Text Box 80"/>
          <p:cNvSpPr txBox="1">
            <a:spLocks noChangeArrowheads="1"/>
          </p:cNvSpPr>
          <p:nvPr/>
        </p:nvSpPr>
        <p:spPr bwMode="auto">
          <a:xfrm>
            <a:off x="6190296" y="1426039"/>
            <a:ext cx="2570798" cy="1103565"/>
          </a:xfrm>
          <a:prstGeom prst="rect">
            <a:avLst/>
          </a:prstGeom>
          <a:solidFill>
            <a:srgbClr val="8DB3E2"/>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10751">
              <a:spcAft>
                <a:spcPts val="1000"/>
              </a:spcAft>
              <a:defRPr/>
            </a:pPr>
            <a:r>
              <a:rPr lang="en-GB" altLang="en-US" sz="1266" b="1" kern="0" dirty="0">
                <a:solidFill>
                  <a:srgbClr val="314764"/>
                </a:solidFill>
                <a:latin typeface="Calibri" panose="020F0502020204030204" pitchFamily="34" charset="0"/>
                <a:sym typeface="Avenir Heavy"/>
              </a:rPr>
              <a:t>Tier 1 No Additional Needs</a:t>
            </a:r>
          </a:p>
          <a:p>
            <a:pPr algn="ctr" defTabSz="410751">
              <a:spcAft>
                <a:spcPts val="1000"/>
              </a:spcAft>
              <a:defRPr/>
            </a:pPr>
            <a:r>
              <a:rPr lang="en-GB" altLang="en-US" sz="1266" kern="0" dirty="0">
                <a:solidFill>
                  <a:srgbClr val="314764"/>
                </a:solidFill>
                <a:latin typeface="Calibri" panose="020F0502020204030204" pitchFamily="34" charset="0"/>
                <a:sym typeface="Avenir Heavy"/>
              </a:rPr>
              <a:t>No further action/No assessment required</a:t>
            </a:r>
          </a:p>
          <a:p>
            <a:pPr algn="ctr" defTabSz="410751">
              <a:spcAft>
                <a:spcPts val="1000"/>
              </a:spcAft>
              <a:defRPr/>
            </a:pPr>
            <a:r>
              <a:rPr lang="en-GB" altLang="en-US" sz="1266" kern="0" dirty="0">
                <a:solidFill>
                  <a:srgbClr val="314764"/>
                </a:solidFill>
                <a:latin typeface="Calibri" panose="020F0502020204030204" pitchFamily="34" charset="0"/>
                <a:sym typeface="Avenir Heavy"/>
              </a:rPr>
              <a:t>Advice &amp; Information</a:t>
            </a:r>
            <a:endParaRPr lang="en-US" altLang="en-US" sz="1266" kern="0" dirty="0">
              <a:solidFill>
                <a:srgbClr val="314764"/>
              </a:solidFill>
              <a:sym typeface="Avenir Heavy"/>
            </a:endParaRPr>
          </a:p>
        </p:txBody>
      </p:sp>
      <p:sp>
        <p:nvSpPr>
          <p:cNvPr id="52230" name="Text Box 81"/>
          <p:cNvSpPr txBox="1">
            <a:spLocks noChangeArrowheads="1"/>
          </p:cNvSpPr>
          <p:nvPr/>
        </p:nvSpPr>
        <p:spPr bwMode="auto">
          <a:xfrm>
            <a:off x="6190296" y="2769554"/>
            <a:ext cx="2570798" cy="1079499"/>
          </a:xfrm>
          <a:prstGeom prst="rect">
            <a:avLst/>
          </a:prstGeom>
          <a:solidFill>
            <a:srgbClr val="92D050"/>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10751">
              <a:spcAft>
                <a:spcPts val="1000"/>
              </a:spcAft>
              <a:defRPr/>
            </a:pPr>
            <a:r>
              <a:rPr lang="en-GB" altLang="en-US" sz="1266" b="1" kern="0" dirty="0">
                <a:solidFill>
                  <a:srgbClr val="314764"/>
                </a:solidFill>
                <a:latin typeface="Calibri" panose="020F0502020204030204" pitchFamily="34" charset="0"/>
                <a:sym typeface="Avenir Heavy"/>
              </a:rPr>
              <a:t>Tier 2 Early Help</a:t>
            </a:r>
          </a:p>
          <a:p>
            <a:pPr algn="ctr" defTabSz="410751">
              <a:spcAft>
                <a:spcPts val="1000"/>
              </a:spcAft>
              <a:defRPr/>
            </a:pPr>
            <a:r>
              <a:rPr lang="en-GB" altLang="en-US" sz="1266" kern="0" dirty="0">
                <a:solidFill>
                  <a:srgbClr val="314764"/>
                </a:solidFill>
                <a:latin typeface="Calibri" panose="020F0502020204030204" pitchFamily="34" charset="0"/>
                <a:sym typeface="Avenir Heavy"/>
              </a:rPr>
              <a:t>Assessment: CAF/Early Help Assessment</a:t>
            </a:r>
          </a:p>
          <a:p>
            <a:pPr algn="ctr" defTabSz="410751">
              <a:spcAft>
                <a:spcPts val="1000"/>
              </a:spcAft>
              <a:defRPr/>
            </a:pPr>
            <a:r>
              <a:rPr lang="en-GB" altLang="en-US" sz="1266" b="1" kern="0" dirty="0">
                <a:solidFill>
                  <a:srgbClr val="314764"/>
                </a:solidFill>
                <a:latin typeface="Calibri" panose="020F0502020204030204" pitchFamily="34" charset="0"/>
                <a:sym typeface="Avenir Heavy"/>
              </a:rPr>
              <a:t>Consent required</a:t>
            </a:r>
            <a:endParaRPr lang="en-US" altLang="en-US" sz="1266" b="1" kern="0" dirty="0">
              <a:solidFill>
                <a:srgbClr val="314764"/>
              </a:solidFill>
              <a:sym typeface="Avenir Heavy"/>
            </a:endParaRPr>
          </a:p>
        </p:txBody>
      </p:sp>
      <p:sp>
        <p:nvSpPr>
          <p:cNvPr id="52231" name="Text Box 82"/>
          <p:cNvSpPr txBox="1">
            <a:spLocks noChangeArrowheads="1"/>
          </p:cNvSpPr>
          <p:nvPr/>
        </p:nvSpPr>
        <p:spPr bwMode="auto">
          <a:xfrm>
            <a:off x="6190296" y="3986885"/>
            <a:ext cx="2570798" cy="1296208"/>
          </a:xfrm>
          <a:prstGeom prst="rect">
            <a:avLst/>
          </a:prstGeom>
          <a:solidFill>
            <a:srgbClr val="FFC000"/>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10751">
              <a:spcAft>
                <a:spcPts val="1000"/>
              </a:spcAft>
              <a:defRPr/>
            </a:pPr>
            <a:r>
              <a:rPr lang="en-GB" altLang="en-US" sz="1266" b="1" kern="0" dirty="0">
                <a:solidFill>
                  <a:srgbClr val="314764"/>
                </a:solidFill>
                <a:latin typeface="Calibri" panose="020F0502020204030204" pitchFamily="34" charset="0"/>
                <a:sym typeface="Avenir Heavy"/>
              </a:rPr>
              <a:t>Tier 3 Children with Complex Multiple Needs</a:t>
            </a:r>
          </a:p>
          <a:p>
            <a:pPr algn="ctr" defTabSz="410751">
              <a:spcAft>
                <a:spcPts val="1000"/>
              </a:spcAft>
              <a:defRPr/>
            </a:pPr>
            <a:r>
              <a:rPr lang="en-GB" altLang="en-US" sz="1266" kern="0" dirty="0">
                <a:solidFill>
                  <a:srgbClr val="314764"/>
                </a:solidFill>
                <a:latin typeface="Calibri" panose="020F0502020204030204" pitchFamily="34" charset="0"/>
                <a:sym typeface="Avenir Heavy"/>
              </a:rPr>
              <a:t>Assessment: (Social Work Single Assessment)</a:t>
            </a:r>
            <a:endParaRPr lang="en-GB" altLang="en-US" sz="1266" kern="0" dirty="0">
              <a:solidFill>
                <a:srgbClr val="314764"/>
              </a:solidFill>
              <a:latin typeface="Times New Roman" panose="02020603050405020304" pitchFamily="18" charset="0"/>
              <a:sym typeface="Avenir Heavy"/>
            </a:endParaRPr>
          </a:p>
          <a:p>
            <a:pPr algn="ctr" defTabSz="410751">
              <a:spcAft>
                <a:spcPts val="1000"/>
              </a:spcAft>
              <a:defRPr/>
            </a:pPr>
            <a:r>
              <a:rPr lang="en-GB" altLang="en-US" sz="1266" b="1" kern="0" dirty="0">
                <a:solidFill>
                  <a:srgbClr val="314764"/>
                </a:solidFill>
                <a:latin typeface="Calibri" panose="020F0502020204030204" pitchFamily="34" charset="0"/>
                <a:sym typeface="Avenir Heavy"/>
              </a:rPr>
              <a:t>Consent required</a:t>
            </a:r>
            <a:endParaRPr lang="en-US" altLang="en-US" sz="1266" b="1" kern="0" dirty="0">
              <a:solidFill>
                <a:srgbClr val="314764"/>
              </a:solidFill>
              <a:sym typeface="Avenir Heavy"/>
            </a:endParaRPr>
          </a:p>
        </p:txBody>
      </p:sp>
      <p:sp>
        <p:nvSpPr>
          <p:cNvPr id="52233" name="Text Box 85"/>
          <p:cNvSpPr txBox="1">
            <a:spLocks noChangeArrowheads="1"/>
          </p:cNvSpPr>
          <p:nvPr/>
        </p:nvSpPr>
        <p:spPr bwMode="auto">
          <a:xfrm>
            <a:off x="6169659" y="5366119"/>
            <a:ext cx="2591435" cy="1294713"/>
          </a:xfrm>
          <a:prstGeom prst="rect">
            <a:avLst/>
          </a:prstGeom>
          <a:solidFill>
            <a:srgbClr val="FF0000"/>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10751">
              <a:spcAft>
                <a:spcPts val="1000"/>
              </a:spcAft>
              <a:defRPr/>
            </a:pPr>
            <a:r>
              <a:rPr lang="en-GB" altLang="en-US" sz="1406" b="1" kern="0" dirty="0">
                <a:solidFill>
                  <a:srgbClr val="314764"/>
                </a:solidFill>
                <a:latin typeface="Calibri" panose="020F0502020204030204" pitchFamily="34" charset="0"/>
                <a:sym typeface="Avenir Heavy"/>
              </a:rPr>
              <a:t>Tier 4 Children in Acute Need </a:t>
            </a:r>
          </a:p>
          <a:p>
            <a:pPr algn="ctr" defTabSz="410751">
              <a:spcAft>
                <a:spcPts val="1000"/>
              </a:spcAft>
              <a:defRPr/>
            </a:pPr>
            <a:r>
              <a:rPr lang="en-GB" altLang="en-US" sz="1406" b="1" kern="0" dirty="0">
                <a:solidFill>
                  <a:srgbClr val="314764"/>
                </a:solidFill>
                <a:latin typeface="Calibri" panose="020F0502020204030204" pitchFamily="34" charset="0"/>
                <a:sym typeface="Avenir Heavy"/>
              </a:rPr>
              <a:t>Assessment: Strategy Meeting/S47</a:t>
            </a:r>
            <a:endParaRPr lang="en-GB" altLang="en-US" sz="1406" b="1" kern="0" dirty="0">
              <a:solidFill>
                <a:srgbClr val="314764"/>
              </a:solidFill>
              <a:latin typeface="Times New Roman" panose="02020603050405020304" pitchFamily="18" charset="0"/>
              <a:sym typeface="Avenir Heavy"/>
            </a:endParaRPr>
          </a:p>
          <a:p>
            <a:pPr algn="ctr" defTabSz="410751">
              <a:spcAft>
                <a:spcPts val="1000"/>
              </a:spcAft>
              <a:defRPr/>
            </a:pPr>
            <a:r>
              <a:rPr lang="en-GB" altLang="en-US" sz="1406" b="1" kern="0" dirty="0">
                <a:solidFill>
                  <a:srgbClr val="314764"/>
                </a:solidFill>
                <a:latin typeface="Calibri" panose="020F0502020204030204" pitchFamily="34" charset="0"/>
                <a:sym typeface="Avenir Heavy"/>
              </a:rPr>
              <a:t>Consent not required</a:t>
            </a:r>
            <a:endParaRPr lang="en-US" altLang="en-US" sz="1406" b="1" kern="0" dirty="0">
              <a:solidFill>
                <a:srgbClr val="314764"/>
              </a:solidFill>
              <a:sym typeface="Avenir Heavy"/>
            </a:endParaRPr>
          </a:p>
        </p:txBody>
      </p:sp>
      <p:sp>
        <p:nvSpPr>
          <p:cNvPr id="52234" name="Right Arrow 20"/>
          <p:cNvSpPr>
            <a:spLocks noChangeArrowheads="1"/>
          </p:cNvSpPr>
          <p:nvPr/>
        </p:nvSpPr>
        <p:spPr bwMode="auto">
          <a:xfrm>
            <a:off x="2555875" y="2697482"/>
            <a:ext cx="663891" cy="484187"/>
          </a:xfrm>
          <a:prstGeom prst="rightArrow">
            <a:avLst>
              <a:gd name="adj1" fmla="val 50000"/>
              <a:gd name="adj2" fmla="val 50015"/>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10751" hangingPunct="0">
              <a:defRPr/>
            </a:pPr>
            <a:endParaRPr lang="en-GB" altLang="en-US" kern="0">
              <a:solidFill>
                <a:srgbClr val="314764"/>
              </a:solidFill>
              <a:sym typeface="Avenir Heavy"/>
            </a:endParaRPr>
          </a:p>
        </p:txBody>
      </p:sp>
      <p:cxnSp>
        <p:nvCxnSpPr>
          <p:cNvPr id="52235" name="Straight Arrow Connector 22"/>
          <p:cNvCxnSpPr>
            <a:cxnSpLocks noChangeShapeType="1"/>
            <a:stCxn id="52228" idx="3"/>
            <a:endCxn id="52229" idx="1"/>
          </p:cNvCxnSpPr>
          <p:nvPr/>
        </p:nvCxnSpPr>
        <p:spPr bwMode="auto">
          <a:xfrm flipV="1">
            <a:off x="5308917" y="1977822"/>
            <a:ext cx="881379" cy="820598"/>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36" name="Straight Arrow Connector 26"/>
          <p:cNvCxnSpPr>
            <a:cxnSpLocks noChangeShapeType="1"/>
            <a:stCxn id="52228" idx="3"/>
            <a:endCxn id="52230" idx="1"/>
          </p:cNvCxnSpPr>
          <p:nvPr/>
        </p:nvCxnSpPr>
        <p:spPr bwMode="auto">
          <a:xfrm>
            <a:off x="5308917" y="2798420"/>
            <a:ext cx="881379" cy="510884"/>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37" name="Straight Arrow Connector 31"/>
          <p:cNvCxnSpPr>
            <a:cxnSpLocks noChangeShapeType="1"/>
            <a:stCxn id="52228" idx="3"/>
            <a:endCxn id="52231" idx="1"/>
          </p:cNvCxnSpPr>
          <p:nvPr/>
        </p:nvCxnSpPr>
        <p:spPr bwMode="auto">
          <a:xfrm>
            <a:off x="5308917" y="2798420"/>
            <a:ext cx="881379" cy="1836569"/>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39" name="Straight Arrow Connector 39"/>
          <p:cNvCxnSpPr>
            <a:cxnSpLocks noChangeShapeType="1"/>
            <a:stCxn id="52228" idx="3"/>
            <a:endCxn id="52233" idx="1"/>
          </p:cNvCxnSpPr>
          <p:nvPr/>
        </p:nvCxnSpPr>
        <p:spPr bwMode="auto">
          <a:xfrm>
            <a:off x="5308917" y="2798420"/>
            <a:ext cx="860742" cy="321505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40" name="Rectangle 15"/>
          <p:cNvSpPr>
            <a:spLocks noChangeArrowheads="1"/>
          </p:cNvSpPr>
          <p:nvPr/>
        </p:nvSpPr>
        <p:spPr bwMode="auto">
          <a:xfrm>
            <a:off x="2588657" y="5723852"/>
            <a:ext cx="35482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10751">
              <a:defRPr/>
            </a:pPr>
            <a:r>
              <a:rPr lang="en-GB" altLang="en-US" sz="1200" b="1" kern="0" dirty="0">
                <a:solidFill>
                  <a:srgbClr val="314764"/>
                </a:solidFill>
                <a:ea typeface="Calibri" panose="020F0502020204030204" pitchFamily="34" charset="0"/>
                <a:cs typeface="Times New Roman" panose="02020603050405020304" pitchFamily="18" charset="0"/>
                <a:sym typeface="Avenir Heavy"/>
              </a:rPr>
              <a:t>For a list of indicators, please follow the link to:</a:t>
            </a:r>
          </a:p>
          <a:p>
            <a:pPr algn="ctr" defTabSz="410751">
              <a:defRPr/>
            </a:pPr>
            <a:r>
              <a:rPr lang="en-GB" altLang="en-US" sz="1200" b="1" kern="0" dirty="0">
                <a:solidFill>
                  <a:srgbClr val="314764"/>
                </a:solidFill>
                <a:ea typeface="Calibri" panose="020F0502020204030204" pitchFamily="34" charset="0"/>
                <a:cs typeface="Times New Roman" panose="02020603050405020304" pitchFamily="18" charset="0"/>
                <a:sym typeface="Avenir Heavy"/>
              </a:rPr>
              <a:t> </a:t>
            </a:r>
            <a:r>
              <a:rPr lang="en-GB" altLang="en-US" sz="1200" kern="0" dirty="0">
                <a:solidFill>
                  <a:srgbClr val="314764"/>
                </a:solidFill>
                <a:ea typeface="Calibri" panose="020F0502020204030204" pitchFamily="34" charset="0"/>
                <a:cs typeface="Arial" panose="020B0604020202020204" pitchFamily="34" charset="0"/>
                <a:sym typeface="Avenir Heavy"/>
                <a:hlinkClick r:id="rId2"/>
              </a:rPr>
              <a:t>http://www.londoncp.co.uk/</a:t>
            </a:r>
            <a:r>
              <a:rPr lang="en-GB" altLang="en-US" sz="1200" kern="0" dirty="0">
                <a:solidFill>
                  <a:srgbClr val="314764"/>
                </a:solidFill>
                <a:ea typeface="Calibri" panose="020F0502020204030204" pitchFamily="34" charset="0"/>
                <a:cs typeface="Arial" panose="020B0604020202020204" pitchFamily="34" charset="0"/>
                <a:sym typeface="Avenir Heavy"/>
              </a:rPr>
              <a:t> where the indicators are outlined in the threshold section.</a:t>
            </a:r>
            <a:endParaRPr lang="en-GB" altLang="en-US" sz="1800" kern="0" dirty="0">
              <a:solidFill>
                <a:srgbClr val="314764"/>
              </a:solidFill>
              <a:sym typeface="Avenir Heavy"/>
            </a:endParaRPr>
          </a:p>
        </p:txBody>
      </p:sp>
    </p:spTree>
    <p:extLst>
      <p:ext uri="{BB962C8B-B14F-4D97-AF65-F5344CB8AC3E}">
        <p14:creationId xmlns:p14="http://schemas.microsoft.com/office/powerpoint/2010/main" val="3622825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0650-13D4-1AB6-08D5-79CD886BE128}"/>
              </a:ext>
            </a:extLst>
          </p:cNvPr>
          <p:cNvSpPr>
            <a:spLocks noGrp="1"/>
          </p:cNvSpPr>
          <p:nvPr>
            <p:ph type="title"/>
          </p:nvPr>
        </p:nvSpPr>
        <p:spPr>
          <a:xfrm>
            <a:off x="477813" y="-315416"/>
            <a:ext cx="8229600" cy="1143000"/>
          </a:xfrm>
        </p:spPr>
        <p:txBody>
          <a:bodyPr>
            <a:normAutofit/>
          </a:bodyPr>
          <a:lstStyle/>
          <a:p>
            <a:r>
              <a:rPr lang="en-GB" sz="3600" dirty="0"/>
              <a:t>Purpose of children’s social care</a:t>
            </a:r>
          </a:p>
        </p:txBody>
      </p:sp>
      <p:sp>
        <p:nvSpPr>
          <p:cNvPr id="3" name="Content Placeholder 2">
            <a:extLst>
              <a:ext uri="{FF2B5EF4-FFF2-40B4-BE49-F238E27FC236}">
                <a16:creationId xmlns:a16="http://schemas.microsoft.com/office/drawing/2014/main" id="{3FB9239F-EB8A-10EA-5E58-AE1A2E73B36C}"/>
              </a:ext>
            </a:extLst>
          </p:cNvPr>
          <p:cNvSpPr>
            <a:spLocks noGrp="1"/>
          </p:cNvSpPr>
          <p:nvPr>
            <p:ph idx="1"/>
          </p:nvPr>
        </p:nvSpPr>
        <p:spPr>
          <a:xfrm>
            <a:off x="457200" y="1412776"/>
            <a:ext cx="8229600" cy="4525963"/>
          </a:xfrm>
        </p:spPr>
        <p:txBody>
          <a:bodyPr>
            <a:normAutofit/>
          </a:bodyPr>
          <a:lstStyle/>
          <a:p>
            <a:r>
              <a:rPr lang="en-GB" sz="2800" dirty="0"/>
              <a:t>Children’s social care exists to support children, young people and families, to protect them by intervening decisively when they are at risk of harm and to provide care for those who need it so that they grow up and thrive with safety, stability and love.</a:t>
            </a:r>
          </a:p>
        </p:txBody>
      </p:sp>
      <p:pic>
        <p:nvPicPr>
          <p:cNvPr id="5" name="Picture 4">
            <a:extLst>
              <a:ext uri="{FF2B5EF4-FFF2-40B4-BE49-F238E27FC236}">
                <a16:creationId xmlns:a16="http://schemas.microsoft.com/office/drawing/2014/main" id="{87335F30-0D0B-F1E9-65A6-21A40F0C82B2}"/>
              </a:ext>
            </a:extLst>
          </p:cNvPr>
          <p:cNvPicPr>
            <a:picLocks noChangeAspect="1"/>
          </p:cNvPicPr>
          <p:nvPr/>
        </p:nvPicPr>
        <p:blipFill>
          <a:blip r:embed="rId2"/>
          <a:stretch>
            <a:fillRect/>
          </a:stretch>
        </p:blipFill>
        <p:spPr>
          <a:xfrm>
            <a:off x="2123728" y="3901962"/>
            <a:ext cx="4534272" cy="2711672"/>
          </a:xfrm>
          <a:prstGeom prst="rect">
            <a:avLst/>
          </a:prstGeom>
        </p:spPr>
      </p:pic>
    </p:spTree>
    <p:extLst>
      <p:ext uri="{BB962C8B-B14F-4D97-AF65-F5344CB8AC3E}">
        <p14:creationId xmlns:p14="http://schemas.microsoft.com/office/powerpoint/2010/main" val="2256010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1C68-F183-E168-DFBB-79E3AF47FA20}"/>
              </a:ext>
            </a:extLst>
          </p:cNvPr>
          <p:cNvSpPr>
            <a:spLocks noGrp="1"/>
          </p:cNvSpPr>
          <p:nvPr>
            <p:ph type="title"/>
          </p:nvPr>
        </p:nvSpPr>
        <p:spPr/>
        <p:txBody>
          <a:bodyPr>
            <a:normAutofit/>
          </a:bodyPr>
          <a:lstStyle/>
          <a:p>
            <a:r>
              <a:rPr lang="en-GB" sz="2800" dirty="0"/>
              <a:t>Principles of children’s social care</a:t>
            </a:r>
          </a:p>
        </p:txBody>
      </p:sp>
      <p:sp>
        <p:nvSpPr>
          <p:cNvPr id="5" name="Text Placeholder 4">
            <a:extLst>
              <a:ext uri="{FF2B5EF4-FFF2-40B4-BE49-F238E27FC236}">
                <a16:creationId xmlns:a16="http://schemas.microsoft.com/office/drawing/2014/main" id="{4D21F1B6-BC66-B79C-7D51-4064795B8D5D}"/>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86AB9702-C2C9-C693-3F33-DCE2094454C4}"/>
              </a:ext>
            </a:extLst>
          </p:cNvPr>
          <p:cNvPicPr>
            <a:picLocks noChangeAspect="1"/>
          </p:cNvPicPr>
          <p:nvPr/>
        </p:nvPicPr>
        <p:blipFill>
          <a:blip r:embed="rId2"/>
          <a:stretch>
            <a:fillRect/>
          </a:stretch>
        </p:blipFill>
        <p:spPr>
          <a:xfrm>
            <a:off x="447675" y="1608040"/>
            <a:ext cx="7683295" cy="4769047"/>
          </a:xfrm>
          <a:prstGeom prst="rect">
            <a:avLst/>
          </a:prstGeom>
        </p:spPr>
      </p:pic>
    </p:spTree>
    <p:extLst>
      <p:ext uri="{BB962C8B-B14F-4D97-AF65-F5344CB8AC3E}">
        <p14:creationId xmlns:p14="http://schemas.microsoft.com/office/powerpoint/2010/main" val="27361385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8403-592F-FD20-1E31-CB8ED7FD4E70}"/>
              </a:ext>
            </a:extLst>
          </p:cNvPr>
          <p:cNvSpPr>
            <a:spLocks noGrp="1"/>
          </p:cNvSpPr>
          <p:nvPr>
            <p:ph type="title"/>
          </p:nvPr>
        </p:nvSpPr>
        <p:spPr>
          <a:xfrm>
            <a:off x="251520" y="-315416"/>
            <a:ext cx="8229600" cy="1143000"/>
          </a:xfrm>
        </p:spPr>
        <p:txBody>
          <a:bodyPr>
            <a:normAutofit/>
          </a:bodyPr>
          <a:lstStyle/>
          <a:p>
            <a:r>
              <a:rPr lang="en-GB" sz="3200" dirty="0"/>
              <a:t>Children’s Social Care National Framework</a:t>
            </a:r>
          </a:p>
        </p:txBody>
      </p:sp>
      <p:sp>
        <p:nvSpPr>
          <p:cNvPr id="3" name="Content Placeholder 2">
            <a:extLst>
              <a:ext uri="{FF2B5EF4-FFF2-40B4-BE49-F238E27FC236}">
                <a16:creationId xmlns:a16="http://schemas.microsoft.com/office/drawing/2014/main" id="{2D9B0230-6EA7-82A8-4405-50874E372280}"/>
              </a:ext>
            </a:extLst>
          </p:cNvPr>
          <p:cNvSpPr>
            <a:spLocks noGrp="1"/>
          </p:cNvSpPr>
          <p:nvPr>
            <p:ph idx="1"/>
          </p:nvPr>
        </p:nvSpPr>
        <p:spPr/>
        <p:txBody>
          <a:bodyPr>
            <a:normAutofit/>
          </a:bodyPr>
          <a:lstStyle/>
          <a:p>
            <a:r>
              <a:rPr lang="en-GB" sz="2400" dirty="0"/>
              <a:t>Children’s social care has the power to transform lives; wrapping support around children, young people and families can bring about profound and positive changes that help them to flourish. </a:t>
            </a:r>
          </a:p>
          <a:p>
            <a:endParaRPr lang="en-GB" sz="2400" dirty="0"/>
          </a:p>
          <a:p>
            <a:r>
              <a:rPr lang="en-GB" sz="2400" dirty="0"/>
              <a:t>Every day, local authority children’s social care supports around 400,000 children, and in the last 8 years, on average, around 5 children in every classroom in England were supported by a social worker. These children, young people and families deserve the </a:t>
            </a:r>
          </a:p>
          <a:p>
            <a:r>
              <a:rPr lang="en-GB" sz="2400" dirty="0"/>
              <a:t>highest standards of practice, from compassionate and skilled practitioners, who can support them to address the challenges they face.</a:t>
            </a:r>
          </a:p>
        </p:txBody>
      </p:sp>
    </p:spTree>
    <p:extLst>
      <p:ext uri="{BB962C8B-B14F-4D97-AF65-F5344CB8AC3E}">
        <p14:creationId xmlns:p14="http://schemas.microsoft.com/office/powerpoint/2010/main" val="3524133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46E0-C953-92E8-9EE4-070AEA2AFA04}"/>
              </a:ext>
            </a:extLst>
          </p:cNvPr>
          <p:cNvSpPr>
            <a:spLocks noGrp="1"/>
          </p:cNvSpPr>
          <p:nvPr>
            <p:ph type="title"/>
          </p:nvPr>
        </p:nvSpPr>
        <p:spPr/>
        <p:txBody>
          <a:bodyPr>
            <a:normAutofit fontScale="90000"/>
          </a:bodyPr>
          <a:lstStyle/>
          <a:p>
            <a:r>
              <a:rPr lang="en-GB" dirty="0"/>
              <a:t>Children’s Social Care National Framework</a:t>
            </a:r>
          </a:p>
        </p:txBody>
      </p:sp>
      <p:sp>
        <p:nvSpPr>
          <p:cNvPr id="3" name="Text Placeholder 2">
            <a:extLst>
              <a:ext uri="{FF2B5EF4-FFF2-40B4-BE49-F238E27FC236}">
                <a16:creationId xmlns:a16="http://schemas.microsoft.com/office/drawing/2014/main" id="{AF4860FB-2763-DB5B-F44D-EAF873439B86}"/>
              </a:ext>
            </a:extLst>
          </p:cNvPr>
          <p:cNvSpPr>
            <a:spLocks noGrp="1"/>
          </p:cNvSpPr>
          <p:nvPr>
            <p:ph type="body" idx="1"/>
          </p:nvPr>
        </p:nvSpPr>
        <p:spPr>
          <a:xfrm>
            <a:off x="482343" y="1608041"/>
            <a:ext cx="8194113" cy="4769047"/>
          </a:xfrm>
        </p:spPr>
        <p:txBody>
          <a:bodyPr>
            <a:normAutofit/>
          </a:bodyPr>
          <a:lstStyle/>
          <a:p>
            <a:r>
              <a:rPr lang="en-GB" sz="2800" dirty="0"/>
              <a:t>Local authorities provide this support in partnership with other agencies, including the police, health, and education. Local authorities cannot meet the needs of all children, young people and families alone, they need to collaborate with others to draw on the knowledge, skills and expertise of other agencies. For this reason, whilst this guidance is about local authority children’s social care, the responsibilities of all agencies to contribute to effective multi-agency working is reflected as the first enabler to good outcomes.</a:t>
            </a:r>
          </a:p>
        </p:txBody>
      </p:sp>
    </p:spTree>
    <p:extLst>
      <p:ext uri="{BB962C8B-B14F-4D97-AF65-F5344CB8AC3E}">
        <p14:creationId xmlns:p14="http://schemas.microsoft.com/office/powerpoint/2010/main" val="10208096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sz="3094" b="1" dirty="0"/>
            </a:br>
            <a:r>
              <a:rPr lang="en-GB" sz="2812" b="1" dirty="0"/>
              <a:t>Introduction to the School Safeguarding Documents</a:t>
            </a:r>
            <a:endParaRPr lang="en-GB" dirty="0"/>
          </a:p>
        </p:txBody>
      </p:sp>
      <p:sp>
        <p:nvSpPr>
          <p:cNvPr id="3" name="Text Placeholder 2"/>
          <p:cNvSpPr>
            <a:spLocks noGrp="1"/>
          </p:cNvSpPr>
          <p:nvPr>
            <p:ph type="body" idx="1"/>
          </p:nvPr>
        </p:nvSpPr>
        <p:spPr>
          <a:xfrm>
            <a:off x="271588" y="1442634"/>
            <a:ext cx="8735170" cy="5836499"/>
          </a:xfrm>
        </p:spPr>
        <p:txBody>
          <a:bodyPr>
            <a:normAutofit lnSpcReduction="10000"/>
          </a:bodyPr>
          <a:lstStyle/>
          <a:p>
            <a:pPr marL="241093" indent="-241093">
              <a:buClr>
                <a:srgbClr val="FF0066"/>
              </a:buClr>
              <a:buFont typeface="Arial" panose="020B0604020202020204" pitchFamily="34" charset="0"/>
              <a:buChar char="•"/>
            </a:pPr>
            <a:r>
              <a:rPr lang="en-GB" sz="2250" b="1" dirty="0">
                <a:latin typeface="+mn-lt"/>
              </a:rPr>
              <a:t>School Safeguarding Policy</a:t>
            </a:r>
            <a:endParaRPr lang="en-GB" sz="2250" dirty="0">
              <a:latin typeface="+mn-lt"/>
            </a:endParaRPr>
          </a:p>
          <a:p>
            <a:pPr marL="241093" indent="-241093">
              <a:buClr>
                <a:srgbClr val="FF0066"/>
              </a:buClr>
              <a:buFont typeface="Arial" panose="020B0604020202020204" pitchFamily="34" charset="0"/>
              <a:buChar char="•"/>
            </a:pPr>
            <a:endParaRPr lang="en-GB" sz="2250" dirty="0">
              <a:latin typeface="+mn-lt"/>
            </a:endParaRPr>
          </a:p>
          <a:p>
            <a:pPr marL="241093" indent="-241093">
              <a:buClr>
                <a:srgbClr val="FF0066"/>
              </a:buClr>
              <a:buFont typeface="Arial" panose="020B0604020202020204" pitchFamily="34" charset="0"/>
              <a:buChar char="•"/>
            </a:pPr>
            <a:r>
              <a:rPr lang="en-GB" sz="2250" b="1" dirty="0">
                <a:latin typeface="+mn-lt"/>
              </a:rPr>
              <a:t>School Child protection/safeguarding young people and vulnerable adults – Procedure</a:t>
            </a:r>
            <a:r>
              <a:rPr lang="en-GB" sz="2250" dirty="0">
                <a:latin typeface="+mn-lt"/>
              </a:rPr>
              <a:t> </a:t>
            </a:r>
          </a:p>
          <a:p>
            <a:pPr marL="241093" indent="-241093">
              <a:buClr>
                <a:srgbClr val="FF0066"/>
              </a:buClr>
              <a:buFont typeface="Arial" panose="020B0604020202020204" pitchFamily="34" charset="0"/>
              <a:buChar char="•"/>
            </a:pPr>
            <a:endParaRPr lang="en-GB" sz="2250" b="1" dirty="0">
              <a:latin typeface="+mn-lt"/>
            </a:endParaRPr>
          </a:p>
          <a:p>
            <a:pPr marL="241093" indent="-241093">
              <a:buClr>
                <a:srgbClr val="FF0066"/>
              </a:buClr>
              <a:buFont typeface="Arial" panose="020B0604020202020204" pitchFamily="34" charset="0"/>
              <a:buChar char="•"/>
            </a:pPr>
            <a:r>
              <a:rPr lang="en-GB" sz="2250" b="1" dirty="0">
                <a:latin typeface="+mn-lt"/>
              </a:rPr>
              <a:t>Staff Code of Conduct and Social Media policy</a:t>
            </a:r>
          </a:p>
          <a:p>
            <a:pPr marL="241093" indent="-241093">
              <a:buClr>
                <a:srgbClr val="FF0066"/>
              </a:buClr>
              <a:buFont typeface="Arial" panose="020B0604020202020204" pitchFamily="34" charset="0"/>
              <a:buChar char="•"/>
            </a:pPr>
            <a:endParaRPr lang="en-GB" sz="2250" b="1" dirty="0">
              <a:latin typeface="+mn-lt"/>
            </a:endParaRPr>
          </a:p>
          <a:p>
            <a:pPr marL="241093" indent="-241093">
              <a:buClr>
                <a:srgbClr val="FF0066"/>
              </a:buClr>
              <a:buFont typeface="Arial" panose="020B0604020202020204" pitchFamily="34" charset="0"/>
              <a:buChar char="•"/>
            </a:pPr>
            <a:r>
              <a:rPr lang="en-GB" sz="2250" b="1" dirty="0">
                <a:latin typeface="+mn-lt"/>
              </a:rPr>
              <a:t>Keeping Children Safe in Education September 2024 DfE</a:t>
            </a:r>
          </a:p>
          <a:p>
            <a:pPr marL="241093" indent="-241093">
              <a:buClr>
                <a:srgbClr val="FF0066"/>
              </a:buClr>
              <a:buFont typeface="Arial" panose="020B0604020202020204" pitchFamily="34" charset="0"/>
              <a:buChar char="•"/>
            </a:pPr>
            <a:endParaRPr lang="en-GB" sz="2250" b="1" dirty="0">
              <a:latin typeface="+mn-lt"/>
            </a:endParaRPr>
          </a:p>
          <a:p>
            <a:pPr>
              <a:buClr>
                <a:srgbClr val="FF0066"/>
              </a:buClr>
            </a:pPr>
            <a:r>
              <a:rPr lang="en-GB" sz="1969" b="1" dirty="0">
                <a:latin typeface="+mn-lt"/>
              </a:rPr>
              <a:t>          </a:t>
            </a:r>
          </a:p>
          <a:p>
            <a:pPr>
              <a:buClr>
                <a:srgbClr val="FF0066"/>
              </a:buClr>
            </a:pPr>
            <a:r>
              <a:rPr lang="en-GB" sz="2400" b="1" dirty="0">
                <a:latin typeface="+mn-lt"/>
              </a:rPr>
              <a:t>All staff are expected to read and understand PART 1 of the KCSIE document</a:t>
            </a:r>
          </a:p>
          <a:p>
            <a:endParaRPr lang="en-GB" dirty="0"/>
          </a:p>
          <a:p>
            <a:r>
              <a:rPr lang="en-GB" sz="2400" b="1" dirty="0"/>
              <a:t>Annex B </a:t>
            </a:r>
            <a:r>
              <a:rPr lang="en-GB" sz="2400" dirty="0"/>
              <a:t>contains important additional information about specific forms of abuse, exploitation and safeguarding issues. School and college leaders and those staff who work directly with children should read </a:t>
            </a:r>
            <a:r>
              <a:rPr lang="en-GB" sz="2400" b="1" dirty="0"/>
              <a:t>Annex B</a:t>
            </a:r>
            <a:r>
              <a:rPr lang="en-GB" sz="2400" dirty="0"/>
              <a:t>.</a:t>
            </a:r>
          </a:p>
          <a:p>
            <a:endParaRPr lang="en-GB" dirty="0"/>
          </a:p>
          <a:p>
            <a:endParaRPr lang="en-GB" dirty="0"/>
          </a:p>
        </p:txBody>
      </p:sp>
    </p:spTree>
    <p:extLst>
      <p:ext uri="{BB962C8B-B14F-4D97-AF65-F5344CB8AC3E}">
        <p14:creationId xmlns:p14="http://schemas.microsoft.com/office/powerpoint/2010/main" val="2311747307"/>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7C81-2051-4035-BCD2-C00D81C7F042}"/>
              </a:ext>
            </a:extLst>
          </p:cNvPr>
          <p:cNvSpPr>
            <a:spLocks noGrp="1"/>
          </p:cNvSpPr>
          <p:nvPr>
            <p:ph type="title"/>
          </p:nvPr>
        </p:nvSpPr>
        <p:spPr/>
        <p:txBody>
          <a:bodyPr/>
          <a:lstStyle/>
          <a:p>
            <a:r>
              <a:rPr lang="en-GB" dirty="0"/>
              <a:t>Worried about a child in your school?</a:t>
            </a:r>
          </a:p>
        </p:txBody>
      </p:sp>
      <p:sp>
        <p:nvSpPr>
          <p:cNvPr id="3" name="Text Placeholder 2">
            <a:extLst>
              <a:ext uri="{FF2B5EF4-FFF2-40B4-BE49-F238E27FC236}">
                <a16:creationId xmlns:a16="http://schemas.microsoft.com/office/drawing/2014/main" id="{79455F09-B64C-4274-8D98-69D069957F9E}"/>
              </a:ext>
            </a:extLst>
          </p:cNvPr>
          <p:cNvSpPr>
            <a:spLocks noGrp="1"/>
          </p:cNvSpPr>
          <p:nvPr>
            <p:ph type="body" idx="1"/>
          </p:nvPr>
        </p:nvSpPr>
        <p:spPr>
          <a:xfrm>
            <a:off x="482600" y="1608138"/>
            <a:ext cx="8389938" cy="4768850"/>
          </a:xfrm>
        </p:spPr>
        <p:txBody>
          <a:bodyPr/>
          <a:lstStyle/>
          <a:p>
            <a:r>
              <a:rPr lang="en-GB" sz="1969" dirty="0"/>
              <a:t>If you are </a:t>
            </a:r>
            <a:r>
              <a:rPr lang="en-GB" sz="1969" b="1" dirty="0"/>
              <a:t>WORRIED</a:t>
            </a:r>
            <a:r>
              <a:rPr lang="en-GB" sz="1969" dirty="0"/>
              <a:t> about a child in your school and you feel that Children Social Care should do something about it </a:t>
            </a:r>
            <a:r>
              <a:rPr lang="en-GB" sz="1969" b="1" dirty="0"/>
              <a:t>THEN YOU </a:t>
            </a:r>
            <a:r>
              <a:rPr lang="en-GB" sz="1969" dirty="0"/>
              <a:t>need pass on that </a:t>
            </a:r>
            <a:r>
              <a:rPr lang="en-GB" sz="1969" b="1" dirty="0"/>
              <a:t>WORRY</a:t>
            </a:r>
            <a:r>
              <a:rPr lang="en-GB" sz="1969" dirty="0"/>
              <a:t> to them.</a:t>
            </a:r>
          </a:p>
          <a:p>
            <a:endParaRPr lang="en-GB" sz="1969" dirty="0"/>
          </a:p>
          <a:p>
            <a:r>
              <a:rPr lang="en-GB" sz="1969" dirty="0"/>
              <a:t>You need to contextualise that </a:t>
            </a:r>
            <a:r>
              <a:rPr lang="en-GB" sz="1969" b="1" dirty="0"/>
              <a:t>WORRY</a:t>
            </a:r>
            <a:r>
              <a:rPr lang="en-GB" sz="1969" dirty="0"/>
              <a:t> into words and put it onto the CFCS referral form so when they read it </a:t>
            </a:r>
            <a:r>
              <a:rPr lang="en-GB" sz="1969" b="1" dirty="0"/>
              <a:t>THEY ARE NOW WORRIED  </a:t>
            </a:r>
            <a:r>
              <a:rPr lang="en-GB" sz="1969" dirty="0"/>
              <a:t>about the child and will need to do something about it.</a:t>
            </a:r>
          </a:p>
          <a:p>
            <a:endParaRPr lang="en-GB" dirty="0"/>
          </a:p>
          <a:p>
            <a:pPr algn="ctr"/>
            <a:r>
              <a:rPr lang="en-GB" sz="2250" b="1" dirty="0"/>
              <a:t>IT IS ALL ABOUT THE INFORMATION ON THE FORM</a:t>
            </a:r>
          </a:p>
        </p:txBody>
      </p:sp>
      <p:pic>
        <p:nvPicPr>
          <p:cNvPr id="5" name="Picture 4">
            <a:extLst>
              <a:ext uri="{FF2B5EF4-FFF2-40B4-BE49-F238E27FC236}">
                <a16:creationId xmlns:a16="http://schemas.microsoft.com/office/drawing/2014/main" id="{6F7E0CCA-A049-4B3A-AEB2-81F8F333D872}"/>
              </a:ext>
            </a:extLst>
          </p:cNvPr>
          <p:cNvPicPr>
            <a:picLocks noChangeAspect="1"/>
          </p:cNvPicPr>
          <p:nvPr/>
        </p:nvPicPr>
        <p:blipFill>
          <a:blip r:embed="rId2"/>
          <a:stretch>
            <a:fillRect/>
          </a:stretch>
        </p:blipFill>
        <p:spPr>
          <a:xfrm>
            <a:off x="1823255" y="4212680"/>
            <a:ext cx="5191481" cy="2505238"/>
          </a:xfrm>
          <a:prstGeom prst="rect">
            <a:avLst/>
          </a:prstGeom>
        </p:spPr>
      </p:pic>
    </p:spTree>
    <p:extLst>
      <p:ext uri="{BB962C8B-B14F-4D97-AF65-F5344CB8AC3E}">
        <p14:creationId xmlns:p14="http://schemas.microsoft.com/office/powerpoint/2010/main" val="233401312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149839-938A-4E2D-B42B-1E5F55EFDD51}"/>
              </a:ext>
            </a:extLst>
          </p:cNvPr>
          <p:cNvSpPr/>
          <p:nvPr/>
        </p:nvSpPr>
        <p:spPr>
          <a:xfrm>
            <a:off x="224976" y="234769"/>
            <a:ext cx="8694051" cy="557525"/>
          </a:xfrm>
          <a:prstGeom prst="rect">
            <a:avLst/>
          </a:prstGeom>
        </p:spPr>
        <p:txBody>
          <a:bodyPr wrap="square">
            <a:spAutoFit/>
          </a:bodyPr>
          <a:lstStyle/>
          <a:p>
            <a:pPr defTabSz="410730" hangingPunct="0">
              <a:defRPr/>
            </a:pPr>
            <a:r>
              <a:rPr lang="en-GB" sz="3023" kern="0" dirty="0">
                <a:solidFill>
                  <a:srgbClr val="FFFFFF"/>
                </a:solidFill>
                <a:latin typeface="Avenir Heavy"/>
                <a:sym typeface="Avenir Heavy"/>
              </a:rPr>
              <a:t> </a:t>
            </a:r>
          </a:p>
        </p:txBody>
      </p:sp>
      <p:pic>
        <p:nvPicPr>
          <p:cNvPr id="7" name="Picture 6">
            <a:extLst>
              <a:ext uri="{FF2B5EF4-FFF2-40B4-BE49-F238E27FC236}">
                <a16:creationId xmlns:a16="http://schemas.microsoft.com/office/drawing/2014/main" id="{82EABA85-A874-42AB-81DA-DD687BBBC931}"/>
              </a:ext>
            </a:extLst>
          </p:cNvPr>
          <p:cNvPicPr>
            <a:picLocks noChangeAspect="1"/>
          </p:cNvPicPr>
          <p:nvPr/>
        </p:nvPicPr>
        <p:blipFill>
          <a:blip r:embed="rId2"/>
          <a:stretch>
            <a:fillRect/>
          </a:stretch>
        </p:blipFill>
        <p:spPr>
          <a:xfrm>
            <a:off x="0" y="1386361"/>
            <a:ext cx="9144000" cy="5471639"/>
          </a:xfrm>
          <a:prstGeom prst="rect">
            <a:avLst/>
          </a:prstGeom>
        </p:spPr>
      </p:pic>
      <p:sp>
        <p:nvSpPr>
          <p:cNvPr id="9" name="TextBox 8">
            <a:extLst>
              <a:ext uri="{FF2B5EF4-FFF2-40B4-BE49-F238E27FC236}">
                <a16:creationId xmlns:a16="http://schemas.microsoft.com/office/drawing/2014/main" id="{700B8881-F901-499D-A60D-C71363677EA5}"/>
              </a:ext>
            </a:extLst>
          </p:cNvPr>
          <p:cNvSpPr txBox="1"/>
          <p:nvPr/>
        </p:nvSpPr>
        <p:spPr>
          <a:xfrm>
            <a:off x="398008" y="234678"/>
            <a:ext cx="7990796" cy="6117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10751" hangingPunct="0">
              <a:defRPr/>
            </a:pPr>
            <a:r>
              <a:rPr lang="en-GB" sz="3375" kern="0" dirty="0">
                <a:solidFill>
                  <a:srgbClr val="FFFFFF"/>
                </a:solidFill>
                <a:latin typeface="Avenir Heavy"/>
                <a:sym typeface="Avenir Heavy"/>
              </a:rPr>
              <a:t>www.childsafeguardingtoolkit.org.uk</a:t>
            </a:r>
          </a:p>
        </p:txBody>
      </p:sp>
    </p:spTree>
    <p:extLst>
      <p:ext uri="{BB962C8B-B14F-4D97-AF65-F5344CB8AC3E}">
        <p14:creationId xmlns:p14="http://schemas.microsoft.com/office/powerpoint/2010/main" val="29041379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A5D6-8F7A-4105-828F-003AA3DEA0B0}"/>
              </a:ext>
            </a:extLst>
          </p:cNvPr>
          <p:cNvSpPr>
            <a:spLocks noGrp="1"/>
          </p:cNvSpPr>
          <p:nvPr>
            <p:ph type="title"/>
          </p:nvPr>
        </p:nvSpPr>
        <p:spPr>
          <a:xfrm>
            <a:off x="251520" y="-171400"/>
            <a:ext cx="8229600" cy="1143000"/>
          </a:xfrm>
        </p:spPr>
        <p:txBody>
          <a:bodyPr>
            <a:normAutofit/>
          </a:bodyPr>
          <a:lstStyle/>
          <a:p>
            <a:r>
              <a:rPr lang="en-GB" sz="4400" dirty="0"/>
              <a:t>Together for Sutton</a:t>
            </a:r>
          </a:p>
        </p:txBody>
      </p:sp>
      <p:pic>
        <p:nvPicPr>
          <p:cNvPr id="5" name="Content Placeholder 4">
            <a:extLst>
              <a:ext uri="{FF2B5EF4-FFF2-40B4-BE49-F238E27FC236}">
                <a16:creationId xmlns:a16="http://schemas.microsoft.com/office/drawing/2014/main" id="{F28C0C8E-4218-07EB-BD8A-C53F3FEAA380}"/>
              </a:ext>
            </a:extLst>
          </p:cNvPr>
          <p:cNvPicPr>
            <a:picLocks noGrp="1" noChangeAspect="1"/>
          </p:cNvPicPr>
          <p:nvPr>
            <p:ph idx="1"/>
          </p:nvPr>
        </p:nvPicPr>
        <p:blipFill>
          <a:blip r:embed="rId2"/>
          <a:stretch>
            <a:fillRect/>
          </a:stretch>
        </p:blipFill>
        <p:spPr>
          <a:xfrm>
            <a:off x="0" y="1186459"/>
            <a:ext cx="9144000" cy="5661248"/>
          </a:xfrm>
        </p:spPr>
      </p:pic>
      <p:pic>
        <p:nvPicPr>
          <p:cNvPr id="4" name="Picture 3">
            <a:extLst>
              <a:ext uri="{FF2B5EF4-FFF2-40B4-BE49-F238E27FC236}">
                <a16:creationId xmlns:a16="http://schemas.microsoft.com/office/drawing/2014/main" id="{8DA26980-4B8E-F88A-1F82-0A3EB88F134C}"/>
              </a:ext>
            </a:extLst>
          </p:cNvPr>
          <p:cNvPicPr>
            <a:picLocks noChangeAspect="1"/>
          </p:cNvPicPr>
          <p:nvPr/>
        </p:nvPicPr>
        <p:blipFill>
          <a:blip r:embed="rId3"/>
          <a:stretch>
            <a:fillRect/>
          </a:stretch>
        </p:blipFill>
        <p:spPr>
          <a:xfrm>
            <a:off x="251522" y="3429000"/>
            <a:ext cx="2232248" cy="2691184"/>
          </a:xfrm>
          <a:prstGeom prst="rect">
            <a:avLst/>
          </a:prstGeom>
        </p:spPr>
      </p:pic>
    </p:spTree>
    <p:extLst>
      <p:ext uri="{BB962C8B-B14F-4D97-AF65-F5344CB8AC3E}">
        <p14:creationId xmlns:p14="http://schemas.microsoft.com/office/powerpoint/2010/main" val="9476512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99" y="110489"/>
            <a:ext cx="8600825" cy="537595"/>
          </a:xfrm>
        </p:spPr>
        <p:txBody>
          <a:bodyPr>
            <a:normAutofit fontScale="90000"/>
          </a:bodyPr>
          <a:lstStyle/>
          <a:p>
            <a:pPr algn="ctr"/>
            <a:br>
              <a:rPr lang="en-GB" dirty="0"/>
            </a:br>
            <a:r>
              <a:rPr lang="en-GB" dirty="0"/>
              <a:t>At a glance reminders  (All Safeguarding concerns)</a:t>
            </a:r>
          </a:p>
        </p:txBody>
      </p:sp>
      <p:sp>
        <p:nvSpPr>
          <p:cNvPr id="3" name="Text Placeholder 2"/>
          <p:cNvSpPr>
            <a:spLocks noGrp="1"/>
          </p:cNvSpPr>
          <p:nvPr>
            <p:ph type="body" idx="1"/>
          </p:nvPr>
        </p:nvSpPr>
        <p:spPr>
          <a:xfrm>
            <a:off x="227999" y="1332559"/>
            <a:ext cx="8600824" cy="5434770"/>
          </a:xfrm>
        </p:spPr>
        <p:txBody>
          <a:bodyPr>
            <a:normAutofit fontScale="92500" lnSpcReduction="20000"/>
          </a:bodyPr>
          <a:lstStyle/>
          <a:p>
            <a:pPr marL="321457" indent="-321457">
              <a:buClr>
                <a:srgbClr val="FF0066"/>
              </a:buClr>
              <a:buFont typeface="Arial" panose="020B0604020202020204" pitchFamily="34" charset="0"/>
              <a:buChar char="•"/>
            </a:pPr>
            <a:r>
              <a:rPr lang="en-GB" sz="2250" dirty="0">
                <a:latin typeface="+mn-lt"/>
              </a:rPr>
              <a:t>Always remember the child and look beyond their behaviour and consider why they are behaving like this.</a:t>
            </a:r>
          </a:p>
          <a:p>
            <a:pPr marL="321457" indent="-321457">
              <a:buClr>
                <a:srgbClr val="FF0066"/>
              </a:buClr>
              <a:buFont typeface="Arial" panose="020B0604020202020204" pitchFamily="34" charset="0"/>
              <a:buChar cha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Always listen to what the child is telling you. </a:t>
            </a:r>
          </a:p>
          <a:p>
            <a:pPr marL="321457" indent="-321457">
              <a:buClr>
                <a:srgbClr val="FF0066"/>
              </a:buClr>
              <a:buFont typeface="Arial" panose="020B0604020202020204" pitchFamily="34" charset="0"/>
              <a:buChar cha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Make a record of what the child has said (as soon as possible)</a:t>
            </a:r>
          </a:p>
          <a:p>
            <a:pPr marL="321457" indent="-321457">
              <a:buClr>
                <a:srgbClr val="FF0066"/>
              </a:buClr>
              <a:buFont typeface="Arial" panose="020B0604020202020204" pitchFamily="34" charset="0"/>
              <a:buChar cha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Don’t dismiss what a child tells you.</a:t>
            </a:r>
          </a:p>
          <a:p>
            <a:pPr marL="321457" indent="-321457">
              <a:buClr>
                <a:srgbClr val="FF0066"/>
              </a:buClr>
              <a:buFont typeface="Arial" panose="020B0604020202020204" pitchFamily="34" charset="0"/>
              <a:buChar cha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Be professionally curious if the situation doesn’t look or feel right to you then it probably isn’t right.</a:t>
            </a:r>
          </a:p>
          <a:p>
            <a:pPr>
              <a:buClr>
                <a:srgbClr val="FF0066"/>
              </a:buCl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If in doubt always seek advice and support.</a:t>
            </a:r>
          </a:p>
          <a:p>
            <a:pPr marL="321457" indent="-321457">
              <a:buClr>
                <a:srgbClr val="FF0066"/>
              </a:buClr>
              <a:buFont typeface="Arial" panose="020B0604020202020204" pitchFamily="34" charset="0"/>
              <a:buChar cha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Share information with the School/Organisation Designated Safeguarding Lead.</a:t>
            </a:r>
          </a:p>
          <a:p>
            <a:pPr>
              <a:buClr>
                <a:srgbClr val="FF0066"/>
              </a:buClr>
            </a:pPr>
            <a:endParaRPr lang="en-GB" sz="2250" dirty="0">
              <a:latin typeface="+mn-lt"/>
            </a:endParaRPr>
          </a:p>
          <a:p>
            <a:pPr marL="321457" indent="-321457">
              <a:buClr>
                <a:srgbClr val="FF0066"/>
              </a:buClr>
              <a:buFont typeface="Arial" panose="020B0604020202020204" pitchFamily="34" charset="0"/>
              <a:buChar char="•"/>
            </a:pPr>
            <a:r>
              <a:rPr lang="en-GB" sz="2250" dirty="0">
                <a:latin typeface="+mn-lt"/>
              </a:rPr>
              <a:t>Always share with your manager if you have a concern regarding a colleague’s behaviour towards a child.</a:t>
            </a:r>
          </a:p>
          <a:p>
            <a:pPr>
              <a:buClr>
                <a:srgbClr val="FF0066"/>
              </a:buClr>
            </a:pPr>
            <a:endParaRPr lang="en-GB" sz="2250" dirty="0"/>
          </a:p>
          <a:p>
            <a:pPr marL="321457" indent="-321457">
              <a:buClr>
                <a:srgbClr val="FF0066"/>
              </a:buClr>
              <a:buFont typeface="Arial" panose="020B0604020202020204" pitchFamily="34" charset="0"/>
              <a:buChar char="•"/>
            </a:pPr>
            <a:endParaRPr lang="en-GB" sz="2250" dirty="0"/>
          </a:p>
          <a:p>
            <a:endParaRPr lang="en-GB" dirty="0"/>
          </a:p>
        </p:txBody>
      </p:sp>
    </p:spTree>
    <p:extLst>
      <p:ext uri="{BB962C8B-B14F-4D97-AF65-F5344CB8AC3E}">
        <p14:creationId xmlns:p14="http://schemas.microsoft.com/office/powerpoint/2010/main" val="44384688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8675-7560-4E15-ADF0-E4CE5CC0FBA3}"/>
              </a:ext>
            </a:extLst>
          </p:cNvPr>
          <p:cNvSpPr>
            <a:spLocks noGrp="1"/>
          </p:cNvSpPr>
          <p:nvPr>
            <p:ph type="title"/>
          </p:nvPr>
        </p:nvSpPr>
        <p:spPr/>
        <p:txBody>
          <a:bodyPr>
            <a:normAutofit fontScale="90000"/>
          </a:bodyPr>
          <a:lstStyle/>
          <a:p>
            <a:pPr defTabSz="410709" eaLnBrk="1" fontAlgn="auto" hangingPunct="1">
              <a:spcBef>
                <a:spcPts val="0"/>
              </a:spcBef>
              <a:spcAft>
                <a:spcPts val="0"/>
              </a:spcAft>
              <a:defRPr/>
            </a:pPr>
            <a:r>
              <a:rPr lang="en-GB" sz="3023" dirty="0"/>
              <a:t>Key messages for all staff</a:t>
            </a:r>
          </a:p>
        </p:txBody>
      </p:sp>
      <p:sp>
        <p:nvSpPr>
          <p:cNvPr id="3" name="Text Placeholder 2">
            <a:extLst>
              <a:ext uri="{FF2B5EF4-FFF2-40B4-BE49-F238E27FC236}">
                <a16:creationId xmlns:a16="http://schemas.microsoft.com/office/drawing/2014/main" id="{63F8F7BD-86C3-47C4-8269-C71A38DF0B7C}"/>
              </a:ext>
            </a:extLst>
          </p:cNvPr>
          <p:cNvSpPr>
            <a:spLocks noGrp="1"/>
          </p:cNvSpPr>
          <p:nvPr>
            <p:ph type="body" idx="1"/>
          </p:nvPr>
        </p:nvSpPr>
        <p:spPr>
          <a:xfrm>
            <a:off x="211138" y="1590675"/>
            <a:ext cx="8661400" cy="4770438"/>
          </a:xfrm>
        </p:spPr>
        <p:txBody>
          <a:bodyPr>
            <a:normAutofit/>
          </a:bodyPr>
          <a:lstStyle/>
          <a:p>
            <a:pPr algn="ctr" defTabSz="410709" eaLnBrk="1" fontAlgn="auto" hangingPunct="1">
              <a:spcBef>
                <a:spcPts val="0"/>
              </a:spcBef>
              <a:spcAft>
                <a:spcPts val="0"/>
              </a:spcAft>
              <a:defRPr/>
            </a:pPr>
            <a:r>
              <a:rPr lang="en-GB" sz="4219" b="1" dirty="0">
                <a:latin typeface="+mn-lt"/>
              </a:rPr>
              <a:t>REMEMBER ‘it could happen here’</a:t>
            </a:r>
          </a:p>
          <a:p>
            <a:pPr algn="ctr" defTabSz="410709" eaLnBrk="1" fontAlgn="auto" hangingPunct="1">
              <a:spcBef>
                <a:spcPts val="0"/>
              </a:spcBef>
              <a:spcAft>
                <a:spcPts val="0"/>
              </a:spcAft>
              <a:defRPr/>
            </a:pPr>
            <a:endParaRPr lang="en-GB" sz="4219" b="1" dirty="0">
              <a:latin typeface="+mn-lt"/>
            </a:endParaRPr>
          </a:p>
          <a:p>
            <a:pPr algn="ctr" defTabSz="410709" eaLnBrk="1" fontAlgn="auto" hangingPunct="1">
              <a:spcBef>
                <a:spcPts val="0"/>
              </a:spcBef>
              <a:spcAft>
                <a:spcPts val="0"/>
              </a:spcAft>
              <a:defRPr/>
            </a:pPr>
            <a:r>
              <a:rPr lang="en-GB" sz="4219" b="1" dirty="0">
                <a:latin typeface="+mn-lt"/>
              </a:rPr>
              <a:t>Always act in the </a:t>
            </a:r>
            <a:r>
              <a:rPr lang="en-GB" sz="4219" b="1" u="sng" dirty="0">
                <a:latin typeface="+mn-lt"/>
              </a:rPr>
              <a:t>best</a:t>
            </a:r>
            <a:r>
              <a:rPr lang="en-GB" sz="4219" b="1" dirty="0">
                <a:latin typeface="+mn-lt"/>
              </a:rPr>
              <a:t> interest of the child</a:t>
            </a:r>
          </a:p>
        </p:txBody>
      </p:sp>
      <p:pic>
        <p:nvPicPr>
          <p:cNvPr id="4" name="Picture 3">
            <a:extLst>
              <a:ext uri="{FF2B5EF4-FFF2-40B4-BE49-F238E27FC236}">
                <a16:creationId xmlns:a16="http://schemas.microsoft.com/office/drawing/2014/main" id="{05B77645-83B6-405B-BCDE-930039FFB206}"/>
              </a:ext>
            </a:extLst>
          </p:cNvPr>
          <p:cNvPicPr>
            <a:picLocks noChangeAspect="1"/>
          </p:cNvPicPr>
          <p:nvPr/>
        </p:nvPicPr>
        <p:blipFill>
          <a:blip r:embed="rId2"/>
          <a:stretch>
            <a:fillRect/>
          </a:stretch>
        </p:blipFill>
        <p:spPr>
          <a:xfrm>
            <a:off x="1839516" y="4174415"/>
            <a:ext cx="5464969" cy="2453399"/>
          </a:xfrm>
          <a:prstGeom prst="rect">
            <a:avLst/>
          </a:prstGeom>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1F59B52-7E2F-4900-A9D5-20BA641AF0A4}"/>
              </a:ext>
            </a:extLst>
          </p:cNvPr>
          <p:cNvSpPr>
            <a:spLocks noGrp="1"/>
          </p:cNvSpPr>
          <p:nvPr>
            <p:ph type="title"/>
          </p:nvPr>
        </p:nvSpPr>
        <p:spPr/>
        <p:txBody>
          <a:bodyPr>
            <a:normAutofit fontScale="90000"/>
          </a:bodyPr>
          <a:lstStyle/>
          <a:p>
            <a:pPr eaLnBrk="1" hangingPunct="1">
              <a:defRPr/>
            </a:pPr>
            <a:r>
              <a:rPr lang="en-GB" altLang="en-US" sz="4000" b="1"/>
              <a:t>Don’t hold onto the RISK</a:t>
            </a:r>
          </a:p>
        </p:txBody>
      </p:sp>
      <p:pic>
        <p:nvPicPr>
          <p:cNvPr id="222212" name="Picture 3">
            <a:extLst>
              <a:ext uri="{FF2B5EF4-FFF2-40B4-BE49-F238E27FC236}">
                <a16:creationId xmlns:a16="http://schemas.microsoft.com/office/drawing/2014/main" id="{749EA488-C463-4181-95D3-6A94283FD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8787" y="1937411"/>
            <a:ext cx="4516293" cy="469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4">
            <a:extLst>
              <a:ext uri="{FF2B5EF4-FFF2-40B4-BE49-F238E27FC236}">
                <a16:creationId xmlns:a16="http://schemas.microsoft.com/office/drawing/2014/main" id="{E94D3BBA-8C65-496B-8F3B-9210EBFAAE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576" y="1608140"/>
            <a:ext cx="4516293"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bwMode="auto">
          <a:xfrm>
            <a:off x="457200" y="44450"/>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GB" altLang="en-US" sz="3200" b="1" dirty="0">
                <a:solidFill>
                  <a:schemeClr val="bg1"/>
                </a:solidFill>
                <a:latin typeface="+mj-lt"/>
                <a:cs typeface="Tahoma" panose="020B0604030504040204" pitchFamily="34" charset="0"/>
              </a:rPr>
              <a:t>Sutton - Local Authority Safeguarding</a:t>
            </a:r>
          </a:p>
        </p:txBody>
      </p:sp>
      <p:sp>
        <p:nvSpPr>
          <p:cNvPr id="3" name="Content Placeholder 2"/>
          <p:cNvSpPr>
            <a:spLocks noGrp="1"/>
          </p:cNvSpPr>
          <p:nvPr>
            <p:ph idx="1"/>
          </p:nvPr>
        </p:nvSpPr>
        <p:spPr>
          <a:xfrm>
            <a:off x="262600" y="1345915"/>
            <a:ext cx="8583449" cy="4720437"/>
          </a:xfrm>
        </p:spPr>
        <p:txBody>
          <a:bodyPr>
            <a:normAutofit fontScale="47500" lnSpcReduction="20000"/>
          </a:bodyPr>
          <a:lstStyle/>
          <a:p>
            <a:pPr marL="401801" indent="-401801">
              <a:buClr>
                <a:srgbClr val="B41E69"/>
              </a:buClr>
              <a:buFont typeface="Arial" panose="020B0604020202020204" pitchFamily="34" charset="0"/>
              <a:buChar char="•"/>
              <a:defRPr/>
            </a:pPr>
            <a:r>
              <a:rPr lang="en-GB" sz="4600" dirty="0">
                <a:latin typeface="Tahoma" pitchFamily="34" charset="0"/>
                <a:cs typeface="Tahoma" pitchFamily="34" charset="0"/>
              </a:rPr>
              <a:t>CFCS – 0208 770 6001</a:t>
            </a:r>
          </a:p>
          <a:p>
            <a:pPr marL="401801" indent="-401801">
              <a:buClr>
                <a:srgbClr val="B41E69"/>
              </a:buClr>
              <a:buFont typeface="Arial" panose="020B0604020202020204" pitchFamily="34" charset="0"/>
              <a:buChar char="•"/>
              <a:defRPr/>
            </a:pPr>
            <a:endParaRPr lang="en-GB" sz="2800" dirty="0">
              <a:latin typeface="Tahoma" pitchFamily="34" charset="0"/>
              <a:cs typeface="Tahoma" pitchFamily="34" charset="0"/>
            </a:endParaRPr>
          </a:p>
          <a:p>
            <a:pPr marL="401801" indent="-401801">
              <a:buClr>
                <a:srgbClr val="B41E69"/>
              </a:buClr>
              <a:buFont typeface="Arial" panose="020B0604020202020204" pitchFamily="34" charset="0"/>
              <a:buChar char="•"/>
              <a:defRPr/>
            </a:pPr>
            <a:endParaRPr lang="en-GB" sz="2800" dirty="0">
              <a:latin typeface="Tahoma" pitchFamily="34" charset="0"/>
              <a:cs typeface="Tahoma" pitchFamily="34" charset="0"/>
            </a:endParaRPr>
          </a:p>
          <a:p>
            <a:pPr marL="401801" indent="-401801">
              <a:buClr>
                <a:srgbClr val="B41E69"/>
              </a:buClr>
              <a:buFont typeface="Arial" panose="020B0604020202020204" pitchFamily="34" charset="0"/>
              <a:buChar char="•"/>
              <a:defRPr/>
            </a:pPr>
            <a:endParaRPr lang="en-GB" sz="2800" dirty="0">
              <a:latin typeface="Tahoma" pitchFamily="34" charset="0"/>
              <a:cs typeface="Tahoma" pitchFamily="34" charset="0"/>
            </a:endParaRPr>
          </a:p>
          <a:p>
            <a:pPr marL="401801" indent="-401801">
              <a:buClr>
                <a:srgbClr val="B41E69"/>
              </a:buClr>
              <a:buFont typeface="Arial" panose="020B0604020202020204" pitchFamily="34" charset="0"/>
              <a:buChar char="•"/>
              <a:defRPr/>
            </a:pPr>
            <a:r>
              <a:rPr lang="en-GB" sz="4600" dirty="0">
                <a:latin typeface="Tahoma" pitchFamily="34" charset="0"/>
                <a:cs typeface="Tahoma" pitchFamily="34" charset="0"/>
              </a:rPr>
              <a:t>Out of Hours 0208 770 5000</a:t>
            </a:r>
          </a:p>
          <a:p>
            <a:pPr marL="401801" indent="-401801">
              <a:buClr>
                <a:srgbClr val="B41E69"/>
              </a:buClr>
              <a:buFont typeface="Arial" panose="020B0604020202020204" pitchFamily="34" charset="0"/>
              <a:buChar char="•"/>
              <a:defRPr/>
            </a:pPr>
            <a:endParaRPr lang="en-GB" sz="4600" dirty="0">
              <a:latin typeface="Tahoma" pitchFamily="34" charset="0"/>
              <a:cs typeface="Tahoma" pitchFamily="34" charset="0"/>
            </a:endParaRPr>
          </a:p>
          <a:p>
            <a:pPr marL="401801" indent="-401801">
              <a:buClr>
                <a:srgbClr val="B41E69"/>
              </a:buClr>
              <a:buFont typeface="Arial" panose="020B0604020202020204" pitchFamily="34" charset="0"/>
              <a:buChar char="•"/>
              <a:defRPr/>
            </a:pPr>
            <a:endParaRPr lang="en-GB" sz="5800" dirty="0">
              <a:latin typeface="Tahoma" pitchFamily="34" charset="0"/>
              <a:cs typeface="Tahoma" pitchFamily="34" charset="0"/>
            </a:endParaRPr>
          </a:p>
          <a:p>
            <a:pPr marL="401801" indent="-401801">
              <a:buClr>
                <a:srgbClr val="B41E69"/>
              </a:buClr>
              <a:buFont typeface="Arial" panose="020B0604020202020204" pitchFamily="34" charset="0"/>
              <a:buChar char="•"/>
              <a:defRPr/>
            </a:pPr>
            <a:r>
              <a:rPr lang="en-GB" sz="5800" dirty="0">
                <a:solidFill>
                  <a:schemeClr val="accent1"/>
                </a:solidFill>
                <a:latin typeface="Tahoma" pitchFamily="34" charset="0"/>
                <a:cs typeface="Tahoma" pitchFamily="34" charset="0"/>
              </a:rPr>
              <a:t>cfcs@sutton.gov.uk</a:t>
            </a:r>
          </a:p>
          <a:p>
            <a:pPr>
              <a:buClr>
                <a:srgbClr val="B41E69"/>
              </a:buClr>
              <a:defRPr/>
            </a:pPr>
            <a:endParaRPr lang="en-GB" sz="2800" dirty="0">
              <a:solidFill>
                <a:schemeClr val="accent5">
                  <a:lumMod val="50000"/>
                </a:schemeClr>
              </a:solidFill>
              <a:latin typeface="Tahoma" pitchFamily="34" charset="0"/>
              <a:cs typeface="Tahoma" pitchFamily="34" charset="0"/>
            </a:endParaRPr>
          </a:p>
          <a:p>
            <a:pPr>
              <a:defRPr/>
            </a:pPr>
            <a:endParaRPr lang="en-GB" sz="28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4600" dirty="0">
                <a:solidFill>
                  <a:schemeClr val="accent5">
                    <a:lumMod val="50000"/>
                  </a:schemeClr>
                </a:solidFill>
                <a:latin typeface="Tahoma" pitchFamily="34" charset="0"/>
                <a:cs typeface="Tahoma" pitchFamily="34" charset="0"/>
                <a:hlinkClick r:id="rId3"/>
              </a:rPr>
              <a:t> hayley.cameron@cognus.org.uk</a:t>
            </a:r>
            <a:endParaRPr lang="en-GB" sz="46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4600" dirty="0">
                <a:solidFill>
                  <a:schemeClr val="accent5">
                    <a:lumMod val="50000"/>
                  </a:schemeClr>
                </a:solidFill>
                <a:latin typeface="Tahoma" pitchFamily="34" charset="0"/>
                <a:cs typeface="Tahoma" pitchFamily="34" charset="0"/>
                <a:hlinkClick r:id="rId4"/>
              </a:rPr>
              <a:t> stephen.welding@cognus.org.uk</a:t>
            </a:r>
            <a:r>
              <a:rPr lang="en-GB" sz="4600" dirty="0">
                <a:solidFill>
                  <a:schemeClr val="accent5">
                    <a:lumMod val="50000"/>
                  </a:schemeClr>
                </a:solidFill>
                <a:latin typeface="Tahoma" pitchFamily="34" charset="0"/>
                <a:cs typeface="Tahoma" pitchFamily="34" charset="0"/>
              </a:rPr>
              <a:t> </a:t>
            </a:r>
          </a:p>
          <a:p>
            <a:pPr>
              <a:buFont typeface="Arial" pitchFamily="34" charset="0"/>
              <a:buChar char="•"/>
              <a:defRPr/>
            </a:pPr>
            <a:r>
              <a:rPr lang="en-GB" sz="4600" dirty="0">
                <a:solidFill>
                  <a:schemeClr val="accent5">
                    <a:lumMod val="50000"/>
                  </a:schemeClr>
                </a:solidFill>
                <a:latin typeface="Tahoma" pitchFamily="34" charset="0"/>
                <a:cs typeface="Tahoma" pitchFamily="34" charset="0"/>
                <a:hlinkClick r:id="rId5"/>
              </a:rPr>
              <a:t> gillian.bush@cognus.org.uk</a:t>
            </a:r>
            <a:endParaRPr lang="en-GB" sz="46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4600" dirty="0">
                <a:solidFill>
                  <a:schemeClr val="accent5">
                    <a:lumMod val="50000"/>
                  </a:schemeClr>
                </a:solidFill>
                <a:latin typeface="Tahoma" pitchFamily="34" charset="0"/>
                <a:cs typeface="Tahoma" pitchFamily="34" charset="0"/>
                <a:hlinkClick r:id="rId6"/>
              </a:rPr>
              <a:t> </a:t>
            </a:r>
            <a:r>
              <a:rPr lang="en-GB" sz="4600" dirty="0">
                <a:solidFill>
                  <a:schemeClr val="accent5">
                    <a:lumMod val="50000"/>
                  </a:schemeClr>
                </a:solidFill>
                <a:latin typeface="Tahoma" pitchFamily="34" charset="0"/>
                <a:cs typeface="Tahoma" pitchFamily="34" charset="0"/>
                <a:hlinkClick r:id="rId7"/>
              </a:rPr>
              <a:t>mick.bradshaw@cognus.org.uk</a:t>
            </a:r>
            <a:endParaRPr lang="en-GB" sz="46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4600" dirty="0">
                <a:solidFill>
                  <a:schemeClr val="accent5">
                    <a:lumMod val="50000"/>
                  </a:schemeClr>
                </a:solidFill>
                <a:latin typeface="Tahoma" pitchFamily="34" charset="0"/>
                <a:cs typeface="Tahoma" pitchFamily="34" charset="0"/>
              </a:rPr>
              <a:t> </a:t>
            </a:r>
            <a:r>
              <a:rPr lang="en-GB" sz="4600" dirty="0">
                <a:solidFill>
                  <a:schemeClr val="accent5">
                    <a:lumMod val="50000"/>
                  </a:schemeClr>
                </a:solidFill>
                <a:latin typeface="Tahoma" pitchFamily="34" charset="0"/>
                <a:cs typeface="Tahoma" pitchFamily="34" charset="0"/>
                <a:hlinkClick r:id="rId8"/>
              </a:rPr>
              <a:t>Nick.Banham@cognus.org.uk</a:t>
            </a:r>
            <a:r>
              <a:rPr lang="en-GB" sz="4600" dirty="0">
                <a:solidFill>
                  <a:schemeClr val="accent5">
                    <a:lumMod val="50000"/>
                  </a:schemeClr>
                </a:solidFill>
                <a:latin typeface="Tahoma" pitchFamily="34" charset="0"/>
                <a:cs typeface="Tahoma" pitchFamily="34" charset="0"/>
              </a:rPr>
              <a:t>   – Early Years Adviser</a:t>
            </a:r>
          </a:p>
          <a:p>
            <a:pPr>
              <a:buFont typeface="Arial" pitchFamily="34" charset="0"/>
              <a:buChar char="•"/>
              <a:defRPr/>
            </a:pPr>
            <a:endParaRPr lang="en-GB" sz="4600" dirty="0">
              <a:solidFill>
                <a:schemeClr val="accent5">
                  <a:lumMod val="50000"/>
                </a:schemeClr>
              </a:solidFill>
              <a:latin typeface="Tahoma" pitchFamily="34" charset="0"/>
              <a:cs typeface="Tahoma" pitchFamily="34" charset="0"/>
            </a:endParaRPr>
          </a:p>
          <a:p>
            <a:pPr>
              <a:buFont typeface="Arial" pitchFamily="34" charset="0"/>
              <a:buChar char="•"/>
              <a:defRPr/>
            </a:pPr>
            <a:r>
              <a:rPr lang="en-GB" sz="2800" dirty="0">
                <a:solidFill>
                  <a:schemeClr val="accent5">
                    <a:lumMod val="50000"/>
                  </a:schemeClr>
                </a:solidFill>
                <a:latin typeface="Tahoma" pitchFamily="34" charset="0"/>
                <a:cs typeface="Tahoma" pitchFamily="34" charset="0"/>
              </a:rPr>
              <a:t> </a:t>
            </a:r>
          </a:p>
        </p:txBody>
      </p:sp>
    </p:spTree>
    <p:extLst>
      <p:ext uri="{BB962C8B-B14F-4D97-AF65-F5344CB8AC3E}">
        <p14:creationId xmlns:p14="http://schemas.microsoft.com/office/powerpoint/2010/main" val="16349053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36C91-3333-01FD-AE13-525F2283BEED}"/>
              </a:ext>
            </a:extLst>
          </p:cNvPr>
          <p:cNvPicPr>
            <a:picLocks noChangeAspect="1"/>
          </p:cNvPicPr>
          <p:nvPr/>
        </p:nvPicPr>
        <p:blipFill>
          <a:blip r:embed="rId2"/>
          <a:stretch>
            <a:fillRect/>
          </a:stretch>
        </p:blipFill>
        <p:spPr>
          <a:xfrm>
            <a:off x="1" y="1268760"/>
            <a:ext cx="9062443" cy="5589240"/>
          </a:xfrm>
          <a:prstGeom prst="rect">
            <a:avLst/>
          </a:prstGeom>
        </p:spPr>
      </p:pic>
      <p:sp>
        <p:nvSpPr>
          <p:cNvPr id="4" name="TextBox 3">
            <a:extLst>
              <a:ext uri="{FF2B5EF4-FFF2-40B4-BE49-F238E27FC236}">
                <a16:creationId xmlns:a16="http://schemas.microsoft.com/office/drawing/2014/main" id="{4922CE51-738E-9376-858C-F7511DC2E1B7}"/>
              </a:ext>
            </a:extLst>
          </p:cNvPr>
          <p:cNvSpPr txBox="1"/>
          <p:nvPr/>
        </p:nvSpPr>
        <p:spPr>
          <a:xfrm>
            <a:off x="323528" y="166589"/>
            <a:ext cx="7200800" cy="764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170" hangingPunct="0"/>
            <a:r>
              <a:rPr lang="en-GB" sz="4299" dirty="0">
                <a:solidFill>
                  <a:srgbClr val="FFFFFF"/>
                </a:solidFill>
                <a:latin typeface="Avenir Heavy"/>
                <a:sym typeface="Avenir Heavy"/>
              </a:rPr>
              <a:t>WWW.COGNUS.ORG.UK</a:t>
            </a:r>
          </a:p>
        </p:txBody>
      </p:sp>
    </p:spTree>
    <p:extLst>
      <p:ext uri="{BB962C8B-B14F-4D97-AF65-F5344CB8AC3E}">
        <p14:creationId xmlns:p14="http://schemas.microsoft.com/office/powerpoint/2010/main" val="2594998538"/>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8F09-2155-EA15-10D8-96C9FF532D38}"/>
              </a:ext>
            </a:extLst>
          </p:cNvPr>
          <p:cNvSpPr>
            <a:spLocks noGrp="1"/>
          </p:cNvSpPr>
          <p:nvPr>
            <p:ph type="title"/>
          </p:nvPr>
        </p:nvSpPr>
        <p:spPr/>
        <p:txBody>
          <a:bodyPr>
            <a:normAutofit fontScale="90000"/>
          </a:bodyPr>
          <a:lstStyle/>
          <a:p>
            <a:r>
              <a:rPr lang="en-GB" dirty="0"/>
              <a:t>Bitesize training on the Cognus Website</a:t>
            </a:r>
          </a:p>
        </p:txBody>
      </p:sp>
      <p:sp>
        <p:nvSpPr>
          <p:cNvPr id="3" name="Text Placeholder 2">
            <a:extLst>
              <a:ext uri="{FF2B5EF4-FFF2-40B4-BE49-F238E27FC236}">
                <a16:creationId xmlns:a16="http://schemas.microsoft.com/office/drawing/2014/main" id="{3420DDAC-6DE3-A65A-D2F1-5DF40AC1906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7F8F8E3F-7EE2-0290-B261-16B209A63C22}"/>
              </a:ext>
            </a:extLst>
          </p:cNvPr>
          <p:cNvPicPr>
            <a:picLocks noChangeAspect="1"/>
          </p:cNvPicPr>
          <p:nvPr/>
        </p:nvPicPr>
        <p:blipFill>
          <a:blip r:embed="rId2"/>
          <a:stretch>
            <a:fillRect/>
          </a:stretch>
        </p:blipFill>
        <p:spPr>
          <a:xfrm>
            <a:off x="1" y="1052737"/>
            <a:ext cx="9054919" cy="5805264"/>
          </a:xfrm>
          <a:prstGeom prst="rect">
            <a:avLst/>
          </a:prstGeom>
        </p:spPr>
      </p:pic>
    </p:spTree>
    <p:extLst>
      <p:ext uri="{BB962C8B-B14F-4D97-AF65-F5344CB8AC3E}">
        <p14:creationId xmlns:p14="http://schemas.microsoft.com/office/powerpoint/2010/main" val="2621299740"/>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p:cNvSpPr>
            <a:spLocks noGrp="1"/>
          </p:cNvSpPr>
          <p:nvPr>
            <p:ph type="ctrTitle"/>
          </p:nvPr>
        </p:nvSpPr>
        <p:spPr>
          <a:xfrm>
            <a:off x="729177" y="3976713"/>
            <a:ext cx="7760894" cy="506551"/>
          </a:xfrm>
          <a:prstGeom prst="rect">
            <a:avLst/>
          </a:prstGeom>
        </p:spPr>
        <p:txBody>
          <a:bodyPr>
            <a:noAutofit/>
          </a:bodyPr>
          <a:lstStyle/>
          <a:p>
            <a:pPr algn="ctr" defTabSz="308063">
              <a:defRPr sz="3225"/>
            </a:pPr>
            <a:r>
              <a:rPr lang="en-GB" sz="2812" b="1" dirty="0">
                <a:solidFill>
                  <a:schemeClr val="bg1"/>
                </a:solidFill>
              </a:rPr>
              <a:t>Thank You for Listening</a:t>
            </a:r>
            <a:endParaRPr sz="2812" b="1" dirty="0">
              <a:solidFill>
                <a:schemeClr val="bg1"/>
              </a:solidFill>
            </a:endParaRPr>
          </a:p>
        </p:txBody>
      </p:sp>
      <p:sp>
        <p:nvSpPr>
          <p:cNvPr id="69" name="Body"/>
          <p:cNvSpPr>
            <a:spLocks noGrp="1"/>
          </p:cNvSpPr>
          <p:nvPr>
            <p:ph type="subTitle" sz="quarter" idx="1"/>
          </p:nvPr>
        </p:nvSpPr>
        <p:spPr>
          <a:xfrm>
            <a:off x="1601984" y="4809330"/>
            <a:ext cx="8485997" cy="2444607"/>
          </a:xfrm>
          <a:prstGeom prst="rect">
            <a:avLst/>
          </a:prstGeom>
        </p:spPr>
        <p:txBody>
          <a:bodyPr>
            <a:normAutofit/>
          </a:bodyPr>
          <a:lstStyle/>
          <a:p>
            <a:r>
              <a:rPr lang="en-GB" sz="2250" b="1" dirty="0">
                <a:solidFill>
                  <a:schemeClr val="bg1"/>
                </a:solidFill>
              </a:rPr>
              <a:t>Hayley Cameron: Education Safeguarding Manager</a:t>
            </a:r>
          </a:p>
          <a:p>
            <a:r>
              <a:rPr lang="en-GB" sz="2250" b="1" dirty="0">
                <a:solidFill>
                  <a:schemeClr val="bg1"/>
                </a:solidFill>
              </a:rPr>
              <a:t>Stephen Welding: </a:t>
            </a:r>
            <a:r>
              <a:rPr lang="en-GB" sz="2250" b="1" dirty="0" err="1">
                <a:solidFill>
                  <a:schemeClr val="bg1"/>
                </a:solidFill>
              </a:rPr>
              <a:t>Esafety</a:t>
            </a:r>
            <a:r>
              <a:rPr lang="en-GB" sz="2250" b="1" dirty="0">
                <a:solidFill>
                  <a:schemeClr val="bg1"/>
                </a:solidFill>
              </a:rPr>
              <a:t> Adviser/Prevent Trainer</a:t>
            </a:r>
          </a:p>
          <a:p>
            <a:r>
              <a:rPr lang="en-GB" sz="2250" b="1" dirty="0">
                <a:solidFill>
                  <a:schemeClr val="bg1"/>
                </a:solidFill>
              </a:rPr>
              <a:t>Gill Bush: Education Lead, CFCS</a:t>
            </a:r>
          </a:p>
          <a:p>
            <a:r>
              <a:rPr lang="en-GB" sz="2250" b="1" dirty="0">
                <a:solidFill>
                  <a:schemeClr val="bg1"/>
                </a:solidFill>
              </a:rPr>
              <a:t>Mick Bradshaw: Outdoor Education Adviser</a:t>
            </a:r>
          </a:p>
        </p:txBody>
      </p:sp>
      <p:pic>
        <p:nvPicPr>
          <p:cNvPr id="5" name="Picture 4" descr="A picture containing clipart&#10;&#10;Description automatically generated">
            <a:extLst>
              <a:ext uri="{FF2B5EF4-FFF2-40B4-BE49-F238E27FC236}">
                <a16:creationId xmlns:a16="http://schemas.microsoft.com/office/drawing/2014/main" id="{B0E54057-A92E-4CF9-8230-999E9800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676803"/>
          </a:xfrm>
          <a:prstGeom prst="rect">
            <a:avLst/>
          </a:prstGeom>
        </p:spPr>
      </p:pic>
    </p:spTree>
    <p:extLst>
      <p:ext uri="{BB962C8B-B14F-4D97-AF65-F5344CB8AC3E}">
        <p14:creationId xmlns:p14="http://schemas.microsoft.com/office/powerpoint/2010/main" val="367902950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9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3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1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18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2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8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12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10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0.xml><?xml version="1.0" encoding="utf-8"?>
<a:theme xmlns:a="http://schemas.openxmlformats.org/drawingml/2006/main" name="24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25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27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4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15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3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1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7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White">
  <a:themeElements>
    <a:clrScheme name="White">
      <a:dk1>
        <a:srgbClr val="31476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314764"/>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314764"/>
            </a:solidFill>
            <a:effectLst/>
            <a:uFillTx/>
            <a:latin typeface="+mn-lt"/>
            <a:ea typeface="+mn-ea"/>
            <a:cs typeface="+mn-cs"/>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18734</TotalTime>
  <Words>7051</Words>
  <Application>Microsoft Office PowerPoint</Application>
  <PresentationFormat>On-screen Show (4:3)</PresentationFormat>
  <Paragraphs>661</Paragraphs>
  <Slides>99</Slides>
  <Notes>9</Notes>
  <HiddenSlides>0</HiddenSlides>
  <MMClips>1</MMClips>
  <ScaleCrop>false</ScaleCrop>
  <HeadingPairs>
    <vt:vector size="6" baseType="variant">
      <vt:variant>
        <vt:lpstr>Fonts Used</vt:lpstr>
      </vt:variant>
      <vt:variant>
        <vt:i4>16</vt:i4>
      </vt:variant>
      <vt:variant>
        <vt:lpstr>Theme</vt:lpstr>
      </vt:variant>
      <vt:variant>
        <vt:i4>27</vt:i4>
      </vt:variant>
      <vt:variant>
        <vt:lpstr>Slide Titles</vt:lpstr>
      </vt:variant>
      <vt:variant>
        <vt:i4>99</vt:i4>
      </vt:variant>
    </vt:vector>
  </HeadingPairs>
  <TitlesOfParts>
    <vt:vector size="142" baseType="lpstr">
      <vt:lpstr>Arial</vt:lpstr>
      <vt:lpstr>Avenir Book</vt:lpstr>
      <vt:lpstr>Avenir Heavy</vt:lpstr>
      <vt:lpstr>Calibri</vt:lpstr>
      <vt:lpstr>Calibri Light</vt:lpstr>
      <vt:lpstr>Franklin Gothic Book</vt:lpstr>
      <vt:lpstr>Helvetica Light</vt:lpstr>
      <vt:lpstr>Helvetica Neue</vt:lpstr>
      <vt:lpstr>Helvetica Neue Light</vt:lpstr>
      <vt:lpstr>Helvetica Neue Medium</vt:lpstr>
      <vt:lpstr>Lucida Sans Unicode</vt:lpstr>
      <vt:lpstr>Perpetua</vt:lpstr>
      <vt:lpstr>StarSymbol</vt:lpstr>
      <vt:lpstr>Tahoma</vt:lpstr>
      <vt:lpstr>Times New Roman</vt:lpstr>
      <vt:lpstr>Trebuchet MS</vt:lpstr>
      <vt:lpstr>1_White</vt:lpstr>
      <vt:lpstr>White</vt:lpstr>
      <vt:lpstr>5_White</vt:lpstr>
      <vt:lpstr>4_White</vt:lpstr>
      <vt:lpstr>33_White</vt:lpstr>
      <vt:lpstr>21_White</vt:lpstr>
      <vt:lpstr>7_White</vt:lpstr>
      <vt:lpstr>6_White</vt:lpstr>
      <vt:lpstr>4_Office Theme</vt:lpstr>
      <vt:lpstr>2_White</vt:lpstr>
      <vt:lpstr>9_White</vt:lpstr>
      <vt:lpstr>30_White</vt:lpstr>
      <vt:lpstr>16_White</vt:lpstr>
      <vt:lpstr>18_White</vt:lpstr>
      <vt:lpstr>20_White</vt:lpstr>
      <vt:lpstr>8_White</vt:lpstr>
      <vt:lpstr>12_White</vt:lpstr>
      <vt:lpstr>10_White</vt:lpstr>
      <vt:lpstr>2_Office Theme</vt:lpstr>
      <vt:lpstr>24_White</vt:lpstr>
      <vt:lpstr>11_White</vt:lpstr>
      <vt:lpstr>25_White</vt:lpstr>
      <vt:lpstr>3_Office Theme</vt:lpstr>
      <vt:lpstr>26_White</vt:lpstr>
      <vt:lpstr>27_White</vt:lpstr>
      <vt:lpstr>41_White</vt:lpstr>
      <vt:lpstr>15_White</vt:lpstr>
      <vt:lpstr>Safeguarding children, young people  All School Staff Safeguarding Training</vt:lpstr>
      <vt:lpstr>Setting the scene - agenda </vt:lpstr>
      <vt:lpstr>PowerPoint Presentation</vt:lpstr>
      <vt:lpstr>Legislation, Guidance and Procedure</vt:lpstr>
      <vt:lpstr>Key Guidance and Legislation</vt:lpstr>
      <vt:lpstr>Sutton Local Safeguarding Children’s Partnership (LSCP)</vt:lpstr>
      <vt:lpstr>Key education personnel</vt:lpstr>
      <vt:lpstr>Wider safeguarding agenda </vt:lpstr>
      <vt:lpstr> Introduction to the School Safeguarding Documents</vt:lpstr>
      <vt:lpstr>KCSIE 2024 – What is in it?</vt:lpstr>
      <vt:lpstr>KCSIE 2024 – What is in it?</vt:lpstr>
      <vt:lpstr>Annex F – Table of substantive changes from September 2023</vt:lpstr>
      <vt:lpstr>KCSIE 2024 – Safeguarding Definition</vt:lpstr>
      <vt:lpstr>KCSIE 2024</vt:lpstr>
      <vt:lpstr>KCSIE 2024</vt:lpstr>
      <vt:lpstr>KCSIE 2024 – Children may not be ready to disclose</vt:lpstr>
      <vt:lpstr>KCSIE 2024</vt:lpstr>
      <vt:lpstr>KCSIE 2024</vt:lpstr>
      <vt:lpstr>Children who are absent from education – KCSIE 2024</vt:lpstr>
      <vt:lpstr>What all staff should know</vt:lpstr>
      <vt:lpstr>What all staff should know – KCSIE 2024</vt:lpstr>
      <vt:lpstr>KCSIE 2024 – Part 1</vt:lpstr>
      <vt:lpstr>PowerPoint Presentation</vt:lpstr>
      <vt:lpstr>Filtering and Monitoring</vt:lpstr>
      <vt:lpstr>Cyber Security Training</vt:lpstr>
      <vt:lpstr>Out of school settings  </vt:lpstr>
      <vt:lpstr>Allegations made against staff using your premises</vt:lpstr>
      <vt:lpstr>Key safeguarding issues – Sutton</vt:lpstr>
      <vt:lpstr>PowerPoint Presentation</vt:lpstr>
      <vt:lpstr>PowerPoint Presentation</vt:lpstr>
      <vt:lpstr>PowerPoint Presentation</vt:lpstr>
      <vt:lpstr>PowerPoint Presentation</vt:lpstr>
      <vt:lpstr>PowerPoint Presentation</vt:lpstr>
      <vt:lpstr>Key Safeguarding Issues in Education settings</vt:lpstr>
      <vt:lpstr>Child Abuse </vt:lpstr>
      <vt:lpstr>What is Physical Abuse?</vt:lpstr>
      <vt:lpstr>Common Sites for Non-Accidental Injury </vt:lpstr>
      <vt:lpstr>How many children experience physical abuse?</vt:lpstr>
      <vt:lpstr>How many children experience emotional abuse?</vt:lpstr>
      <vt:lpstr>PowerPoint Presentation</vt:lpstr>
      <vt:lpstr>How many Children Experience sexual abuse?</vt:lpstr>
      <vt:lpstr>Neglect - </vt:lpstr>
      <vt:lpstr>How many children experience neglect?</vt:lpstr>
      <vt:lpstr>Child deaths due to abuse or neglect</vt:lpstr>
      <vt:lpstr>What to look out for:-  Child Abuse, Neglect</vt:lpstr>
      <vt:lpstr>T.E.D.</vt:lpstr>
      <vt:lpstr>T.E.D.</vt:lpstr>
      <vt:lpstr>Examples of Additional Open Questions </vt:lpstr>
      <vt:lpstr>Chastisement – Sutton Children Social Care</vt:lpstr>
      <vt:lpstr>KCSIE 2024 – Child-on-Child Abuse</vt:lpstr>
      <vt:lpstr>KCSIE 2024 – Child-on-Child Abuse</vt:lpstr>
      <vt:lpstr>Child-on-child sexual violence and sexual  harassment (Part 5 KCSIE 2024)</vt:lpstr>
      <vt:lpstr>How to respond to the online sexual harassment of school/college staff</vt:lpstr>
      <vt:lpstr>PowerPoint Presentation</vt:lpstr>
      <vt:lpstr>PowerPoint Presentation</vt:lpstr>
      <vt:lpstr>PowerPoint Presentation</vt:lpstr>
      <vt:lpstr>PowerPoint Presentation</vt:lpstr>
      <vt:lpstr>PowerPoint Presentation</vt:lpstr>
      <vt:lpstr>Searching Electronic Devices</vt:lpstr>
      <vt:lpstr>PowerPoint Presentation</vt:lpstr>
      <vt:lpstr>PowerPoint Presentation</vt:lpstr>
      <vt:lpstr>Communities at risk of FGM</vt:lpstr>
      <vt:lpstr>PowerPoint Presentation</vt:lpstr>
      <vt:lpstr>'Honour-based Abuse’ – KCSIE 2024</vt:lpstr>
      <vt:lpstr>'Honour-based Abuse’ – Action required</vt:lpstr>
      <vt:lpstr>Domestic Abuse</vt:lpstr>
      <vt:lpstr>PowerPoint Presentation</vt:lpstr>
      <vt:lpstr>KCSIE 2024 - Domestic Abuse </vt:lpstr>
      <vt:lpstr>PowerPoint Presentation</vt:lpstr>
      <vt:lpstr>Domestic Abuse</vt:lpstr>
      <vt:lpstr>Operation Encompass  - National Police Strategy</vt:lpstr>
      <vt:lpstr>Not alone in Sutton -</vt:lpstr>
      <vt:lpstr>PowerPoint Presentation</vt:lpstr>
      <vt:lpstr>PowerPoint Presentation</vt:lpstr>
      <vt:lpstr>Bromley &amp; Croydon Women’s Aid</vt:lpstr>
      <vt:lpstr>PowerPoint Presentation</vt:lpstr>
      <vt:lpstr>Responding to a Child who discloses –  you should NEVER</vt:lpstr>
      <vt:lpstr>Record Keeping- Principles</vt:lpstr>
      <vt:lpstr>PowerPoint Presentation</vt:lpstr>
      <vt:lpstr>Whistle blowing</vt:lpstr>
      <vt:lpstr>An ongoing culture of vigilance</vt:lpstr>
      <vt:lpstr>PowerPoint Presentation</vt:lpstr>
      <vt:lpstr>The Children’s First Contact Service Referral Form    </vt:lpstr>
      <vt:lpstr>Referring a concern to CFCS</vt:lpstr>
      <vt:lpstr>CFCS SYSTEM </vt:lpstr>
      <vt:lpstr>Purpose of children’s social care</vt:lpstr>
      <vt:lpstr>Principles of children’s social care</vt:lpstr>
      <vt:lpstr>Children’s Social Care National Framework</vt:lpstr>
      <vt:lpstr>Children’s Social Care National Framework</vt:lpstr>
      <vt:lpstr>Worried about a child in your school?</vt:lpstr>
      <vt:lpstr>PowerPoint Presentation</vt:lpstr>
      <vt:lpstr>Together for Sutton</vt:lpstr>
      <vt:lpstr> At a glance reminders  (All Safeguarding concerns)</vt:lpstr>
      <vt:lpstr>Key messages for all staff</vt:lpstr>
      <vt:lpstr>Don’t hold onto the RISK</vt:lpstr>
      <vt:lpstr>Sutton - Local Authority Safeguarding</vt:lpstr>
      <vt:lpstr>PowerPoint Presentation</vt:lpstr>
      <vt:lpstr>Bitesize training on the Cognus Website</vt:lpstr>
      <vt:lpstr>Thank You for Listening</vt:lpstr>
    </vt:vector>
  </TitlesOfParts>
  <Company>London Borough of Sutton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FGM and radicalisation issues for primary schools</dc:title>
  <dc:creator>jennyrowley</dc:creator>
  <cp:lastModifiedBy>Hayley Cameron</cp:lastModifiedBy>
  <cp:revision>221</cp:revision>
  <cp:lastPrinted>2015-11-17T16:28:36Z</cp:lastPrinted>
  <dcterms:created xsi:type="dcterms:W3CDTF">2015-05-14T16:19:33Z</dcterms:created>
  <dcterms:modified xsi:type="dcterms:W3CDTF">2024-07-19T07:10:36Z</dcterms:modified>
</cp:coreProperties>
</file>