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66_3CD5CA9C.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1" r:id="rId4"/>
  </p:sldMasterIdLst>
  <p:notesMasterIdLst>
    <p:notesMasterId r:id="rId30"/>
  </p:notesMasterIdLst>
  <p:handoutMasterIdLst>
    <p:handoutMasterId r:id="rId31"/>
  </p:handoutMasterIdLst>
  <p:sldIdLst>
    <p:sldId id="327" r:id="rId5"/>
    <p:sldId id="339" r:id="rId6"/>
    <p:sldId id="349" r:id="rId7"/>
    <p:sldId id="363" r:id="rId8"/>
    <p:sldId id="354" r:id="rId9"/>
    <p:sldId id="353" r:id="rId10"/>
    <p:sldId id="358" r:id="rId11"/>
    <p:sldId id="269" r:id="rId12"/>
    <p:sldId id="357" r:id="rId13"/>
    <p:sldId id="360" r:id="rId14"/>
    <p:sldId id="361" r:id="rId15"/>
    <p:sldId id="343" r:id="rId16"/>
    <p:sldId id="294" r:id="rId17"/>
    <p:sldId id="346" r:id="rId18"/>
    <p:sldId id="362" r:id="rId19"/>
    <p:sldId id="329" r:id="rId20"/>
    <p:sldId id="330" r:id="rId21"/>
    <p:sldId id="334" r:id="rId22"/>
    <p:sldId id="331" r:id="rId23"/>
    <p:sldId id="351" r:id="rId24"/>
    <p:sldId id="333" r:id="rId25"/>
    <p:sldId id="355" r:id="rId26"/>
    <p:sldId id="337" r:id="rId27"/>
    <p:sldId id="336"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DE6600D-7AEB-6D57-BF25-E45AF411EEC5}" name="Kate Payne" initials="KP" userId="S::Kate.Payne@cognus.org.uk::f3819cbd-40a1-40a0-b3f9-cca152d9e9d2" providerId="AD"/>
  <p188:author id="{3F1A6616-66B6-F215-29C7-79206D439089}" name="Hannah Miles" initials="HM" userId="S::hannah.miles@cognus.org.uk::71fc1e04-988a-4a2b-ba8b-94c08d64f349" providerId="AD"/>
  <p188:author id="{2E124EB2-96F9-1D56-D71F-75294E30712B}" name="Sara Martin" initials="SM" userId="S::sara.martin@cognus.org.uk::b91861c0-caf9-4138-9921-0d85139a98ac" providerId="AD"/>
  <p188:author id="{039540ED-2198-0DEF-75AE-8D64A581A637}" name="Kate Payne" initials="KP" userId="S::kate.payne@cognus.org.uk::f3819cbd-40a1-40a0-b3f9-cca152d9e9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C9FF"/>
    <a:srgbClr val="ED7032"/>
    <a:srgbClr val="9966FF"/>
    <a:srgbClr val="FF0066"/>
    <a:srgbClr val="446992"/>
    <a:srgbClr val="D84400"/>
    <a:srgbClr val="CCCCFF"/>
    <a:srgbClr val="FF5050"/>
    <a:srgbClr val="AEC2D8"/>
    <a:srgbClr val="984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B230F-D6CC-4270-51B4-3A55419D1A08}" v="72" dt="2026-04-17T13:29:06.699"/>
    <p1510:client id="{3CB9868F-D21C-4B4B-17B0-542A838DFA11}" v="29" dt="2026-04-16T15:06:49.61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36"/>
        <p:guide pos="31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Payne" userId="S::kate.payne@cognus.org.uk::f3819cbd-40a1-40a0-b3f9-cca152d9e9d2" providerId="AD" clId="Web-{3F8C9A7E-F601-64EA-86FB-9F0C8AA94079}"/>
    <pc:docChg chg="delSld modSld">
      <pc:chgData name="Kate Payne" userId="S::kate.payne@cognus.org.uk::f3819cbd-40a1-40a0-b3f9-cca152d9e9d2" providerId="AD" clId="Web-{3F8C9A7E-F601-64EA-86FB-9F0C8AA94079}" dt="2026-03-23T12:14:20.742" v="2"/>
      <pc:docMkLst>
        <pc:docMk/>
      </pc:docMkLst>
      <pc:sldChg chg="modNotes">
        <pc:chgData name="Kate Payne" userId="S::kate.payne@cognus.org.uk::f3819cbd-40a1-40a0-b3f9-cca152d9e9d2" providerId="AD" clId="Web-{3F8C9A7E-F601-64EA-86FB-9F0C8AA94079}" dt="2026-03-23T12:14:09.382" v="1"/>
        <pc:sldMkLst>
          <pc:docMk/>
          <pc:sldMk cId="3873298938" sldId="333"/>
        </pc:sldMkLst>
      </pc:sldChg>
      <pc:sldChg chg="modNotes">
        <pc:chgData name="Kate Payne" userId="S::kate.payne@cognus.org.uk::f3819cbd-40a1-40a0-b3f9-cca152d9e9d2" providerId="AD" clId="Web-{3F8C9A7E-F601-64EA-86FB-9F0C8AA94079}" dt="2026-03-23T12:14:06.226" v="0"/>
        <pc:sldMkLst>
          <pc:docMk/>
          <pc:sldMk cId="2009783122" sldId="351"/>
        </pc:sldMkLst>
      </pc:sldChg>
    </pc:docChg>
  </pc:docChgLst>
  <pc:docChgLst>
    <pc:chgData name="Hannah Miles" userId="S::hannah.miles@cognus.org.uk::71fc1e04-988a-4a2b-ba8b-94c08d64f349" providerId="AD" clId="Web-{2A44E32B-CA54-B307-5273-2E2ACF63576E}"/>
    <pc:docChg chg="modSld">
      <pc:chgData name="Hannah Miles" userId="S::hannah.miles@cognus.org.uk::71fc1e04-988a-4a2b-ba8b-94c08d64f349" providerId="AD" clId="Web-{2A44E32B-CA54-B307-5273-2E2ACF63576E}" dt="2026-03-26T14:16:30.803" v="2" actId="1076"/>
      <pc:docMkLst>
        <pc:docMk/>
      </pc:docMkLst>
      <pc:sldChg chg="delSp modSp">
        <pc:chgData name="Hannah Miles" userId="S::hannah.miles@cognus.org.uk::71fc1e04-988a-4a2b-ba8b-94c08d64f349" providerId="AD" clId="Web-{2A44E32B-CA54-B307-5273-2E2ACF63576E}" dt="2026-03-26T14:16:30.803" v="2" actId="1076"/>
        <pc:sldMkLst>
          <pc:docMk/>
          <pc:sldMk cId="2725519702" sldId="355"/>
        </pc:sldMkLst>
        <pc:spChg chg="mod">
          <ac:chgData name="Hannah Miles" userId="S::hannah.miles@cognus.org.uk::71fc1e04-988a-4a2b-ba8b-94c08d64f349" providerId="AD" clId="Web-{2A44E32B-CA54-B307-5273-2E2ACF63576E}" dt="2026-03-26T14:16:30.803" v="2" actId="1076"/>
          <ac:spMkLst>
            <pc:docMk/>
            <pc:sldMk cId="2725519702" sldId="355"/>
            <ac:spMk id="2" creationId="{7F060F87-8295-A7B7-5122-EA772167BF02}"/>
          </ac:spMkLst>
        </pc:spChg>
        <pc:spChg chg="mod">
          <ac:chgData name="Hannah Miles" userId="S::hannah.miles@cognus.org.uk::71fc1e04-988a-4a2b-ba8b-94c08d64f349" providerId="AD" clId="Web-{2A44E32B-CA54-B307-5273-2E2ACF63576E}" dt="2026-03-26T14:16:26.006" v="1" actId="1076"/>
          <ac:spMkLst>
            <pc:docMk/>
            <pc:sldMk cId="2725519702" sldId="355"/>
            <ac:spMk id="37" creationId="{DEA1D775-7F24-5910-2B31-7E3113143094}"/>
          </ac:spMkLst>
        </pc:spChg>
      </pc:sldChg>
    </pc:docChg>
  </pc:docChgLst>
  <pc:docChgLst>
    <pc:chgData name="Sara Martin" userId="S::sara.martin@cognus.org.uk::b91861c0-caf9-4138-9921-0d85139a98ac" providerId="AD" clId="Web-{335B5365-84BE-696C-4940-D0FE29167AF0}"/>
    <pc:docChg chg="modSld">
      <pc:chgData name="Sara Martin" userId="S::sara.martin@cognus.org.uk::b91861c0-caf9-4138-9921-0d85139a98ac" providerId="AD" clId="Web-{335B5365-84BE-696C-4940-D0FE29167AF0}" dt="2026-03-24T08:33:01.405" v="410" actId="20577"/>
      <pc:docMkLst>
        <pc:docMk/>
      </pc:docMkLst>
      <pc:sldChg chg="modSp">
        <pc:chgData name="Sara Martin" userId="S::sara.martin@cognus.org.uk::b91861c0-caf9-4138-9921-0d85139a98ac" providerId="AD" clId="Web-{335B5365-84BE-696C-4940-D0FE29167AF0}" dt="2026-03-24T07:55:09.726" v="15" actId="20577"/>
        <pc:sldMkLst>
          <pc:docMk/>
          <pc:sldMk cId="569238079" sldId="339"/>
        </pc:sldMkLst>
        <pc:spChg chg="mod">
          <ac:chgData name="Sara Martin" userId="S::sara.martin@cognus.org.uk::b91861c0-caf9-4138-9921-0d85139a98ac" providerId="AD" clId="Web-{335B5365-84BE-696C-4940-D0FE29167AF0}" dt="2026-03-24T07:55:09.726" v="15" actId="20577"/>
          <ac:spMkLst>
            <pc:docMk/>
            <pc:sldMk cId="569238079" sldId="339"/>
            <ac:spMk id="14" creationId="{DF30D09D-F6DC-7BAD-4F72-D469996442C8}"/>
          </ac:spMkLst>
        </pc:spChg>
        <pc:spChg chg="mod">
          <ac:chgData name="Sara Martin" userId="S::sara.martin@cognus.org.uk::b91861c0-caf9-4138-9921-0d85139a98ac" providerId="AD" clId="Web-{335B5365-84BE-696C-4940-D0FE29167AF0}" dt="2026-03-24T07:54:51.458" v="13" actId="14100"/>
          <ac:spMkLst>
            <pc:docMk/>
            <pc:sldMk cId="569238079" sldId="339"/>
            <ac:spMk id="16" creationId="{28E44846-E397-1E0D-605B-EFE88355B9AF}"/>
          </ac:spMkLst>
        </pc:spChg>
      </pc:sldChg>
      <pc:sldChg chg="modSp">
        <pc:chgData name="Sara Martin" userId="S::sara.martin@cognus.org.uk::b91861c0-caf9-4138-9921-0d85139a98ac" providerId="AD" clId="Web-{335B5365-84BE-696C-4940-D0FE29167AF0}" dt="2026-03-24T08:33:01.405" v="410" actId="20577"/>
        <pc:sldMkLst>
          <pc:docMk/>
          <pc:sldMk cId="484679205" sldId="346"/>
        </pc:sldMkLst>
      </pc:sldChg>
      <pc:sldChg chg="addSp delSp modSp">
        <pc:chgData name="Sara Martin" userId="S::sara.martin@cognus.org.uk::b91861c0-caf9-4138-9921-0d85139a98ac" providerId="AD" clId="Web-{335B5365-84BE-696C-4940-D0FE29167AF0}" dt="2026-03-24T08:09:24.062" v="62" actId="20577"/>
        <pc:sldMkLst>
          <pc:docMk/>
          <pc:sldMk cId="2269056458" sldId="353"/>
        </pc:sldMkLst>
        <pc:spChg chg="mod">
          <ac:chgData name="Sara Martin" userId="S::sara.martin@cognus.org.uk::b91861c0-caf9-4138-9921-0d85139a98ac" providerId="AD" clId="Web-{335B5365-84BE-696C-4940-D0FE29167AF0}" dt="2026-03-24T08:01:04.323" v="24" actId="1076"/>
          <ac:spMkLst>
            <pc:docMk/>
            <pc:sldMk cId="2269056458" sldId="353"/>
            <ac:spMk id="6" creationId="{735ADE5B-7562-56D0-891D-F191EDE0DFE2}"/>
          </ac:spMkLst>
        </pc:spChg>
        <pc:spChg chg="mod">
          <ac:chgData name="Sara Martin" userId="S::sara.martin@cognus.org.uk::b91861c0-caf9-4138-9921-0d85139a98ac" providerId="AD" clId="Web-{335B5365-84BE-696C-4940-D0FE29167AF0}" dt="2026-03-24T08:08:52.467" v="58" actId="20577"/>
          <ac:spMkLst>
            <pc:docMk/>
            <pc:sldMk cId="2269056458" sldId="353"/>
            <ac:spMk id="7" creationId="{B7D7553D-3DAC-9602-D270-EAF0A7EAB8B7}"/>
          </ac:spMkLst>
        </pc:spChg>
        <pc:spChg chg="mod">
          <ac:chgData name="Sara Martin" userId="S::sara.martin@cognus.org.uk::b91861c0-caf9-4138-9921-0d85139a98ac" providerId="AD" clId="Web-{335B5365-84BE-696C-4940-D0FE29167AF0}" dt="2026-03-24T08:09:24.062" v="62" actId="20577"/>
          <ac:spMkLst>
            <pc:docMk/>
            <pc:sldMk cId="2269056458" sldId="353"/>
            <ac:spMk id="8" creationId="{01D7B370-8C08-D528-6116-F550A97CEC7D}"/>
          </ac:spMkLst>
        </pc:spChg>
      </pc:sldChg>
    </pc:docChg>
  </pc:docChgLst>
  <pc:docChgLst>
    <pc:chgData name="Hannah Miles" userId="S::hannah.miles@cognus.org.uk::71fc1e04-988a-4a2b-ba8b-94c08d64f349" providerId="AD" clId="Web-{21AB230F-D6CC-4270-51B4-3A55419D1A08}"/>
    <pc:docChg chg="modSld">
      <pc:chgData name="Hannah Miles" userId="S::hannah.miles@cognus.org.uk::71fc1e04-988a-4a2b-ba8b-94c08d64f349" providerId="AD" clId="Web-{21AB230F-D6CC-4270-51B4-3A55419D1A08}" dt="2026-04-17T13:29:06.699" v="71"/>
      <pc:docMkLst>
        <pc:docMk/>
      </pc:docMkLst>
      <pc:sldChg chg="modSp">
        <pc:chgData name="Hannah Miles" userId="S::hannah.miles@cognus.org.uk::71fc1e04-988a-4a2b-ba8b-94c08d64f349" providerId="AD" clId="Web-{21AB230F-D6CC-4270-51B4-3A55419D1A08}" dt="2026-04-17T13:29:06.699" v="71"/>
        <pc:sldMkLst>
          <pc:docMk/>
          <pc:sldMk cId="2725519702" sldId="355"/>
        </pc:sldMkLst>
        <pc:graphicFrameChg chg="mod modGraphic">
          <ac:chgData name="Hannah Miles" userId="S::hannah.miles@cognus.org.uk::71fc1e04-988a-4a2b-ba8b-94c08d64f349" providerId="AD" clId="Web-{21AB230F-D6CC-4270-51B4-3A55419D1A08}" dt="2026-04-17T13:29:06.699" v="71"/>
          <ac:graphicFrameMkLst>
            <pc:docMk/>
            <pc:sldMk cId="2725519702" sldId="355"/>
            <ac:graphicFrameMk id="24" creationId="{C8FD082B-71B0-7E17-CAF1-9CE26831CCF0}"/>
          </ac:graphicFrameMkLst>
        </pc:graphicFrameChg>
      </pc:sldChg>
    </pc:docChg>
  </pc:docChgLst>
  <pc:docChgLst>
    <pc:chgData name="Hannah Miles" userId="S::hannah.miles@cognus.org.uk::71fc1e04-988a-4a2b-ba8b-94c08d64f349" providerId="AD" clId="Web-{C155AE69-C9A4-6FDD-D54B-042A7F6D9DDF}"/>
    <pc:docChg chg="modSld">
      <pc:chgData name="Hannah Miles" userId="S::hannah.miles@cognus.org.uk::71fc1e04-988a-4a2b-ba8b-94c08d64f349" providerId="AD" clId="Web-{C155AE69-C9A4-6FDD-D54B-042A7F6D9DDF}" dt="2026-03-23T14:37:46.370" v="13" actId="20577"/>
      <pc:docMkLst>
        <pc:docMk/>
      </pc:docMkLst>
      <pc:sldChg chg="modSp">
        <pc:chgData name="Hannah Miles" userId="S::hannah.miles@cognus.org.uk::71fc1e04-988a-4a2b-ba8b-94c08d64f349" providerId="AD" clId="Web-{C155AE69-C9A4-6FDD-D54B-042A7F6D9DDF}" dt="2026-03-23T14:37:46.370" v="13" actId="20577"/>
        <pc:sldMkLst>
          <pc:docMk/>
          <pc:sldMk cId="2269056458" sldId="353"/>
        </pc:sldMkLst>
        <pc:spChg chg="mod">
          <ac:chgData name="Hannah Miles" userId="S::hannah.miles@cognus.org.uk::71fc1e04-988a-4a2b-ba8b-94c08d64f349" providerId="AD" clId="Web-{C155AE69-C9A4-6FDD-D54B-042A7F6D9DDF}" dt="2026-03-23T14:37:46.370" v="13" actId="20577"/>
          <ac:spMkLst>
            <pc:docMk/>
            <pc:sldMk cId="2269056458" sldId="353"/>
            <ac:spMk id="7" creationId="{B7D7553D-3DAC-9602-D270-EAF0A7EAB8B7}"/>
          </ac:spMkLst>
        </pc:spChg>
      </pc:sldChg>
    </pc:docChg>
  </pc:docChgLst>
  <pc:docChgLst>
    <pc:chgData name="Sara Martin" userId="b91861c0-caf9-4138-9921-0d85139a98ac" providerId="ADAL" clId="{A5367224-D4BA-4924-B0AE-8A65E2A9D747}"/>
    <pc:docChg chg="undo custSel addSld delSld modSld sldOrd">
      <pc:chgData name="Sara Martin" userId="b91861c0-caf9-4138-9921-0d85139a98ac" providerId="ADAL" clId="{A5367224-D4BA-4924-B0AE-8A65E2A9D747}" dt="2026-03-24T10:31:16.401" v="3729" actId="1076"/>
      <pc:docMkLst>
        <pc:docMk/>
      </pc:docMkLst>
      <pc:sldChg chg="addSp delSp modSp add mod ord setBg delDesignElem">
        <pc:chgData name="Sara Martin" userId="b91861c0-caf9-4138-9921-0d85139a98ac" providerId="ADAL" clId="{A5367224-D4BA-4924-B0AE-8A65E2A9D747}" dt="2026-03-24T10:29:02.228" v="3712" actId="113"/>
        <pc:sldMkLst>
          <pc:docMk/>
          <pc:sldMk cId="4076507386" sldId="269"/>
        </pc:sldMkLst>
        <pc:spChg chg="mod">
          <ac:chgData name="Sara Martin" userId="b91861c0-caf9-4138-9921-0d85139a98ac" providerId="ADAL" clId="{A5367224-D4BA-4924-B0AE-8A65E2A9D747}" dt="2026-03-24T10:29:02.228" v="3712" actId="113"/>
          <ac:spMkLst>
            <pc:docMk/>
            <pc:sldMk cId="4076507386" sldId="269"/>
            <ac:spMk id="2" creationId="{8415E6C5-482D-A444-AFE0-0CC78B7F7580}"/>
          </ac:spMkLst>
        </pc:spChg>
        <pc:spChg chg="mod">
          <ac:chgData name="Sara Martin" userId="b91861c0-caf9-4138-9921-0d85139a98ac" providerId="ADAL" clId="{A5367224-D4BA-4924-B0AE-8A65E2A9D747}" dt="2026-03-24T10:28:40.808" v="3703" actId="1076"/>
          <ac:spMkLst>
            <pc:docMk/>
            <pc:sldMk cId="4076507386" sldId="269"/>
            <ac:spMk id="7" creationId="{04FCA356-D343-5E6B-6EAB-90883A49D423}"/>
          </ac:spMkLst>
        </pc:spChg>
        <pc:graphicFrameChg chg="mod">
          <ac:chgData name="Sara Martin" userId="b91861c0-caf9-4138-9921-0d85139a98ac" providerId="ADAL" clId="{A5367224-D4BA-4924-B0AE-8A65E2A9D747}" dt="2026-03-24T09:17:15.666" v="553" actId="1076"/>
          <ac:graphicFrameMkLst>
            <pc:docMk/>
            <pc:sldMk cId="4076507386" sldId="269"/>
            <ac:graphicFrameMk id="5" creationId="{8DD23DAB-B944-07E1-C89B-B0A6F6E2C955}"/>
          </ac:graphicFrameMkLst>
        </pc:graphicFrameChg>
        <pc:picChg chg="add mod">
          <ac:chgData name="Sara Martin" userId="b91861c0-caf9-4138-9921-0d85139a98ac" providerId="ADAL" clId="{A5367224-D4BA-4924-B0AE-8A65E2A9D747}" dt="2026-03-24T09:17:24.431" v="557" actId="1076"/>
          <ac:picMkLst>
            <pc:docMk/>
            <pc:sldMk cId="4076507386" sldId="269"/>
            <ac:picMk id="3" creationId="{51930B44-FA03-77BC-ED20-4C03B4CD49CA}"/>
          </ac:picMkLst>
        </pc:picChg>
        <pc:picChg chg="mod">
          <ac:chgData name="Sara Martin" userId="b91861c0-caf9-4138-9921-0d85139a98ac" providerId="ADAL" clId="{A5367224-D4BA-4924-B0AE-8A65E2A9D747}" dt="2026-03-24T10:28:51.500" v="3709" actId="1076"/>
          <ac:picMkLst>
            <pc:docMk/>
            <pc:sldMk cId="4076507386" sldId="269"/>
            <ac:picMk id="11" creationId="{1AB8831E-E007-C3F6-940D-C56B19387EFF}"/>
          </ac:picMkLst>
        </pc:picChg>
        <pc:picChg chg="mod">
          <ac:chgData name="Sara Martin" userId="b91861c0-caf9-4138-9921-0d85139a98ac" providerId="ADAL" clId="{A5367224-D4BA-4924-B0AE-8A65E2A9D747}" dt="2026-03-24T10:28:50.187" v="3708" actId="1076"/>
          <ac:picMkLst>
            <pc:docMk/>
            <pc:sldMk cId="4076507386" sldId="269"/>
            <ac:picMk id="13" creationId="{02934604-89D4-F8A9-8D22-82804370581C}"/>
          </ac:picMkLst>
        </pc:picChg>
        <pc:picChg chg="mod">
          <ac:chgData name="Sara Martin" userId="b91861c0-caf9-4138-9921-0d85139a98ac" providerId="ADAL" clId="{A5367224-D4BA-4924-B0AE-8A65E2A9D747}" dt="2026-03-24T10:28:48.325" v="3707" actId="1076"/>
          <ac:picMkLst>
            <pc:docMk/>
            <pc:sldMk cId="4076507386" sldId="269"/>
            <ac:picMk id="15" creationId="{3E4FDDBD-AEA2-13BB-CE5B-9B16FCBF68FC}"/>
          </ac:picMkLst>
        </pc:picChg>
        <pc:picChg chg="mod">
          <ac:chgData name="Sara Martin" userId="b91861c0-caf9-4138-9921-0d85139a98ac" providerId="ADAL" clId="{A5367224-D4BA-4924-B0AE-8A65E2A9D747}" dt="2026-03-24T10:28:46.522" v="3706" actId="1076"/>
          <ac:picMkLst>
            <pc:docMk/>
            <pc:sldMk cId="4076507386" sldId="269"/>
            <ac:picMk id="19" creationId="{F6C4AE1B-F379-A219-40D8-B9D7EA114E79}"/>
          </ac:picMkLst>
        </pc:picChg>
      </pc:sldChg>
      <pc:sldChg chg="addSp delSp modSp mod setBg">
        <pc:chgData name="Sara Martin" userId="b91861c0-caf9-4138-9921-0d85139a98ac" providerId="ADAL" clId="{A5367224-D4BA-4924-B0AE-8A65E2A9D747}" dt="2026-03-24T09:51:50.639" v="2727" actId="1076"/>
        <pc:sldMkLst>
          <pc:docMk/>
          <pc:sldMk cId="32955924" sldId="294"/>
        </pc:sldMkLst>
        <pc:spChg chg="mod ord">
          <ac:chgData name="Sara Martin" userId="b91861c0-caf9-4138-9921-0d85139a98ac" providerId="ADAL" clId="{A5367224-D4BA-4924-B0AE-8A65E2A9D747}" dt="2026-03-24T09:49:53.741" v="2699" actId="26606"/>
          <ac:spMkLst>
            <pc:docMk/>
            <pc:sldMk cId="32955924" sldId="294"/>
            <ac:spMk id="5" creationId="{E31C7500-E032-DBB5-A780-8247E3B7367B}"/>
          </ac:spMkLst>
        </pc:spChg>
        <pc:spChg chg="mod">
          <ac:chgData name="Sara Martin" userId="b91861c0-caf9-4138-9921-0d85139a98ac" providerId="ADAL" clId="{A5367224-D4BA-4924-B0AE-8A65E2A9D747}" dt="2026-03-24T09:51:00.323" v="2718" actId="27636"/>
          <ac:spMkLst>
            <pc:docMk/>
            <pc:sldMk cId="32955924" sldId="294"/>
            <ac:spMk id="6" creationId="{613663CA-BA5A-41E7-1FBE-D38846DFEF75}"/>
          </ac:spMkLst>
        </pc:spChg>
        <pc:spChg chg="add del">
          <ac:chgData name="Sara Martin" userId="b91861c0-caf9-4138-9921-0d85139a98ac" providerId="ADAL" clId="{A5367224-D4BA-4924-B0AE-8A65E2A9D747}" dt="2026-03-24T09:49:53.741" v="2699" actId="26606"/>
          <ac:spMkLst>
            <pc:docMk/>
            <pc:sldMk cId="32955924" sldId="294"/>
            <ac:spMk id="2089" creationId="{7D9D36D6-2AC5-46A1-A849-4C82D5264A3A}"/>
          </ac:spMkLst>
        </pc:spChg>
        <pc:picChg chg="add mod">
          <ac:chgData name="Sara Martin" userId="b91861c0-caf9-4138-9921-0d85139a98ac" providerId="ADAL" clId="{A5367224-D4BA-4924-B0AE-8A65E2A9D747}" dt="2026-03-24T09:51:41.479" v="2725" actId="14100"/>
          <ac:picMkLst>
            <pc:docMk/>
            <pc:sldMk cId="32955924" sldId="294"/>
            <ac:picMk id="2" creationId="{EB8DD500-A219-71B6-664F-D5AFC6CE68B3}"/>
          </ac:picMkLst>
        </pc:picChg>
        <pc:picChg chg="mod">
          <ac:chgData name="Sara Martin" userId="b91861c0-caf9-4138-9921-0d85139a98ac" providerId="ADAL" clId="{A5367224-D4BA-4924-B0AE-8A65E2A9D747}" dt="2026-03-24T09:51:50.639" v="2727" actId="1076"/>
          <ac:picMkLst>
            <pc:docMk/>
            <pc:sldMk cId="32955924" sldId="294"/>
            <ac:picMk id="9" creationId="{D6FC9B04-6B06-416D-CD27-B136D9E3773B}"/>
          </ac:picMkLst>
        </pc:picChg>
      </pc:sldChg>
      <pc:sldChg chg="modSp mod">
        <pc:chgData name="Sara Martin" userId="b91861c0-caf9-4138-9921-0d85139a98ac" providerId="ADAL" clId="{A5367224-D4BA-4924-B0AE-8A65E2A9D747}" dt="2026-03-24T08:34:25.366" v="31" actId="20577"/>
        <pc:sldMkLst>
          <pc:docMk/>
          <pc:sldMk cId="2617868833" sldId="327"/>
        </pc:sldMkLst>
        <pc:spChg chg="mod">
          <ac:chgData name="Sara Martin" userId="b91861c0-caf9-4138-9921-0d85139a98ac" providerId="ADAL" clId="{A5367224-D4BA-4924-B0AE-8A65E2A9D747}" dt="2026-03-24T08:34:25.366" v="31" actId="20577"/>
          <ac:spMkLst>
            <pc:docMk/>
            <pc:sldMk cId="2617868833" sldId="327"/>
            <ac:spMk id="11" creationId="{A095651A-7367-12DF-E3E5-571D0561CC6C}"/>
          </ac:spMkLst>
        </pc:spChg>
        <pc:picChg chg="mod">
          <ac:chgData name="Sara Martin" userId="b91861c0-caf9-4138-9921-0d85139a98ac" providerId="ADAL" clId="{A5367224-D4BA-4924-B0AE-8A65E2A9D747}" dt="2026-03-24T08:34:06.867" v="17" actId="1076"/>
          <ac:picMkLst>
            <pc:docMk/>
            <pc:sldMk cId="2617868833" sldId="327"/>
            <ac:picMk id="6" creationId="{00BFAD27-2773-43D8-BB92-48B1D6079AC0}"/>
          </ac:picMkLst>
        </pc:picChg>
        <pc:picChg chg="mod">
          <ac:chgData name="Sara Martin" userId="b91861c0-caf9-4138-9921-0d85139a98ac" providerId="ADAL" clId="{A5367224-D4BA-4924-B0AE-8A65E2A9D747}" dt="2026-03-24T08:34:04.568" v="16" actId="1076"/>
          <ac:picMkLst>
            <pc:docMk/>
            <pc:sldMk cId="2617868833" sldId="327"/>
            <ac:picMk id="12" creationId="{D3B62374-0A83-ECF7-A9A4-F71A1B67ACD2}"/>
          </ac:picMkLst>
        </pc:picChg>
      </pc:sldChg>
      <pc:sldChg chg="modSp mod">
        <pc:chgData name="Sara Martin" userId="b91861c0-caf9-4138-9921-0d85139a98ac" providerId="ADAL" clId="{A5367224-D4BA-4924-B0AE-8A65E2A9D747}" dt="2026-03-24T09:53:09.898" v="2743" actId="20577"/>
        <pc:sldMkLst>
          <pc:docMk/>
          <pc:sldMk cId="1361110518" sldId="331"/>
        </pc:sldMkLst>
        <pc:spChg chg="mod">
          <ac:chgData name="Sara Martin" userId="b91861c0-caf9-4138-9921-0d85139a98ac" providerId="ADAL" clId="{A5367224-D4BA-4924-B0AE-8A65E2A9D747}" dt="2026-03-24T09:53:09.898" v="2743" actId="20577"/>
          <ac:spMkLst>
            <pc:docMk/>
            <pc:sldMk cId="1361110518" sldId="331"/>
            <ac:spMk id="15" creationId="{141E338F-268C-6570-4227-850C76A6BFA3}"/>
          </ac:spMkLst>
        </pc:spChg>
      </pc:sldChg>
      <pc:sldChg chg="addSp modSp mod">
        <pc:chgData name="Sara Martin" userId="b91861c0-caf9-4138-9921-0d85139a98ac" providerId="ADAL" clId="{A5367224-D4BA-4924-B0AE-8A65E2A9D747}" dt="2026-03-24T10:27:18.922" v="3700" actId="1076"/>
        <pc:sldMkLst>
          <pc:docMk/>
          <pc:sldMk cId="569238079" sldId="339"/>
        </pc:sldMkLst>
        <pc:spChg chg="mod">
          <ac:chgData name="Sara Martin" userId="b91861c0-caf9-4138-9921-0d85139a98ac" providerId="ADAL" clId="{A5367224-D4BA-4924-B0AE-8A65E2A9D747}" dt="2026-03-24T08:34:42.522" v="35" actId="20577"/>
          <ac:spMkLst>
            <pc:docMk/>
            <pc:sldMk cId="569238079" sldId="339"/>
            <ac:spMk id="2" creationId="{EA9EA82A-8B12-E23F-08E7-ADD7DFB425AE}"/>
          </ac:spMkLst>
        </pc:spChg>
        <pc:picChg chg="add mod">
          <ac:chgData name="Sara Martin" userId="b91861c0-caf9-4138-9921-0d85139a98ac" providerId="ADAL" clId="{A5367224-D4BA-4924-B0AE-8A65E2A9D747}" dt="2026-03-24T10:27:18.922" v="3700" actId="1076"/>
          <ac:picMkLst>
            <pc:docMk/>
            <pc:sldMk cId="569238079" sldId="339"/>
            <ac:picMk id="4" creationId="{E3CCB1E8-3DD6-3DDF-23D6-00EEAB4EB0B9}"/>
          </ac:picMkLst>
        </pc:picChg>
      </pc:sldChg>
      <pc:sldChg chg="modSp mod ord">
        <pc:chgData name="Sara Martin" userId="b91861c0-caf9-4138-9921-0d85139a98ac" providerId="ADAL" clId="{A5367224-D4BA-4924-B0AE-8A65E2A9D747}" dt="2026-03-24T10:29:34.883" v="3715" actId="14100"/>
        <pc:sldMkLst>
          <pc:docMk/>
          <pc:sldMk cId="176162726" sldId="343"/>
        </pc:sldMkLst>
        <pc:graphicFrameChg chg="mod">
          <ac:chgData name="Sara Martin" userId="b91861c0-caf9-4138-9921-0d85139a98ac" providerId="ADAL" clId="{A5367224-D4BA-4924-B0AE-8A65E2A9D747}" dt="2026-03-24T10:29:34.883" v="3715" actId="14100"/>
          <ac:graphicFrameMkLst>
            <pc:docMk/>
            <pc:sldMk cId="176162726" sldId="343"/>
            <ac:graphicFrameMk id="9" creationId="{72D627DD-E480-F54D-CA0E-78733BD9D3CD}"/>
          </ac:graphicFrameMkLst>
        </pc:graphicFrameChg>
      </pc:sldChg>
      <pc:sldChg chg="addSp delSp modSp mod">
        <pc:chgData name="Sara Martin" userId="b91861c0-caf9-4138-9921-0d85139a98ac" providerId="ADAL" clId="{A5367224-D4BA-4924-B0AE-8A65E2A9D747}" dt="2026-03-24T10:31:16.401" v="3729" actId="1076"/>
        <pc:sldMkLst>
          <pc:docMk/>
          <pc:sldMk cId="484679205" sldId="346"/>
        </pc:sldMkLst>
        <pc:spChg chg="mod">
          <ac:chgData name="Sara Martin" userId="b91861c0-caf9-4138-9921-0d85139a98ac" providerId="ADAL" clId="{A5367224-D4BA-4924-B0AE-8A65E2A9D747}" dt="2026-03-24T10:31:13.083" v="3728" actId="1076"/>
          <ac:spMkLst>
            <pc:docMk/>
            <pc:sldMk cId="484679205" sldId="346"/>
            <ac:spMk id="2" creationId="{317C0D0F-45CC-CFD8-49CE-5D95CA8D8B45}"/>
          </ac:spMkLst>
        </pc:spChg>
        <pc:spChg chg="add mod">
          <ac:chgData name="Sara Martin" userId="b91861c0-caf9-4138-9921-0d85139a98ac" providerId="ADAL" clId="{A5367224-D4BA-4924-B0AE-8A65E2A9D747}" dt="2026-03-24T10:30:01.479" v="3718" actId="14100"/>
          <ac:spMkLst>
            <pc:docMk/>
            <pc:sldMk cId="484679205" sldId="346"/>
            <ac:spMk id="9" creationId="{60F3AF7A-90C5-F250-2615-79137418143A}"/>
          </ac:spMkLst>
        </pc:spChg>
        <pc:spChg chg="add mod">
          <ac:chgData name="Sara Martin" userId="b91861c0-caf9-4138-9921-0d85139a98ac" providerId="ADAL" clId="{A5367224-D4BA-4924-B0AE-8A65E2A9D747}" dt="2026-03-24T10:30:07.770" v="3720" actId="20577"/>
          <ac:spMkLst>
            <pc:docMk/>
            <pc:sldMk cId="484679205" sldId="346"/>
            <ac:spMk id="11" creationId="{58A759B3-CB1E-CB6A-C91D-AB8146241AD5}"/>
          </ac:spMkLst>
        </pc:spChg>
        <pc:spChg chg="add mod">
          <ac:chgData name="Sara Martin" userId="b91861c0-caf9-4138-9921-0d85139a98ac" providerId="ADAL" clId="{A5367224-D4BA-4924-B0AE-8A65E2A9D747}" dt="2026-03-24T10:17:43.048" v="3214" actId="14100"/>
          <ac:spMkLst>
            <pc:docMk/>
            <pc:sldMk cId="484679205" sldId="346"/>
            <ac:spMk id="12" creationId="{7E815471-4F10-1A28-4C44-A5E3122F4001}"/>
          </ac:spMkLst>
        </pc:spChg>
        <pc:spChg chg="add mod">
          <ac:chgData name="Sara Martin" userId="b91861c0-caf9-4138-9921-0d85139a98ac" providerId="ADAL" clId="{A5367224-D4BA-4924-B0AE-8A65E2A9D747}" dt="2026-03-24T10:31:16.401" v="3729" actId="1076"/>
          <ac:spMkLst>
            <pc:docMk/>
            <pc:sldMk cId="484679205" sldId="346"/>
            <ac:spMk id="13" creationId="{ADBAFC23-207C-0D79-C92D-D20BB12693CD}"/>
          </ac:spMkLst>
        </pc:spChg>
        <pc:spChg chg="add mod">
          <ac:chgData name="Sara Martin" userId="b91861c0-caf9-4138-9921-0d85139a98ac" providerId="ADAL" clId="{A5367224-D4BA-4924-B0AE-8A65E2A9D747}" dt="2026-03-24T10:30:14.770" v="3722" actId="14100"/>
          <ac:spMkLst>
            <pc:docMk/>
            <pc:sldMk cId="484679205" sldId="346"/>
            <ac:spMk id="16" creationId="{804FF4CA-DD93-75A0-9A7A-06C5BA1D5D3F}"/>
          </ac:spMkLst>
        </pc:spChg>
        <pc:spChg chg="mod">
          <ac:chgData name="Sara Martin" userId="b91861c0-caf9-4138-9921-0d85139a98ac" providerId="ADAL" clId="{A5367224-D4BA-4924-B0AE-8A65E2A9D747}" dt="2026-03-24T10:14:30.583" v="3167" actId="18245"/>
          <ac:spMkLst>
            <pc:docMk/>
            <pc:sldMk cId="484679205" sldId="346"/>
            <ac:spMk id="19" creationId="{9C159DB6-8449-786E-AD1F-A98B3BBE36CD}"/>
          </ac:spMkLst>
        </pc:spChg>
        <pc:spChg chg="mod">
          <ac:chgData name="Sara Martin" userId="b91861c0-caf9-4138-9921-0d85139a98ac" providerId="ADAL" clId="{A5367224-D4BA-4924-B0AE-8A65E2A9D747}" dt="2026-03-24T10:18:03.601" v="3215" actId="255"/>
          <ac:spMkLst>
            <pc:docMk/>
            <pc:sldMk cId="484679205" sldId="346"/>
            <ac:spMk id="20" creationId="{B26F0B06-8604-628E-3FC6-24D53E290918}"/>
          </ac:spMkLst>
        </pc:spChg>
        <pc:spChg chg="mod">
          <ac:chgData name="Sara Martin" userId="b91861c0-caf9-4138-9921-0d85139a98ac" providerId="ADAL" clId="{A5367224-D4BA-4924-B0AE-8A65E2A9D747}" dt="2026-03-24T10:14:30.583" v="3167" actId="18245"/>
          <ac:spMkLst>
            <pc:docMk/>
            <pc:sldMk cId="484679205" sldId="346"/>
            <ac:spMk id="21" creationId="{6235EE03-1122-B570-6023-F546F3F9A90E}"/>
          </ac:spMkLst>
        </pc:spChg>
        <pc:spChg chg="mod">
          <ac:chgData name="Sara Martin" userId="b91861c0-caf9-4138-9921-0d85139a98ac" providerId="ADAL" clId="{A5367224-D4BA-4924-B0AE-8A65E2A9D747}" dt="2026-03-24T10:14:30.583" v="3167" actId="18245"/>
          <ac:spMkLst>
            <pc:docMk/>
            <pc:sldMk cId="484679205" sldId="346"/>
            <ac:spMk id="23" creationId="{D2C9C80E-C11F-0EAE-1597-4CD932D496C8}"/>
          </ac:spMkLst>
        </pc:spChg>
        <pc:spChg chg="mod">
          <ac:chgData name="Sara Martin" userId="b91861c0-caf9-4138-9921-0d85139a98ac" providerId="ADAL" clId="{A5367224-D4BA-4924-B0AE-8A65E2A9D747}" dt="2026-03-24T10:14:30.583" v="3167" actId="18245"/>
          <ac:spMkLst>
            <pc:docMk/>
            <pc:sldMk cId="484679205" sldId="346"/>
            <ac:spMk id="25" creationId="{29C84C08-1D07-2B58-7B70-2FBE70064DF2}"/>
          </ac:spMkLst>
        </pc:spChg>
        <pc:spChg chg="mod">
          <ac:chgData name="Sara Martin" userId="b91861c0-caf9-4138-9921-0d85139a98ac" providerId="ADAL" clId="{A5367224-D4BA-4924-B0AE-8A65E2A9D747}" dt="2026-03-24T10:14:30.583" v="3167" actId="18245"/>
          <ac:spMkLst>
            <pc:docMk/>
            <pc:sldMk cId="484679205" sldId="346"/>
            <ac:spMk id="26" creationId="{DF04C06C-3E55-3AC4-F9D3-B95BFCFF712A}"/>
          </ac:spMkLst>
        </pc:spChg>
        <pc:spChg chg="mod">
          <ac:chgData name="Sara Martin" userId="b91861c0-caf9-4138-9921-0d85139a98ac" providerId="ADAL" clId="{A5367224-D4BA-4924-B0AE-8A65E2A9D747}" dt="2026-03-24T10:14:30.583" v="3167" actId="18245"/>
          <ac:spMkLst>
            <pc:docMk/>
            <pc:sldMk cId="484679205" sldId="346"/>
            <ac:spMk id="28" creationId="{88DF5BAB-06F5-6FEB-664B-A00C86853F15}"/>
          </ac:spMkLst>
        </pc:spChg>
        <pc:spChg chg="mod">
          <ac:chgData name="Sara Martin" userId="b91861c0-caf9-4138-9921-0d85139a98ac" providerId="ADAL" clId="{A5367224-D4BA-4924-B0AE-8A65E2A9D747}" dt="2026-03-24T10:18:16.512" v="3217" actId="14100"/>
          <ac:spMkLst>
            <pc:docMk/>
            <pc:sldMk cId="484679205" sldId="346"/>
            <ac:spMk id="29" creationId="{739BEB22-F963-275B-74F8-DDC260C47426}"/>
          </ac:spMkLst>
        </pc:spChg>
        <pc:spChg chg="mod">
          <ac:chgData name="Sara Martin" userId="b91861c0-caf9-4138-9921-0d85139a98ac" providerId="ADAL" clId="{A5367224-D4BA-4924-B0AE-8A65E2A9D747}" dt="2026-03-24T10:14:30.583" v="3167" actId="18245"/>
          <ac:spMkLst>
            <pc:docMk/>
            <pc:sldMk cId="484679205" sldId="346"/>
            <ac:spMk id="30" creationId="{A74A3F42-0702-06F4-C3AD-BECFBF7331C9}"/>
          </ac:spMkLst>
        </pc:spChg>
        <pc:spChg chg="mod">
          <ac:chgData name="Sara Martin" userId="b91861c0-caf9-4138-9921-0d85139a98ac" providerId="ADAL" clId="{A5367224-D4BA-4924-B0AE-8A65E2A9D747}" dt="2026-03-24T10:14:30.583" v="3167" actId="18245"/>
          <ac:spMkLst>
            <pc:docMk/>
            <pc:sldMk cId="484679205" sldId="346"/>
            <ac:spMk id="31" creationId="{4B5314E2-9E99-E109-ABFA-ED26BC442656}"/>
          </ac:spMkLst>
        </pc:spChg>
        <pc:spChg chg="mod">
          <ac:chgData name="Sara Martin" userId="b91861c0-caf9-4138-9921-0d85139a98ac" providerId="ADAL" clId="{A5367224-D4BA-4924-B0AE-8A65E2A9D747}" dt="2026-03-24T10:18:25.208" v="3218" actId="255"/>
          <ac:spMkLst>
            <pc:docMk/>
            <pc:sldMk cId="484679205" sldId="346"/>
            <ac:spMk id="32" creationId="{35E71B5F-D28E-44D2-46AE-8B15D99CED81}"/>
          </ac:spMkLst>
        </pc:spChg>
        <pc:grpChg chg="mod">
          <ac:chgData name="Sara Martin" userId="b91861c0-caf9-4138-9921-0d85139a98ac" providerId="ADAL" clId="{A5367224-D4BA-4924-B0AE-8A65E2A9D747}" dt="2026-03-24T10:30:24.873" v="3723" actId="14100"/>
          <ac:grpSpMkLst>
            <pc:docMk/>
            <pc:sldMk cId="484679205" sldId="346"/>
            <ac:grpSpMk id="17" creationId="{9D1B6A6B-A7CB-9139-ACEF-C57182E7AC4E}"/>
          </ac:grpSpMkLst>
        </pc:grpChg>
      </pc:sldChg>
      <pc:sldChg chg="addSp delSp modSp mod setBg">
        <pc:chgData name="Sara Martin" userId="b91861c0-caf9-4138-9921-0d85139a98ac" providerId="ADAL" clId="{A5367224-D4BA-4924-B0AE-8A65E2A9D747}" dt="2026-03-24T10:27:38.532" v="3701" actId="20577"/>
        <pc:sldMkLst>
          <pc:docMk/>
          <pc:sldMk cId="606733108" sldId="349"/>
        </pc:sldMkLst>
        <pc:spChg chg="mod">
          <ac:chgData name="Sara Martin" userId="b91861c0-caf9-4138-9921-0d85139a98ac" providerId="ADAL" clId="{A5367224-D4BA-4924-B0AE-8A65E2A9D747}" dt="2026-03-24T08:35:18.476" v="36" actId="26606"/>
          <ac:spMkLst>
            <pc:docMk/>
            <pc:sldMk cId="606733108" sldId="349"/>
            <ac:spMk id="2" creationId="{6EF054AC-857D-7360-AB5B-3CC2CCF7CA73}"/>
          </ac:spMkLst>
        </pc:spChg>
        <pc:spChg chg="mod">
          <ac:chgData name="Sara Martin" userId="b91861c0-caf9-4138-9921-0d85139a98ac" providerId="ADAL" clId="{A5367224-D4BA-4924-B0AE-8A65E2A9D747}" dt="2026-03-24T10:27:38.532" v="3701" actId="20577"/>
          <ac:spMkLst>
            <pc:docMk/>
            <pc:sldMk cId="606733108" sldId="349"/>
            <ac:spMk id="4" creationId="{6B83A8DF-F098-9831-B2DA-8BF6F9D2FD4F}"/>
          </ac:spMkLst>
        </pc:spChg>
        <pc:spChg chg="mod">
          <ac:chgData name="Sara Martin" userId="b91861c0-caf9-4138-9921-0d85139a98ac" providerId="ADAL" clId="{A5367224-D4BA-4924-B0AE-8A65E2A9D747}" dt="2026-03-24T08:35:18.476" v="36" actId="26606"/>
          <ac:spMkLst>
            <pc:docMk/>
            <pc:sldMk cId="606733108" sldId="349"/>
            <ac:spMk id="5" creationId="{21F43902-D8D5-6C90-F5C1-49B77BF08F96}"/>
          </ac:spMkLst>
        </pc:spChg>
        <pc:spChg chg="add">
          <ac:chgData name="Sara Martin" userId="b91861c0-caf9-4138-9921-0d85139a98ac" providerId="ADAL" clId="{A5367224-D4BA-4924-B0AE-8A65E2A9D747}" dt="2026-03-24T08:35:18.476" v="36" actId="26606"/>
          <ac:spMkLst>
            <pc:docMk/>
            <pc:sldMk cId="606733108" sldId="349"/>
            <ac:spMk id="11" creationId="{53B021B3-DE93-4AB7-8A18-CF5F1CED88B8}"/>
          </ac:spMkLst>
        </pc:spChg>
        <pc:spChg chg="add">
          <ac:chgData name="Sara Martin" userId="b91861c0-caf9-4138-9921-0d85139a98ac" providerId="ADAL" clId="{A5367224-D4BA-4924-B0AE-8A65E2A9D747}" dt="2026-03-24T08:35:18.476" v="36" actId="26606"/>
          <ac:spMkLst>
            <pc:docMk/>
            <pc:sldMk cId="606733108" sldId="349"/>
            <ac:spMk id="13" creationId="{52D502E5-F6B4-4D58-B4AE-FC466FF15EE8}"/>
          </ac:spMkLst>
        </pc:spChg>
        <pc:spChg chg="add">
          <ac:chgData name="Sara Martin" userId="b91861c0-caf9-4138-9921-0d85139a98ac" providerId="ADAL" clId="{A5367224-D4BA-4924-B0AE-8A65E2A9D747}" dt="2026-03-24T08:35:18.476" v="36" actId="26606"/>
          <ac:spMkLst>
            <pc:docMk/>
            <pc:sldMk cId="606733108" sldId="349"/>
            <ac:spMk id="15" creationId="{9DECDBF4-02B6-4BB4-B65B-B8107AD6A9E8}"/>
          </ac:spMkLst>
        </pc:spChg>
        <pc:graphicFrameChg chg="add mod modGraphic">
          <ac:chgData name="Sara Martin" userId="b91861c0-caf9-4138-9921-0d85139a98ac" providerId="ADAL" clId="{A5367224-D4BA-4924-B0AE-8A65E2A9D747}" dt="2026-03-24T09:57:11.606" v="2760" actId="20577"/>
          <ac:graphicFrameMkLst>
            <pc:docMk/>
            <pc:sldMk cId="606733108" sldId="349"/>
            <ac:graphicFrameMk id="7" creationId="{5E2483B7-FD8E-FBA4-8487-E0AA792212AD}"/>
          </ac:graphicFrameMkLst>
        </pc:graphicFrameChg>
      </pc:sldChg>
      <pc:sldChg chg="modSp mod ord">
        <pc:chgData name="Sara Martin" userId="b91861c0-caf9-4138-9921-0d85139a98ac" providerId="ADAL" clId="{A5367224-D4BA-4924-B0AE-8A65E2A9D747}" dt="2026-03-24T10:01:29.979" v="2863" actId="20577"/>
        <pc:sldMkLst>
          <pc:docMk/>
          <pc:sldMk cId="2269056458" sldId="353"/>
        </pc:sldMkLst>
        <pc:spChg chg="mod">
          <ac:chgData name="Sara Martin" userId="b91861c0-caf9-4138-9921-0d85139a98ac" providerId="ADAL" clId="{A5367224-D4BA-4924-B0AE-8A65E2A9D747}" dt="2026-03-24T10:01:29.979" v="2863" actId="20577"/>
          <ac:spMkLst>
            <pc:docMk/>
            <pc:sldMk cId="2269056458" sldId="353"/>
            <ac:spMk id="2" creationId="{02064935-7F95-3303-DC61-96DD4B85BE46}"/>
          </ac:spMkLst>
        </pc:spChg>
        <pc:spChg chg="mod">
          <ac:chgData name="Sara Martin" userId="b91861c0-caf9-4138-9921-0d85139a98ac" providerId="ADAL" clId="{A5367224-D4BA-4924-B0AE-8A65E2A9D747}" dt="2026-03-24T09:59:53.953" v="2835" actId="122"/>
          <ac:spMkLst>
            <pc:docMk/>
            <pc:sldMk cId="2269056458" sldId="353"/>
            <ac:spMk id="6" creationId="{735ADE5B-7562-56D0-891D-F191EDE0DFE2}"/>
          </ac:spMkLst>
        </pc:spChg>
        <pc:spChg chg="mod">
          <ac:chgData name="Sara Martin" userId="b91861c0-caf9-4138-9921-0d85139a98ac" providerId="ADAL" clId="{A5367224-D4BA-4924-B0AE-8A65E2A9D747}" dt="2026-03-24T10:01:00.132" v="2848" actId="6549"/>
          <ac:spMkLst>
            <pc:docMk/>
            <pc:sldMk cId="2269056458" sldId="353"/>
            <ac:spMk id="7" creationId="{B7D7553D-3DAC-9602-D270-EAF0A7EAB8B7}"/>
          </ac:spMkLst>
        </pc:spChg>
        <pc:spChg chg="mod">
          <ac:chgData name="Sara Martin" userId="b91861c0-caf9-4138-9921-0d85139a98ac" providerId="ADAL" clId="{A5367224-D4BA-4924-B0AE-8A65E2A9D747}" dt="2026-03-24T09:59:57.515" v="2836" actId="122"/>
          <ac:spMkLst>
            <pc:docMk/>
            <pc:sldMk cId="2269056458" sldId="353"/>
            <ac:spMk id="8" creationId="{01D7B370-8C08-D528-6116-F550A97CEC7D}"/>
          </ac:spMkLst>
        </pc:spChg>
      </pc:sldChg>
      <pc:sldChg chg="addSp delSp modSp mod ord setBg modNotesTx">
        <pc:chgData name="Sara Martin" userId="b91861c0-caf9-4138-9921-0d85139a98ac" providerId="ADAL" clId="{A5367224-D4BA-4924-B0AE-8A65E2A9D747}" dt="2026-03-24T10:27:52.601" v="3702" actId="478"/>
        <pc:sldMkLst>
          <pc:docMk/>
          <pc:sldMk cId="4006334058" sldId="354"/>
        </pc:sldMkLst>
        <pc:spChg chg="mod">
          <ac:chgData name="Sara Martin" userId="b91861c0-caf9-4138-9921-0d85139a98ac" providerId="ADAL" clId="{A5367224-D4BA-4924-B0AE-8A65E2A9D747}" dt="2026-03-24T09:57:35.244" v="2763" actId="113"/>
          <ac:spMkLst>
            <pc:docMk/>
            <pc:sldMk cId="4006334058" sldId="354"/>
            <ac:spMk id="2" creationId="{70F6847E-7C63-1F08-1EBD-42B2F941AAAE}"/>
          </ac:spMkLst>
        </pc:spChg>
        <pc:spChg chg="mod">
          <ac:chgData name="Sara Martin" userId="b91861c0-caf9-4138-9921-0d85139a98ac" providerId="ADAL" clId="{A5367224-D4BA-4924-B0AE-8A65E2A9D747}" dt="2026-03-24T09:29:15.812" v="901" actId="20577"/>
          <ac:spMkLst>
            <pc:docMk/>
            <pc:sldMk cId="4006334058" sldId="354"/>
            <ac:spMk id="3" creationId="{CF924A71-4642-D28E-681C-79402FFDC2A6}"/>
          </ac:spMkLst>
        </pc:spChg>
        <pc:spChg chg="mod">
          <ac:chgData name="Sara Martin" userId="b91861c0-caf9-4138-9921-0d85139a98ac" providerId="ADAL" clId="{A5367224-D4BA-4924-B0AE-8A65E2A9D747}" dt="2026-03-24T08:36:26.181" v="134" actId="26606"/>
          <ac:spMkLst>
            <pc:docMk/>
            <pc:sldMk cId="4006334058" sldId="354"/>
            <ac:spMk id="5" creationId="{DB44FD38-56C5-8A43-F702-FD03D5899E55}"/>
          </ac:spMkLst>
        </pc:spChg>
        <pc:spChg chg="add">
          <ac:chgData name="Sara Martin" userId="b91861c0-caf9-4138-9921-0d85139a98ac" providerId="ADAL" clId="{A5367224-D4BA-4924-B0AE-8A65E2A9D747}" dt="2026-03-24T08:36:26.181" v="134" actId="26606"/>
          <ac:spMkLst>
            <pc:docMk/>
            <pc:sldMk cId="4006334058" sldId="354"/>
            <ac:spMk id="13" creationId="{B23FE733-F95B-4DF6-AFC5-BEEB3577C494}"/>
          </ac:spMkLst>
        </pc:spChg>
        <pc:spChg chg="add">
          <ac:chgData name="Sara Martin" userId="b91861c0-caf9-4138-9921-0d85139a98ac" providerId="ADAL" clId="{A5367224-D4BA-4924-B0AE-8A65E2A9D747}" dt="2026-03-24T08:36:26.181" v="134" actId="26606"/>
          <ac:spMkLst>
            <pc:docMk/>
            <pc:sldMk cId="4006334058" sldId="354"/>
            <ac:spMk id="15" creationId="{9080D120-BD54-46E1-BA37-82F5E8089E90}"/>
          </ac:spMkLst>
        </pc:spChg>
        <pc:spChg chg="add">
          <ac:chgData name="Sara Martin" userId="b91861c0-caf9-4138-9921-0d85139a98ac" providerId="ADAL" clId="{A5367224-D4BA-4924-B0AE-8A65E2A9D747}" dt="2026-03-24T08:36:26.181" v="134" actId="26606"/>
          <ac:spMkLst>
            <pc:docMk/>
            <pc:sldMk cId="4006334058" sldId="354"/>
            <ac:spMk id="17" creationId="{81D83946-74FA-498A-AC80-9926F041B5C5}"/>
          </ac:spMkLst>
        </pc:spChg>
        <pc:spChg chg="add">
          <ac:chgData name="Sara Martin" userId="b91861c0-caf9-4138-9921-0d85139a98ac" providerId="ADAL" clId="{A5367224-D4BA-4924-B0AE-8A65E2A9D747}" dt="2026-03-24T08:36:26.181" v="134" actId="26606"/>
          <ac:spMkLst>
            <pc:docMk/>
            <pc:sldMk cId="4006334058" sldId="354"/>
            <ac:spMk id="19" creationId="{5060D983-8B52-443A-8183-2A1DE05618B5}"/>
          </ac:spMkLst>
        </pc:spChg>
        <pc:picChg chg="mod ord">
          <ac:chgData name="Sara Martin" userId="b91861c0-caf9-4138-9921-0d85139a98ac" providerId="ADAL" clId="{A5367224-D4BA-4924-B0AE-8A65E2A9D747}" dt="2026-03-24T08:38:07.110" v="304" actId="1076"/>
          <ac:picMkLst>
            <pc:docMk/>
            <pc:sldMk cId="4006334058" sldId="354"/>
            <ac:picMk id="6" creationId="{C24094FA-C6C8-920A-CF6E-FB041F855289}"/>
          </ac:picMkLst>
        </pc:picChg>
        <pc:picChg chg="mod ord">
          <ac:chgData name="Sara Martin" userId="b91861c0-caf9-4138-9921-0d85139a98ac" providerId="ADAL" clId="{A5367224-D4BA-4924-B0AE-8A65E2A9D747}" dt="2026-03-24T08:36:26.181" v="134" actId="26606"/>
          <ac:picMkLst>
            <pc:docMk/>
            <pc:sldMk cId="4006334058" sldId="354"/>
            <ac:picMk id="8" creationId="{A7BAE582-00D9-40F5-5DB2-A3280D1F73C1}"/>
          </ac:picMkLst>
        </pc:picChg>
      </pc:sldChg>
      <pc:sldChg chg="delSp add ord setBg delDesignElem">
        <pc:chgData name="Sara Martin" userId="b91861c0-caf9-4138-9921-0d85139a98ac" providerId="ADAL" clId="{A5367224-D4BA-4924-B0AE-8A65E2A9D747}" dt="2026-03-24T09:54:08.182" v="2745"/>
        <pc:sldMkLst>
          <pc:docMk/>
          <pc:sldMk cId="1254299349" sldId="357"/>
        </pc:sldMkLst>
      </pc:sldChg>
      <pc:sldChg chg="addSp delSp modSp new mod ord setBg">
        <pc:chgData name="Sara Martin" userId="b91861c0-caf9-4138-9921-0d85139a98ac" providerId="ADAL" clId="{A5367224-D4BA-4924-B0AE-8A65E2A9D747}" dt="2026-03-24T10:23:46.713" v="3554"/>
        <pc:sldMkLst>
          <pc:docMk/>
          <pc:sldMk cId="1020643996" sldId="358"/>
        </pc:sldMkLst>
        <pc:spChg chg="mod">
          <ac:chgData name="Sara Martin" userId="b91861c0-caf9-4138-9921-0d85139a98ac" providerId="ADAL" clId="{A5367224-D4BA-4924-B0AE-8A65E2A9D747}" dt="2026-03-24T09:47:37.088" v="2689" actId="14100"/>
          <ac:spMkLst>
            <pc:docMk/>
            <pc:sldMk cId="1020643996" sldId="358"/>
            <ac:spMk id="2" creationId="{959DFCAC-550F-FD25-E731-6961B764D5BB}"/>
          </ac:spMkLst>
        </pc:spChg>
        <pc:spChg chg="mod">
          <ac:chgData name="Sara Martin" userId="b91861c0-caf9-4138-9921-0d85139a98ac" providerId="ADAL" clId="{A5367224-D4BA-4924-B0AE-8A65E2A9D747}" dt="2026-03-24T09:47:16.786" v="2685" actId="26606"/>
          <ac:spMkLst>
            <pc:docMk/>
            <pc:sldMk cId="1020643996" sldId="358"/>
            <ac:spMk id="6" creationId="{2BB7CAF0-C17C-E27D-55B3-AEB7BE58FB59}"/>
          </ac:spMkLst>
        </pc:spChg>
        <pc:grpChg chg="add">
          <ac:chgData name="Sara Martin" userId="b91861c0-caf9-4138-9921-0d85139a98ac" providerId="ADAL" clId="{A5367224-D4BA-4924-B0AE-8A65E2A9D747}" dt="2026-03-24T09:47:16.786" v="2685" actId="26606"/>
          <ac:grpSpMkLst>
            <pc:docMk/>
            <pc:sldMk cId="1020643996" sldId="358"/>
            <ac:grpSpMk id="14" creationId="{7D2D829D-2830-5F07-E40B-C351944AB1E1}"/>
          </ac:grpSpMkLst>
        </pc:grpChg>
        <pc:graphicFrameChg chg="add mod ord modGraphic">
          <ac:chgData name="Sara Martin" userId="b91861c0-caf9-4138-9921-0d85139a98ac" providerId="ADAL" clId="{A5367224-D4BA-4924-B0AE-8A65E2A9D747}" dt="2026-03-24T10:02:20.837" v="2865" actId="20577"/>
          <ac:graphicFrameMkLst>
            <pc:docMk/>
            <pc:sldMk cId="1020643996" sldId="358"/>
            <ac:graphicFrameMk id="9" creationId="{A5FAD436-E8C4-6149-102F-34840BF1D424}"/>
          </ac:graphicFrameMkLst>
        </pc:graphicFrameChg>
        <pc:picChg chg="add mod ord">
          <ac:chgData name="Sara Martin" userId="b91861c0-caf9-4138-9921-0d85139a98ac" providerId="ADAL" clId="{A5367224-D4BA-4924-B0AE-8A65E2A9D747}" dt="2026-03-24T09:47:23.386" v="2686" actId="1076"/>
          <ac:picMkLst>
            <pc:docMk/>
            <pc:sldMk cId="1020643996" sldId="358"/>
            <ac:picMk id="7" creationId="{376C6957-F89E-AD5E-B382-CE9387C328FA}"/>
          </ac:picMkLst>
        </pc:picChg>
      </pc:sldChg>
      <pc:sldChg chg="modSp add mod setBg">
        <pc:chgData name="Sara Martin" userId="b91861c0-caf9-4138-9921-0d85139a98ac" providerId="ADAL" clId="{A5367224-D4BA-4924-B0AE-8A65E2A9D747}" dt="2026-03-24T09:56:22.702" v="2748" actId="14100"/>
        <pc:sldMkLst>
          <pc:docMk/>
          <pc:sldMk cId="2653684808" sldId="360"/>
        </pc:sldMkLst>
        <pc:graphicFrameChg chg="mod">
          <ac:chgData name="Sara Martin" userId="b91861c0-caf9-4138-9921-0d85139a98ac" providerId="ADAL" clId="{A5367224-D4BA-4924-B0AE-8A65E2A9D747}" dt="2026-03-24T09:56:22.702" v="2748" actId="14100"/>
          <ac:graphicFrameMkLst>
            <pc:docMk/>
            <pc:sldMk cId="2653684808" sldId="360"/>
            <ac:graphicFrameMk id="47" creationId="{3F6AA1B8-7A30-B69C-7FAF-FC99FBB0340C}"/>
          </ac:graphicFrameMkLst>
        </pc:graphicFrameChg>
      </pc:sldChg>
      <pc:sldChg chg="delSp add setBg delDesignElem">
        <pc:chgData name="Sara Martin" userId="b91861c0-caf9-4138-9921-0d85139a98ac" providerId="ADAL" clId="{A5367224-D4BA-4924-B0AE-8A65E2A9D747}" dt="2026-03-24T09:56:14.238" v="2747"/>
        <pc:sldMkLst>
          <pc:docMk/>
          <pc:sldMk cId="3914144626" sldId="361"/>
        </pc:sldMkLst>
      </pc:sldChg>
      <pc:sldChg chg="addSp delSp modSp new mod setBg">
        <pc:chgData name="Sara Martin" userId="b91861c0-caf9-4138-9921-0d85139a98ac" providerId="ADAL" clId="{A5367224-D4BA-4924-B0AE-8A65E2A9D747}" dt="2026-03-24T10:22:21.688" v="3449" actId="26606"/>
        <pc:sldMkLst>
          <pc:docMk/>
          <pc:sldMk cId="2696288581" sldId="362"/>
        </pc:sldMkLst>
        <pc:spChg chg="mod">
          <ac:chgData name="Sara Martin" userId="b91861c0-caf9-4138-9921-0d85139a98ac" providerId="ADAL" clId="{A5367224-D4BA-4924-B0AE-8A65E2A9D747}" dt="2026-03-24T10:22:21.688" v="3449" actId="26606"/>
          <ac:spMkLst>
            <pc:docMk/>
            <pc:sldMk cId="2696288581" sldId="362"/>
            <ac:spMk id="2" creationId="{9EA19464-1724-5638-BA78-13E13CFC84FB}"/>
          </ac:spMkLst>
        </pc:spChg>
        <pc:spChg chg="mod">
          <ac:chgData name="Sara Martin" userId="b91861c0-caf9-4138-9921-0d85139a98ac" providerId="ADAL" clId="{A5367224-D4BA-4924-B0AE-8A65E2A9D747}" dt="2026-03-24T10:22:21.688" v="3449" actId="26606"/>
          <ac:spMkLst>
            <pc:docMk/>
            <pc:sldMk cId="2696288581" sldId="362"/>
            <ac:spMk id="3" creationId="{6EFFCF2F-9415-41A3-6BAF-424BDBEACC6F}"/>
          </ac:spMkLst>
        </pc:spChg>
        <pc:spChg chg="mod">
          <ac:chgData name="Sara Martin" userId="b91861c0-caf9-4138-9921-0d85139a98ac" providerId="ADAL" clId="{A5367224-D4BA-4924-B0AE-8A65E2A9D747}" dt="2026-03-24T10:22:21.688" v="3449" actId="26606"/>
          <ac:spMkLst>
            <pc:docMk/>
            <pc:sldMk cId="2696288581" sldId="362"/>
            <ac:spMk id="5" creationId="{D166BB26-F335-4CCF-0595-DD522BD51E8C}"/>
          </ac:spMkLst>
        </pc:spChg>
        <pc:spChg chg="mod">
          <ac:chgData name="Sara Martin" userId="b91861c0-caf9-4138-9921-0d85139a98ac" providerId="ADAL" clId="{A5367224-D4BA-4924-B0AE-8A65E2A9D747}" dt="2026-03-24T10:22:21.688" v="3449" actId="26606"/>
          <ac:spMkLst>
            <pc:docMk/>
            <pc:sldMk cId="2696288581" sldId="362"/>
            <ac:spMk id="6" creationId="{61BA271A-2DBF-8DC5-4581-140552DBFD9B}"/>
          </ac:spMkLst>
        </pc:spChg>
        <pc:spChg chg="add">
          <ac:chgData name="Sara Martin" userId="b91861c0-caf9-4138-9921-0d85139a98ac" providerId="ADAL" clId="{A5367224-D4BA-4924-B0AE-8A65E2A9D747}" dt="2026-03-24T10:22:21.688" v="3449" actId="26606"/>
          <ac:spMkLst>
            <pc:docMk/>
            <pc:sldMk cId="2696288581" sldId="362"/>
            <ac:spMk id="13" creationId="{F13C74B1-5B17-4795-BED0-7140497B445A}"/>
          </ac:spMkLst>
        </pc:spChg>
        <pc:spChg chg="add">
          <ac:chgData name="Sara Martin" userId="b91861c0-caf9-4138-9921-0d85139a98ac" providerId="ADAL" clId="{A5367224-D4BA-4924-B0AE-8A65E2A9D747}" dt="2026-03-24T10:22:21.688" v="3449" actId="26606"/>
          <ac:spMkLst>
            <pc:docMk/>
            <pc:sldMk cId="2696288581" sldId="362"/>
            <ac:spMk id="15" creationId="{D4974D33-8DC5-464E-8C6D-BE58F0669C17}"/>
          </ac:spMkLst>
        </pc:spChg>
        <pc:picChg chg="add mod">
          <ac:chgData name="Sara Martin" userId="b91861c0-caf9-4138-9921-0d85139a98ac" providerId="ADAL" clId="{A5367224-D4BA-4924-B0AE-8A65E2A9D747}" dt="2026-03-24T10:22:21.688" v="3449" actId="26606"/>
          <ac:picMkLst>
            <pc:docMk/>
            <pc:sldMk cId="2696288581" sldId="362"/>
            <ac:picMk id="8" creationId="{B0EC6C01-37BE-C965-5991-1F2784B50D59}"/>
          </ac:picMkLst>
        </pc:picChg>
      </pc:sldChg>
      <pc:sldChg chg="addSp delSp modSp add mod ord">
        <pc:chgData name="Sara Martin" userId="b91861c0-caf9-4138-9921-0d85139a98ac" providerId="ADAL" clId="{A5367224-D4BA-4924-B0AE-8A65E2A9D747}" dt="2026-03-24T10:26:19.833" v="3698" actId="14100"/>
        <pc:sldMkLst>
          <pc:docMk/>
          <pc:sldMk cId="2656413594" sldId="363"/>
        </pc:sldMkLst>
        <pc:spChg chg="mod">
          <ac:chgData name="Sara Martin" userId="b91861c0-caf9-4138-9921-0d85139a98ac" providerId="ADAL" clId="{A5367224-D4BA-4924-B0AE-8A65E2A9D747}" dt="2026-03-24T10:26:12.894" v="3697" actId="26606"/>
          <ac:spMkLst>
            <pc:docMk/>
            <pc:sldMk cId="2656413594" sldId="363"/>
            <ac:spMk id="2" creationId="{3FE48E05-BC0F-4524-D61E-BF6FCAAD7FF2}"/>
          </ac:spMkLst>
        </pc:spChg>
        <pc:spChg chg="mod">
          <ac:chgData name="Sara Martin" userId="b91861c0-caf9-4138-9921-0d85139a98ac" providerId="ADAL" clId="{A5367224-D4BA-4924-B0AE-8A65E2A9D747}" dt="2026-03-24T10:26:19.833" v="3698" actId="14100"/>
          <ac:spMkLst>
            <pc:docMk/>
            <pc:sldMk cId="2656413594" sldId="363"/>
            <ac:spMk id="3" creationId="{694D4D01-6A7B-ABA4-FBB4-C62F7B349BBA}"/>
          </ac:spMkLst>
        </pc:spChg>
        <pc:spChg chg="add">
          <ac:chgData name="Sara Martin" userId="b91861c0-caf9-4138-9921-0d85139a98ac" providerId="ADAL" clId="{A5367224-D4BA-4924-B0AE-8A65E2A9D747}" dt="2026-03-24T10:26:12.894" v="3697" actId="26606"/>
          <ac:spMkLst>
            <pc:docMk/>
            <pc:sldMk cId="2656413594" sldId="363"/>
            <ac:spMk id="20" creationId="{F13C74B1-5B17-4795-BED0-7140497B445A}"/>
          </ac:spMkLst>
        </pc:spChg>
        <pc:spChg chg="add">
          <ac:chgData name="Sara Martin" userId="b91861c0-caf9-4138-9921-0d85139a98ac" providerId="ADAL" clId="{A5367224-D4BA-4924-B0AE-8A65E2A9D747}" dt="2026-03-24T10:26:12.894" v="3697" actId="26606"/>
          <ac:spMkLst>
            <pc:docMk/>
            <pc:sldMk cId="2656413594" sldId="363"/>
            <ac:spMk id="22" creationId="{D4974D33-8DC5-464E-8C6D-BE58F0669C17}"/>
          </ac:spMkLst>
        </pc:spChg>
        <pc:picChg chg="add mod ord">
          <ac:chgData name="Sara Martin" userId="b91861c0-caf9-4138-9921-0d85139a98ac" providerId="ADAL" clId="{A5367224-D4BA-4924-B0AE-8A65E2A9D747}" dt="2026-03-24T10:26:12.894" v="3697" actId="26606"/>
          <ac:picMkLst>
            <pc:docMk/>
            <pc:sldMk cId="2656413594" sldId="363"/>
            <ac:picMk id="7" creationId="{ED498E7D-5A95-1DEA-F6F3-D0CE199A62A6}"/>
          </ac:picMkLst>
        </pc:picChg>
      </pc:sldChg>
    </pc:docChg>
  </pc:docChgLst>
  <pc:docChgLst>
    <pc:chgData name="Hannah Miles" userId="S::hannah.miles@cognus.org.uk::71fc1e04-988a-4a2b-ba8b-94c08d64f349" providerId="AD" clId="Web-{3CB9868F-D21C-4B4B-17B0-542A838DFA11}"/>
    <pc:docChg chg="modSld">
      <pc:chgData name="Hannah Miles" userId="S::hannah.miles@cognus.org.uk::71fc1e04-988a-4a2b-ba8b-94c08d64f349" providerId="AD" clId="Web-{3CB9868F-D21C-4B4B-17B0-542A838DFA11}" dt="2026-04-16T15:06:49.611" v="21" actId="20577"/>
      <pc:docMkLst>
        <pc:docMk/>
      </pc:docMkLst>
      <pc:sldChg chg="modSp">
        <pc:chgData name="Hannah Miles" userId="S::hannah.miles@cognus.org.uk::71fc1e04-988a-4a2b-ba8b-94c08d64f349" providerId="AD" clId="Web-{3CB9868F-D21C-4B4B-17B0-542A838DFA11}" dt="2026-04-16T14:08:51.801" v="6" actId="20577"/>
        <pc:sldMkLst>
          <pc:docMk/>
          <pc:sldMk cId="569238079" sldId="339"/>
        </pc:sldMkLst>
        <pc:spChg chg="mod">
          <ac:chgData name="Hannah Miles" userId="S::hannah.miles@cognus.org.uk::71fc1e04-988a-4a2b-ba8b-94c08d64f349" providerId="AD" clId="Web-{3CB9868F-D21C-4B4B-17B0-542A838DFA11}" dt="2026-04-16T14:08:51.801" v="6" actId="20577"/>
          <ac:spMkLst>
            <pc:docMk/>
            <pc:sldMk cId="569238079" sldId="339"/>
            <ac:spMk id="15" creationId="{0B0C56D8-66C2-31DD-DA37-04C5EAA119BC}"/>
          </ac:spMkLst>
        </pc:spChg>
      </pc:sldChg>
      <pc:sldChg chg="modSp">
        <pc:chgData name="Hannah Miles" userId="S::hannah.miles@cognus.org.uk::71fc1e04-988a-4a2b-ba8b-94c08d64f349" providerId="AD" clId="Web-{3CB9868F-D21C-4B4B-17B0-542A838DFA11}" dt="2026-04-16T15:06:49.611" v="21" actId="20577"/>
        <pc:sldMkLst>
          <pc:docMk/>
          <pc:sldMk cId="2725519702" sldId="355"/>
        </pc:sldMkLst>
        <pc:spChg chg="mod">
          <ac:chgData name="Hannah Miles" userId="S::hannah.miles@cognus.org.uk::71fc1e04-988a-4a2b-ba8b-94c08d64f349" providerId="AD" clId="Web-{3CB9868F-D21C-4B4B-17B0-542A838DFA11}" dt="2026-04-16T15:06:49.611" v="21" actId="20577"/>
          <ac:spMkLst>
            <pc:docMk/>
            <pc:sldMk cId="2725519702" sldId="355"/>
            <ac:spMk id="37" creationId="{DEA1D775-7F24-5910-2B31-7E3113143094}"/>
          </ac:spMkLst>
        </pc:spChg>
        <pc:graphicFrameChg chg="mod modGraphic">
          <ac:chgData name="Hannah Miles" userId="S::hannah.miles@cognus.org.uk::71fc1e04-988a-4a2b-ba8b-94c08d64f349" providerId="AD" clId="Web-{3CB9868F-D21C-4B4B-17B0-542A838DFA11}" dt="2026-04-16T14:11:06.678" v="16"/>
          <ac:graphicFrameMkLst>
            <pc:docMk/>
            <pc:sldMk cId="2725519702" sldId="355"/>
            <ac:graphicFrameMk id="24" creationId="{C8FD082B-71B0-7E17-CAF1-9CE26831CCF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65_4AC316D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65_4AC316D5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65_4AC316D5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1408694106796"/>
          <c:y val="0.10142733882077253"/>
          <c:w val="0.79717182611786408"/>
          <c:h val="0.79714593516062771"/>
        </c:manualLayout>
      </c:layout>
      <c:doughnutChart>
        <c:varyColors val="0"/>
        <c:ser>
          <c:idx val="0"/>
          <c:order val="0"/>
          <c:tx>
            <c:strRef>
              <c:f>Sheet1!$B$1</c:f>
              <c:strCache>
                <c:ptCount val="1"/>
                <c:pt idx="0">
                  <c:v>Sales</c:v>
                </c:pt>
              </c:strCache>
            </c:strRef>
          </c:tx>
          <c:spPr>
            <a:solidFill>
              <a:schemeClr val="accent1"/>
            </a:solidFill>
            <a:ln w="19050">
              <a:noFill/>
            </a:ln>
            <a:effectLst/>
          </c:spPr>
          <c:dPt>
            <c:idx val="0"/>
            <c:bubble3D val="0"/>
            <c:spPr>
              <a:solidFill>
                <a:srgbClr val="FFC000"/>
              </a:solidFill>
              <a:ln w="19050">
                <a:noFill/>
              </a:ln>
              <a:effectLst/>
            </c:spPr>
            <c:extLst>
              <c:ext xmlns:c16="http://schemas.microsoft.com/office/drawing/2014/chart" uri="{C3380CC4-5D6E-409C-BE32-E72D297353CC}">
                <c16:uniqueId val="{00000001-2A20-4DF6-B239-6442E3D471A8}"/>
              </c:ext>
            </c:extLst>
          </c:dPt>
          <c:dPt>
            <c:idx val="1"/>
            <c:bubble3D val="0"/>
            <c:spPr>
              <a:noFill/>
              <a:ln w="19050">
                <a:noFill/>
              </a:ln>
              <a:effectLst/>
            </c:spPr>
            <c:extLst>
              <c:ext xmlns:c16="http://schemas.microsoft.com/office/drawing/2014/chart" uri="{C3380CC4-5D6E-409C-BE32-E72D297353CC}">
                <c16:uniqueId val="{00000003-2A20-4DF6-B239-6442E3D471A8}"/>
              </c:ext>
            </c:extLst>
          </c:dPt>
          <c:dLbls>
            <c:dLbl>
              <c:idx val="0"/>
              <c:layout>
                <c:manualLayout>
                  <c:x val="-0.19872988966656946"/>
                  <c:y val="-0.28621945803485233"/>
                </c:manualLayout>
              </c:layout>
              <c:tx>
                <c:rich>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fld id="{857C2360-0166-43D0-ADF6-D455675720A2}" type="VALUE">
                      <a:rPr lang="en-US" sz="3200" b="1" spc="-150">
                        <a:solidFill>
                          <a:schemeClr val="accent1">
                            <a:lumMod val="20000"/>
                            <a:lumOff val="80000"/>
                          </a:schemeClr>
                        </a:solidFill>
                      </a:rPr>
                      <a:pPr>
                        <a:defRPr sz="3200" spc="-150">
                          <a:solidFill>
                            <a:schemeClr val="accent1">
                              <a:lumMod val="20000"/>
                              <a:lumOff val="80000"/>
                            </a:schemeClr>
                          </a:solidFill>
                        </a:defRPr>
                      </a:pPr>
                      <a:t>[VALUE]</a:t>
                    </a:fld>
                    <a:endParaRPr lang="en-GB"/>
                  </a:p>
                </c:rich>
              </c:tx>
              <c:numFmt formatCode="0%" sourceLinked="0"/>
              <c:spPr>
                <a:noFill/>
                <a:ln>
                  <a:noFill/>
                </a:ln>
                <a:effectLst/>
              </c:spPr>
              <c:txPr>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endParaRPr lang="en-GB"/>
                </a:p>
              </c:txPr>
              <c:showLegendKey val="0"/>
              <c:showVal val="0"/>
              <c:showCatName val="0"/>
              <c:showSerName val="0"/>
              <c:showPercent val="1"/>
              <c:showBubbleSize val="0"/>
              <c:extLst>
                <c:ext xmlns:c15="http://schemas.microsoft.com/office/drawing/2012/chart" uri="{CE6537A1-D6FC-4f65-9D91-7224C49458BB}">
                  <c15:layout>
                    <c:manualLayout>
                      <c:w val="0.53316317307014671"/>
                      <c:h val="0.3595555468401469"/>
                    </c:manualLayout>
                  </c15:layout>
                  <c15:dlblFieldTable/>
                  <c15:showDataLabelsRange val="0"/>
                </c:ext>
                <c:ext xmlns:c16="http://schemas.microsoft.com/office/drawing/2014/chart" uri="{C3380CC4-5D6E-409C-BE32-E72D297353CC}">
                  <c16:uniqueId val="{00000001-2A20-4DF6-B239-6442E3D471A8}"/>
                </c:ext>
              </c:extLst>
            </c:dLbl>
            <c:dLbl>
              <c:idx val="1"/>
              <c:delete val="1"/>
              <c:extLst>
                <c:ext xmlns:c15="http://schemas.microsoft.com/office/drawing/2012/chart" uri="{CE6537A1-D6FC-4f65-9D91-7224C49458BB}"/>
                <c:ext xmlns:c16="http://schemas.microsoft.com/office/drawing/2014/chart" uri="{C3380CC4-5D6E-409C-BE32-E72D297353CC}">
                  <c16:uniqueId val="{00000003-2A20-4DF6-B239-6442E3D471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Enter your Number</c:v>
                </c:pt>
                <c:pt idx="1">
                  <c:v>Formula =100%-B2</c:v>
                </c:pt>
              </c:strCache>
            </c:strRef>
          </c:cat>
          <c:val>
            <c:numRef>
              <c:f>Sheet1!$B$2:$B$3</c:f>
              <c:numCache>
                <c:formatCode>0%</c:formatCode>
                <c:ptCount val="2"/>
                <c:pt idx="0">
                  <c:v>0.81</c:v>
                </c:pt>
                <c:pt idx="1">
                  <c:v>0.18999999999999995</c:v>
                </c:pt>
              </c:numCache>
            </c:numRef>
          </c:val>
          <c:extLst>
            <c:ext xmlns:c16="http://schemas.microsoft.com/office/drawing/2014/chart" uri="{C3380CC4-5D6E-409C-BE32-E72D297353CC}">
              <c16:uniqueId val="{00000004-2A20-4DF6-B239-6442E3D471A8}"/>
            </c:ext>
          </c:extLst>
        </c:ser>
        <c:dLbls>
          <c:showLegendKey val="0"/>
          <c:showVal val="0"/>
          <c:showCatName val="0"/>
          <c:showSerName val="0"/>
          <c:showPercent val="0"/>
          <c:showBubbleSize val="0"/>
          <c:showLeaderLines val="0"/>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1408694106796"/>
          <c:y val="0.10142733882077253"/>
          <c:w val="0.79717182611786408"/>
          <c:h val="0.79714593516062771"/>
        </c:manualLayout>
      </c:layout>
      <c:doughnutChart>
        <c:varyColors val="0"/>
        <c:ser>
          <c:idx val="0"/>
          <c:order val="0"/>
          <c:tx>
            <c:strRef>
              <c:f>Sheet1!$B$1</c:f>
              <c:strCache>
                <c:ptCount val="1"/>
                <c:pt idx="0">
                  <c:v>Column1</c:v>
                </c:pt>
              </c:strCache>
            </c:strRef>
          </c:tx>
          <c:spPr>
            <a:solidFill>
              <a:schemeClr val="accent1"/>
            </a:solidFill>
            <a:ln w="19050">
              <a:noFill/>
            </a:ln>
            <a:effectLst/>
          </c:spPr>
          <c:dPt>
            <c:idx val="0"/>
            <c:bubble3D val="0"/>
            <c:spPr>
              <a:solidFill>
                <a:srgbClr val="FFC000"/>
              </a:solidFill>
              <a:ln w="19050">
                <a:noFill/>
              </a:ln>
              <a:effectLst/>
            </c:spPr>
            <c:extLst>
              <c:ext xmlns:c16="http://schemas.microsoft.com/office/drawing/2014/chart" uri="{C3380CC4-5D6E-409C-BE32-E72D297353CC}">
                <c16:uniqueId val="{00000001-3AF1-4916-9B57-5A441FAC6536}"/>
              </c:ext>
            </c:extLst>
          </c:dPt>
          <c:dPt>
            <c:idx val="1"/>
            <c:bubble3D val="0"/>
            <c:spPr>
              <a:noFill/>
              <a:ln w="19050">
                <a:noFill/>
              </a:ln>
              <a:effectLst/>
            </c:spPr>
            <c:extLst>
              <c:ext xmlns:c16="http://schemas.microsoft.com/office/drawing/2014/chart" uri="{C3380CC4-5D6E-409C-BE32-E72D297353CC}">
                <c16:uniqueId val="{00000003-3AF1-4916-9B57-5A441FAC6536}"/>
              </c:ext>
            </c:extLst>
          </c:dPt>
          <c:dLbls>
            <c:dLbl>
              <c:idx val="0"/>
              <c:layout>
                <c:manualLayout>
                  <c:x val="-0.19872988966656946"/>
                  <c:y val="-0.32683069527871966"/>
                </c:manualLayout>
              </c:layout>
              <c:tx>
                <c:rich>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fld id="{857C2360-0166-43D0-ADF6-D455675720A2}" type="VALUE">
                      <a:rPr lang="en-US" sz="3200" b="1" spc="-150">
                        <a:solidFill>
                          <a:schemeClr val="accent1">
                            <a:lumMod val="20000"/>
                            <a:lumOff val="80000"/>
                          </a:schemeClr>
                        </a:solidFill>
                      </a:rPr>
                      <a:pPr>
                        <a:defRPr sz="3200" spc="-150">
                          <a:solidFill>
                            <a:schemeClr val="accent1">
                              <a:lumMod val="20000"/>
                              <a:lumOff val="80000"/>
                            </a:schemeClr>
                          </a:solidFill>
                        </a:defRPr>
                      </a:pPr>
                      <a:t>[VALUE]</a:t>
                    </a:fld>
                    <a:endParaRPr lang="en-GB"/>
                  </a:p>
                </c:rich>
              </c:tx>
              <c:numFmt formatCode="0%" sourceLinked="0"/>
              <c:spPr>
                <a:noFill/>
                <a:ln>
                  <a:noFill/>
                </a:ln>
                <a:effectLst/>
              </c:spPr>
              <c:txPr>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endParaRPr lang="en-GB"/>
                </a:p>
              </c:txPr>
              <c:showLegendKey val="0"/>
              <c:showVal val="0"/>
              <c:showCatName val="0"/>
              <c:showSerName val="0"/>
              <c:showPercent val="1"/>
              <c:showBubbleSize val="0"/>
              <c:extLst>
                <c:ext xmlns:c15="http://schemas.microsoft.com/office/drawing/2012/chart" uri="{CE6537A1-D6FC-4f65-9D91-7224C49458BB}">
                  <c15:layout>
                    <c:manualLayout>
                      <c:w val="0.53316317307014671"/>
                      <c:h val="0.3595555468401469"/>
                    </c:manualLayout>
                  </c15:layout>
                  <c15:dlblFieldTable/>
                  <c15:showDataLabelsRange val="0"/>
                </c:ext>
                <c:ext xmlns:c16="http://schemas.microsoft.com/office/drawing/2014/chart" uri="{C3380CC4-5D6E-409C-BE32-E72D297353CC}">
                  <c16:uniqueId val="{00000001-3AF1-4916-9B57-5A441FAC6536}"/>
                </c:ext>
              </c:extLst>
            </c:dLbl>
            <c:dLbl>
              <c:idx val="1"/>
              <c:delete val="1"/>
              <c:extLst>
                <c:ext xmlns:c15="http://schemas.microsoft.com/office/drawing/2012/chart" uri="{CE6537A1-D6FC-4f65-9D91-7224C49458BB}"/>
                <c:ext xmlns:c16="http://schemas.microsoft.com/office/drawing/2014/chart" uri="{C3380CC4-5D6E-409C-BE32-E72D297353CC}">
                  <c16:uniqueId val="{00000003-3AF1-4916-9B57-5A441FAC65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Enter your Number</c:v>
                </c:pt>
                <c:pt idx="1">
                  <c:v>Formula =100%-B2</c:v>
                </c:pt>
              </c:strCache>
            </c:strRef>
          </c:cat>
          <c:val>
            <c:numRef>
              <c:f>Sheet1!$B$2:$B$3</c:f>
              <c:numCache>
                <c:formatCode>0%</c:formatCode>
                <c:ptCount val="2"/>
                <c:pt idx="0">
                  <c:v>0.83</c:v>
                </c:pt>
                <c:pt idx="1">
                  <c:v>0.17000000000000004</c:v>
                </c:pt>
              </c:numCache>
            </c:numRef>
          </c:val>
          <c:extLst>
            <c:ext xmlns:c16="http://schemas.microsoft.com/office/drawing/2014/chart" uri="{C3380CC4-5D6E-409C-BE32-E72D297353CC}">
              <c16:uniqueId val="{00000004-3AF1-4916-9B57-5A441FAC6536}"/>
            </c:ext>
          </c:extLst>
        </c:ser>
        <c:dLbls>
          <c:showLegendKey val="0"/>
          <c:showVal val="0"/>
          <c:showCatName val="0"/>
          <c:showSerName val="0"/>
          <c:showPercent val="0"/>
          <c:showBubbleSize val="0"/>
          <c:showLeaderLines val="0"/>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1408694106796"/>
          <c:y val="0.10142733882077253"/>
          <c:w val="0.79717182611786408"/>
          <c:h val="0.79714593516062771"/>
        </c:manualLayout>
      </c:layout>
      <c:doughnutChart>
        <c:varyColors val="0"/>
        <c:ser>
          <c:idx val="0"/>
          <c:order val="0"/>
          <c:tx>
            <c:strRef>
              <c:f>Sheet1!$B$1</c:f>
              <c:strCache>
                <c:ptCount val="1"/>
                <c:pt idx="0">
                  <c:v>Sales</c:v>
                </c:pt>
              </c:strCache>
            </c:strRef>
          </c:tx>
          <c:spPr>
            <a:solidFill>
              <a:schemeClr val="accent1"/>
            </a:solidFill>
            <a:ln w="19050">
              <a:noFill/>
            </a:ln>
            <a:effectLst/>
          </c:spPr>
          <c:dPt>
            <c:idx val="0"/>
            <c:bubble3D val="0"/>
            <c:spPr>
              <a:solidFill>
                <a:srgbClr val="FFC000"/>
              </a:solidFill>
              <a:ln w="19050">
                <a:noFill/>
              </a:ln>
              <a:effectLst/>
            </c:spPr>
            <c:extLst>
              <c:ext xmlns:c16="http://schemas.microsoft.com/office/drawing/2014/chart" uri="{C3380CC4-5D6E-409C-BE32-E72D297353CC}">
                <c16:uniqueId val="{00000001-FE04-4152-91A7-73A843C16952}"/>
              </c:ext>
            </c:extLst>
          </c:dPt>
          <c:dPt>
            <c:idx val="1"/>
            <c:bubble3D val="0"/>
            <c:spPr>
              <a:noFill/>
              <a:ln w="19050">
                <a:noFill/>
              </a:ln>
              <a:effectLst/>
            </c:spPr>
            <c:extLst>
              <c:ext xmlns:c16="http://schemas.microsoft.com/office/drawing/2014/chart" uri="{C3380CC4-5D6E-409C-BE32-E72D297353CC}">
                <c16:uniqueId val="{00000003-FE04-4152-91A7-73A843C16952}"/>
              </c:ext>
            </c:extLst>
          </c:dPt>
          <c:dLbls>
            <c:dLbl>
              <c:idx val="0"/>
              <c:layout>
                <c:manualLayout>
                  <c:x val="-0.12928544522212501"/>
                  <c:y val="-0.31911489435124396"/>
                </c:manualLayout>
              </c:layout>
              <c:tx>
                <c:rich>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fld id="{857C2360-0166-43D0-ADF6-D455675720A2}" type="VALUE">
                      <a:rPr lang="en-US" sz="3200" b="1" spc="-150">
                        <a:solidFill>
                          <a:schemeClr val="accent1">
                            <a:lumMod val="20000"/>
                            <a:lumOff val="80000"/>
                          </a:schemeClr>
                        </a:solidFill>
                      </a:rPr>
                      <a:pPr>
                        <a:defRPr sz="3200" spc="-150">
                          <a:solidFill>
                            <a:schemeClr val="accent1">
                              <a:lumMod val="20000"/>
                              <a:lumOff val="80000"/>
                            </a:schemeClr>
                          </a:solidFill>
                        </a:defRPr>
                      </a:pPr>
                      <a:t>[VALUE]</a:t>
                    </a:fld>
                    <a:endParaRPr lang="en-GB"/>
                  </a:p>
                </c:rich>
              </c:tx>
              <c:numFmt formatCode="0%" sourceLinked="0"/>
              <c:spPr>
                <a:noFill/>
                <a:ln>
                  <a:noFill/>
                </a:ln>
                <a:effectLst/>
              </c:spPr>
              <c:txPr>
                <a:bodyPr rot="0" spcFirstLastPara="1" vertOverflow="ellipsis" vert="horz" wrap="none" lIns="0" tIns="0" rIns="0" bIns="182880" anchor="ctr" anchorCtr="1">
                  <a:noAutofit/>
                </a:bodyPr>
                <a:lstStyle/>
                <a:p>
                  <a:pPr>
                    <a:defRPr sz="3200" b="0" i="0" u="none" strike="noStrike" kern="1200" spc="-150" baseline="0">
                      <a:solidFill>
                        <a:schemeClr val="accent1">
                          <a:lumMod val="20000"/>
                          <a:lumOff val="80000"/>
                        </a:schemeClr>
                      </a:solidFill>
                      <a:latin typeface="+mn-lt"/>
                      <a:ea typeface="+mn-ea"/>
                      <a:cs typeface="+mn-cs"/>
                    </a:defRPr>
                  </a:pPr>
                  <a:endParaRPr lang="en-GB"/>
                </a:p>
              </c:txPr>
              <c:showLegendKey val="0"/>
              <c:showVal val="0"/>
              <c:showCatName val="0"/>
              <c:showSerName val="0"/>
              <c:showPercent val="1"/>
              <c:showBubbleSize val="0"/>
              <c:extLst>
                <c:ext xmlns:c15="http://schemas.microsoft.com/office/drawing/2012/chart" uri="{CE6537A1-D6FC-4f65-9D91-7224C49458BB}">
                  <c15:layout>
                    <c:manualLayout>
                      <c:w val="0.53316317307014671"/>
                      <c:h val="0.3595555468401469"/>
                    </c:manualLayout>
                  </c15:layout>
                  <c15:dlblFieldTable/>
                  <c15:showDataLabelsRange val="0"/>
                </c:ext>
                <c:ext xmlns:c16="http://schemas.microsoft.com/office/drawing/2014/chart" uri="{C3380CC4-5D6E-409C-BE32-E72D297353CC}">
                  <c16:uniqueId val="{00000001-FE04-4152-91A7-73A843C16952}"/>
                </c:ext>
              </c:extLst>
            </c:dLbl>
            <c:dLbl>
              <c:idx val="1"/>
              <c:delete val="1"/>
              <c:extLst>
                <c:ext xmlns:c15="http://schemas.microsoft.com/office/drawing/2012/chart" uri="{CE6537A1-D6FC-4f65-9D91-7224C49458BB}"/>
                <c:ext xmlns:c16="http://schemas.microsoft.com/office/drawing/2014/chart" uri="{C3380CC4-5D6E-409C-BE32-E72D297353CC}">
                  <c16:uniqueId val="{00000003-FE04-4152-91A7-73A843C169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Enter your Number</c:v>
                </c:pt>
                <c:pt idx="1">
                  <c:v>Formula =100%-B2</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4-FE04-4152-91A7-73A843C16952}"/>
            </c:ext>
          </c:extLst>
        </c:ser>
        <c:dLbls>
          <c:showLegendKey val="0"/>
          <c:showVal val="0"/>
          <c:showCatName val="0"/>
          <c:showSerName val="0"/>
          <c:showPercent val="0"/>
          <c:showBubbleSize val="0"/>
          <c:showLeaderLines val="0"/>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6_3CD5CA9C.xml><?xml version="1.0" encoding="utf-8"?>
<p188:cmLst xmlns:a="http://schemas.openxmlformats.org/drawingml/2006/main" xmlns:r="http://schemas.openxmlformats.org/officeDocument/2006/relationships" xmlns:p188="http://schemas.microsoft.com/office/powerpoint/2018/8/main">
  <p188:cm id="{DE188EB5-C0AB-43E8-87BA-7D9D7488FB45}" authorId="{3F1A6616-66B6-F215-29C7-79206D439089}" created="2026-03-24T14:07:05.438" startDate="2026-03-24T14:07:05.438" dueDate="2026-03-24T14:07:05.438" assignedTo="{2E124EB2-96F9-1D56-D71F-75294E30712B}" title="@Sara Martin do you want to remove slide 23 as you mention screeners here and this would be repeated information?">
    <pc:sldMkLst xmlns:pc="http://schemas.microsoft.com/office/powerpoint/2013/main/command">
      <pc:docMk/>
      <pc:sldMk cId="1020643996" sldId="358"/>
    </pc:sldMkLst>
    <p188:replyLst>
      <p188:reply id="{82563962-0836-4A65-9955-DAEF6C29B76A}" authorId="{2E124EB2-96F9-1D56-D71F-75294E30712B}" created="2026-03-24T14:09:33.400">
        <p188:txBody>
          <a:bodyPr/>
          <a:lstStyle/>
          <a:p>
            <a:r>
              <a:rPr lang="en-US"/>
              <a:t>No keep it as I'll literally just mention whereas your slide can explain the chn that can be referred and what for</a:t>
            </a:r>
          </a:p>
        </p188:txBody>
      </p188:reply>
    </p188:replyLst>
    <p188:txBody>
      <a:bodyPr/>
      <a:lstStyle/>
      <a:p>
        <a:r>
          <a:rPr lang="en-GB"/>
          <a:t>[@Sara Martin] do you want to remove slide 23 as you mention screeners here and this would be repeated information? </a:t>
        </a:r>
      </a:p>
    </p188:txBody>
    <p188:extLst>
      <p:ext xmlns:p="http://schemas.openxmlformats.org/presentationml/2006/main" uri="{5BB2D875-25FF-4072-B9AC-8F64D62656EB}">
        <p228:taskDetails xmlns:p228="http://schemas.microsoft.com/office/powerpoint/2022/08/main">
          <p228:history>
            <p228:event time="2026-03-24T14:07:05.438" id="{8EA34844-B817-450C-8133-3A9FFFD92F8B}">
              <p228:atrbtn authorId="{3F1A6616-66B6-F215-29C7-79206D439089}"/>
              <p228:anchr>
                <p228:comment id="{DE188EB5-C0AB-43E8-87BA-7D9D7488FB45}"/>
              </p228:anchr>
              <p228:add/>
            </p228:event>
            <p228:event time="2026-03-24T14:07:05.438" id="{4EFC0080-5A51-46A8-8E9D-D085AA95059E}">
              <p228:atrbtn authorId="{3F1A6616-66B6-F215-29C7-79206D439089}"/>
              <p228:anchr>
                <p228:comment id="{DE188EB5-C0AB-43E8-87BA-7D9D7488FB45}"/>
              </p228:anchr>
              <p228:asgn authorId="{2E124EB2-96F9-1D56-D71F-75294E30712B}"/>
            </p228:event>
            <p228:event time="2026-03-24T14:07:05.438" id="{EC12C46B-609E-4A5D-BBCC-4D2CCA274656}">
              <p228:atrbtn authorId="{3F1A6616-66B6-F215-29C7-79206D439089}"/>
              <p228:anchr>
                <p228:comment id="{DE188EB5-C0AB-43E8-87BA-7D9D7488FB45}"/>
              </p228:anchr>
              <p228:title val="@Sara Martin do you want to remove slide 23 as you mention screeners here and this would be repeated information?"/>
            </p228:event>
            <p228:event time="2026-03-24T14:07:05.438" id="{0B6A9381-99E1-4C04-B21C-EF1936ACA81E}">
              <p228:atrbtn authorId="{3F1A6616-66B6-F215-29C7-79206D439089}"/>
              <p228:anchr>
                <p228:comment id="{DE188EB5-C0AB-43E8-87BA-7D9D7488FB45}"/>
              </p228:anchr>
              <p228:date stDt="2026-03-24T14:07:05.438" endDt="2026-03-24T14:07:05.438"/>
            </p228:event>
          </p228:history>
        </p228:taskDetails>
      </p:ext>
    </p188:extLst>
  </p188:cm>
</p188:cmLst>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ata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B0D1A-44AC-48D5-99D3-FE3F6B7A935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2B96460-C536-46D3-B529-31BF4ABD5688}">
      <dgm:prSet/>
      <dgm:spPr/>
      <dgm:t>
        <a:bodyPr/>
        <a:lstStyle/>
        <a:p>
          <a:r>
            <a:rPr lang="en-GB"/>
            <a:t>To understand what the </a:t>
          </a:r>
          <a:r>
            <a:rPr lang="en-GB" i="1"/>
            <a:t>Building Stronger Foundations </a:t>
          </a:r>
          <a:r>
            <a:rPr lang="en-GB"/>
            <a:t>programme entails and how it links to the national ARC awards</a:t>
          </a:r>
          <a:endParaRPr lang="en-US"/>
        </a:p>
      </dgm:t>
    </dgm:pt>
    <dgm:pt modelId="{70E12321-F4FC-44D3-9C65-EA4DCA0DF4AC}" type="parTrans" cxnId="{44E10D3E-3676-4B58-A52F-B18932AB875B}">
      <dgm:prSet/>
      <dgm:spPr/>
      <dgm:t>
        <a:bodyPr/>
        <a:lstStyle/>
        <a:p>
          <a:endParaRPr lang="en-US"/>
        </a:p>
      </dgm:t>
    </dgm:pt>
    <dgm:pt modelId="{054D50C3-41E4-41FD-945A-D98BCB6A4F7A}" type="sibTrans" cxnId="{44E10D3E-3676-4B58-A52F-B18932AB875B}">
      <dgm:prSet/>
      <dgm:spPr/>
      <dgm:t>
        <a:bodyPr/>
        <a:lstStyle/>
        <a:p>
          <a:endParaRPr lang="en-US"/>
        </a:p>
      </dgm:t>
    </dgm:pt>
    <dgm:pt modelId="{D6C22779-5AB2-4067-B710-225E6366124A}">
      <dgm:prSet/>
      <dgm:spPr/>
      <dgm:t>
        <a:bodyPr/>
        <a:lstStyle/>
        <a:p>
          <a:r>
            <a:rPr lang="en-GB"/>
            <a:t>To have a clear idea of what is involved in taking part</a:t>
          </a:r>
          <a:endParaRPr lang="en-US"/>
        </a:p>
      </dgm:t>
    </dgm:pt>
    <dgm:pt modelId="{4BAFF2B6-CC83-4D78-824C-E00E56AB1D2B}" type="parTrans" cxnId="{9642AD7A-23E9-4953-B52B-6084F731BA05}">
      <dgm:prSet/>
      <dgm:spPr/>
      <dgm:t>
        <a:bodyPr/>
        <a:lstStyle/>
        <a:p>
          <a:endParaRPr lang="en-US"/>
        </a:p>
      </dgm:t>
    </dgm:pt>
    <dgm:pt modelId="{2264A60E-116A-469D-B2F1-4C0A345FE486}" type="sibTrans" cxnId="{9642AD7A-23E9-4953-B52B-6084F731BA05}">
      <dgm:prSet/>
      <dgm:spPr/>
      <dgm:t>
        <a:bodyPr/>
        <a:lstStyle/>
        <a:p>
          <a:endParaRPr lang="en-US"/>
        </a:p>
      </dgm:t>
    </dgm:pt>
    <dgm:pt modelId="{89D45D26-5E07-4ED1-9E23-9EBE03EA2561}">
      <dgm:prSet/>
      <dgm:spPr/>
      <dgm:t>
        <a:bodyPr/>
        <a:lstStyle/>
        <a:p>
          <a:r>
            <a:rPr lang="en-GB"/>
            <a:t>To understand how to complete the audit and become familiar with the Impact and development plan – two key evidence-based documents needed for certification</a:t>
          </a:r>
          <a:endParaRPr lang="en-US"/>
        </a:p>
      </dgm:t>
    </dgm:pt>
    <dgm:pt modelId="{FCEFB89D-78B4-4C15-AC7E-E600BA35D224}" type="parTrans" cxnId="{91D55C0A-FE52-434C-8358-654B29F948E8}">
      <dgm:prSet/>
      <dgm:spPr/>
      <dgm:t>
        <a:bodyPr/>
        <a:lstStyle/>
        <a:p>
          <a:endParaRPr lang="en-US"/>
        </a:p>
      </dgm:t>
    </dgm:pt>
    <dgm:pt modelId="{7B51B17F-6429-4965-A7DE-312D00F9D3CE}" type="sibTrans" cxnId="{91D55C0A-FE52-434C-8358-654B29F948E8}">
      <dgm:prSet/>
      <dgm:spPr/>
      <dgm:t>
        <a:bodyPr/>
        <a:lstStyle/>
        <a:p>
          <a:endParaRPr lang="en-US"/>
        </a:p>
      </dgm:t>
    </dgm:pt>
    <dgm:pt modelId="{5F804C0E-51CF-4384-BD52-A55706D2BAD5}" type="pres">
      <dgm:prSet presAssocID="{150B0D1A-44AC-48D5-99D3-FE3F6B7A935E}" presName="root" presStyleCnt="0">
        <dgm:presLayoutVars>
          <dgm:dir/>
          <dgm:resizeHandles val="exact"/>
        </dgm:presLayoutVars>
      </dgm:prSet>
      <dgm:spPr/>
    </dgm:pt>
    <dgm:pt modelId="{84183A55-771B-4801-A6D2-B1C269EAAFBF}" type="pres">
      <dgm:prSet presAssocID="{D2B96460-C536-46D3-B529-31BF4ABD5688}" presName="compNode" presStyleCnt="0"/>
      <dgm:spPr/>
    </dgm:pt>
    <dgm:pt modelId="{74779A2A-AD16-4502-87EF-6EBD0AD0F3C6}" type="pres">
      <dgm:prSet presAssocID="{D2B96460-C536-46D3-B529-31BF4ABD5688}" presName="bgRect" presStyleLbl="bgShp" presStyleIdx="0" presStyleCnt="3"/>
      <dgm:spPr/>
    </dgm:pt>
    <dgm:pt modelId="{B6469BCF-5BE9-4C0E-B089-C738B23E4F43}" type="pres">
      <dgm:prSet presAssocID="{D2B96460-C536-46D3-B529-31BF4ABD5688}"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rophy"/>
        </a:ext>
      </dgm:extLst>
    </dgm:pt>
    <dgm:pt modelId="{B478EF68-3DAC-4224-AEF0-0278C39B5F52}" type="pres">
      <dgm:prSet presAssocID="{D2B96460-C536-46D3-B529-31BF4ABD5688}" presName="spaceRect" presStyleCnt="0"/>
      <dgm:spPr/>
    </dgm:pt>
    <dgm:pt modelId="{F72808E3-E5E5-43AF-A2E8-95A30BDA080F}" type="pres">
      <dgm:prSet presAssocID="{D2B96460-C536-46D3-B529-31BF4ABD5688}" presName="parTx" presStyleLbl="revTx" presStyleIdx="0" presStyleCnt="3">
        <dgm:presLayoutVars>
          <dgm:chMax val="0"/>
          <dgm:chPref val="0"/>
        </dgm:presLayoutVars>
      </dgm:prSet>
      <dgm:spPr/>
    </dgm:pt>
    <dgm:pt modelId="{1516A064-24C7-4F5B-A424-A7718714A935}" type="pres">
      <dgm:prSet presAssocID="{054D50C3-41E4-41FD-945A-D98BCB6A4F7A}" presName="sibTrans" presStyleCnt="0"/>
      <dgm:spPr/>
    </dgm:pt>
    <dgm:pt modelId="{3023A669-9C8D-46EB-A24F-2F993081AE21}" type="pres">
      <dgm:prSet presAssocID="{D6C22779-5AB2-4067-B710-225E6366124A}" presName="compNode" presStyleCnt="0"/>
      <dgm:spPr/>
    </dgm:pt>
    <dgm:pt modelId="{91D875BB-377A-44E4-BBD6-29353DC53552}" type="pres">
      <dgm:prSet presAssocID="{D6C22779-5AB2-4067-B710-225E6366124A}" presName="bgRect" presStyleLbl="bgShp" presStyleIdx="1" presStyleCnt="3"/>
      <dgm:spPr/>
    </dgm:pt>
    <dgm:pt modelId="{878570BF-18EC-491E-BE47-F43A9BAEDDB0}" type="pres">
      <dgm:prSet presAssocID="{D6C22779-5AB2-4067-B710-225E6366124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6082635A-4EE9-42C4-BB77-32338FBC7D3F}" type="pres">
      <dgm:prSet presAssocID="{D6C22779-5AB2-4067-B710-225E6366124A}" presName="spaceRect" presStyleCnt="0"/>
      <dgm:spPr/>
    </dgm:pt>
    <dgm:pt modelId="{D2AA94C2-4470-4B63-9696-797E1C4EB04C}" type="pres">
      <dgm:prSet presAssocID="{D6C22779-5AB2-4067-B710-225E6366124A}" presName="parTx" presStyleLbl="revTx" presStyleIdx="1" presStyleCnt="3">
        <dgm:presLayoutVars>
          <dgm:chMax val="0"/>
          <dgm:chPref val="0"/>
        </dgm:presLayoutVars>
      </dgm:prSet>
      <dgm:spPr/>
    </dgm:pt>
    <dgm:pt modelId="{F0A61074-7E8B-47A1-A0D4-A5F3B0C27E13}" type="pres">
      <dgm:prSet presAssocID="{2264A60E-116A-469D-B2F1-4C0A345FE486}" presName="sibTrans" presStyleCnt="0"/>
      <dgm:spPr/>
    </dgm:pt>
    <dgm:pt modelId="{F0C590BC-EB0A-4AF6-8913-DD18B2E56F23}" type="pres">
      <dgm:prSet presAssocID="{89D45D26-5E07-4ED1-9E23-9EBE03EA2561}" presName="compNode" presStyleCnt="0"/>
      <dgm:spPr/>
    </dgm:pt>
    <dgm:pt modelId="{4F197859-C8D0-444E-A022-1CD640397CC3}" type="pres">
      <dgm:prSet presAssocID="{89D45D26-5E07-4ED1-9E23-9EBE03EA2561}" presName="bgRect" presStyleLbl="bgShp" presStyleIdx="2" presStyleCnt="3"/>
      <dgm:spPr/>
    </dgm:pt>
    <dgm:pt modelId="{959887E5-77B7-4F6C-8F18-573DD897B806}" type="pres">
      <dgm:prSet presAssocID="{89D45D26-5E07-4ED1-9E23-9EBE03EA2561}"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3C1AA769-FC28-4C59-9E83-F25A0B5EEEB6}" type="pres">
      <dgm:prSet presAssocID="{89D45D26-5E07-4ED1-9E23-9EBE03EA2561}" presName="spaceRect" presStyleCnt="0"/>
      <dgm:spPr/>
    </dgm:pt>
    <dgm:pt modelId="{1458C4E9-9C32-4452-B269-E4F287C4D29D}" type="pres">
      <dgm:prSet presAssocID="{89D45D26-5E07-4ED1-9E23-9EBE03EA2561}" presName="parTx" presStyleLbl="revTx" presStyleIdx="2" presStyleCnt="3">
        <dgm:presLayoutVars>
          <dgm:chMax val="0"/>
          <dgm:chPref val="0"/>
        </dgm:presLayoutVars>
      </dgm:prSet>
      <dgm:spPr/>
    </dgm:pt>
  </dgm:ptLst>
  <dgm:cxnLst>
    <dgm:cxn modelId="{91D55C0A-FE52-434C-8358-654B29F948E8}" srcId="{150B0D1A-44AC-48D5-99D3-FE3F6B7A935E}" destId="{89D45D26-5E07-4ED1-9E23-9EBE03EA2561}" srcOrd="2" destOrd="0" parTransId="{FCEFB89D-78B4-4C15-AC7E-E600BA35D224}" sibTransId="{7B51B17F-6429-4965-A7DE-312D00F9D3CE}"/>
    <dgm:cxn modelId="{44E10D3E-3676-4B58-A52F-B18932AB875B}" srcId="{150B0D1A-44AC-48D5-99D3-FE3F6B7A935E}" destId="{D2B96460-C536-46D3-B529-31BF4ABD5688}" srcOrd="0" destOrd="0" parTransId="{70E12321-F4FC-44D3-9C65-EA4DCA0DF4AC}" sibTransId="{054D50C3-41E4-41FD-945A-D98BCB6A4F7A}"/>
    <dgm:cxn modelId="{4B17D562-AD31-4060-A950-6C9CD382C556}" type="presOf" srcId="{D6C22779-5AB2-4067-B710-225E6366124A}" destId="{D2AA94C2-4470-4B63-9696-797E1C4EB04C}" srcOrd="0" destOrd="0" presId="urn:microsoft.com/office/officeart/2018/2/layout/IconVerticalSolidList"/>
    <dgm:cxn modelId="{3E80F444-7CEA-4499-8EA3-6E27B3B5673E}" type="presOf" srcId="{89D45D26-5E07-4ED1-9E23-9EBE03EA2561}" destId="{1458C4E9-9C32-4452-B269-E4F287C4D29D}" srcOrd="0" destOrd="0" presId="urn:microsoft.com/office/officeart/2018/2/layout/IconVerticalSolidList"/>
    <dgm:cxn modelId="{9642AD7A-23E9-4953-B52B-6084F731BA05}" srcId="{150B0D1A-44AC-48D5-99D3-FE3F6B7A935E}" destId="{D6C22779-5AB2-4067-B710-225E6366124A}" srcOrd="1" destOrd="0" parTransId="{4BAFF2B6-CC83-4D78-824C-E00E56AB1D2B}" sibTransId="{2264A60E-116A-469D-B2F1-4C0A345FE486}"/>
    <dgm:cxn modelId="{8991CF92-FCF8-47F8-8771-B97FB5C25DAC}" type="presOf" srcId="{D2B96460-C536-46D3-B529-31BF4ABD5688}" destId="{F72808E3-E5E5-43AF-A2E8-95A30BDA080F}" srcOrd="0" destOrd="0" presId="urn:microsoft.com/office/officeart/2018/2/layout/IconVerticalSolidList"/>
    <dgm:cxn modelId="{F59DF3C9-B195-4079-884E-F3BD9F40075D}" type="presOf" srcId="{150B0D1A-44AC-48D5-99D3-FE3F6B7A935E}" destId="{5F804C0E-51CF-4384-BD52-A55706D2BAD5}" srcOrd="0" destOrd="0" presId="urn:microsoft.com/office/officeart/2018/2/layout/IconVerticalSolidList"/>
    <dgm:cxn modelId="{A1AAE98B-ABEE-4F53-9D31-1F11976DAB79}" type="presParOf" srcId="{5F804C0E-51CF-4384-BD52-A55706D2BAD5}" destId="{84183A55-771B-4801-A6D2-B1C269EAAFBF}" srcOrd="0" destOrd="0" presId="urn:microsoft.com/office/officeart/2018/2/layout/IconVerticalSolidList"/>
    <dgm:cxn modelId="{5BBABB07-9D75-49BF-A47F-01326481324B}" type="presParOf" srcId="{84183A55-771B-4801-A6D2-B1C269EAAFBF}" destId="{74779A2A-AD16-4502-87EF-6EBD0AD0F3C6}" srcOrd="0" destOrd="0" presId="urn:microsoft.com/office/officeart/2018/2/layout/IconVerticalSolidList"/>
    <dgm:cxn modelId="{D04B7B83-6F06-456D-87A5-75ADBEC4976D}" type="presParOf" srcId="{84183A55-771B-4801-A6D2-B1C269EAAFBF}" destId="{B6469BCF-5BE9-4C0E-B089-C738B23E4F43}" srcOrd="1" destOrd="0" presId="urn:microsoft.com/office/officeart/2018/2/layout/IconVerticalSolidList"/>
    <dgm:cxn modelId="{A39E8AB8-80D4-44C7-8548-CB4B3E304FF7}" type="presParOf" srcId="{84183A55-771B-4801-A6D2-B1C269EAAFBF}" destId="{B478EF68-3DAC-4224-AEF0-0278C39B5F52}" srcOrd="2" destOrd="0" presId="urn:microsoft.com/office/officeart/2018/2/layout/IconVerticalSolidList"/>
    <dgm:cxn modelId="{4CC2CAD5-6F17-460A-95DE-B4F074A11F48}" type="presParOf" srcId="{84183A55-771B-4801-A6D2-B1C269EAAFBF}" destId="{F72808E3-E5E5-43AF-A2E8-95A30BDA080F}" srcOrd="3" destOrd="0" presId="urn:microsoft.com/office/officeart/2018/2/layout/IconVerticalSolidList"/>
    <dgm:cxn modelId="{077EC857-36B2-4400-8206-894E2A663AA7}" type="presParOf" srcId="{5F804C0E-51CF-4384-BD52-A55706D2BAD5}" destId="{1516A064-24C7-4F5B-A424-A7718714A935}" srcOrd="1" destOrd="0" presId="urn:microsoft.com/office/officeart/2018/2/layout/IconVerticalSolidList"/>
    <dgm:cxn modelId="{7239329A-907D-4AC7-B5A0-4224C1B78EC7}" type="presParOf" srcId="{5F804C0E-51CF-4384-BD52-A55706D2BAD5}" destId="{3023A669-9C8D-46EB-A24F-2F993081AE21}" srcOrd="2" destOrd="0" presId="urn:microsoft.com/office/officeart/2018/2/layout/IconVerticalSolidList"/>
    <dgm:cxn modelId="{C180D284-4481-4966-B3B8-03C8203870BD}" type="presParOf" srcId="{3023A669-9C8D-46EB-A24F-2F993081AE21}" destId="{91D875BB-377A-44E4-BBD6-29353DC53552}" srcOrd="0" destOrd="0" presId="urn:microsoft.com/office/officeart/2018/2/layout/IconVerticalSolidList"/>
    <dgm:cxn modelId="{46AAFEDC-8C3C-4279-B807-D21F0E97E3FB}" type="presParOf" srcId="{3023A669-9C8D-46EB-A24F-2F993081AE21}" destId="{878570BF-18EC-491E-BE47-F43A9BAEDDB0}" srcOrd="1" destOrd="0" presId="urn:microsoft.com/office/officeart/2018/2/layout/IconVerticalSolidList"/>
    <dgm:cxn modelId="{D45FD50C-E18B-47C3-A598-AD034060D36F}" type="presParOf" srcId="{3023A669-9C8D-46EB-A24F-2F993081AE21}" destId="{6082635A-4EE9-42C4-BB77-32338FBC7D3F}" srcOrd="2" destOrd="0" presId="urn:microsoft.com/office/officeart/2018/2/layout/IconVerticalSolidList"/>
    <dgm:cxn modelId="{D415C337-17CA-4993-A278-3EF0DC887462}" type="presParOf" srcId="{3023A669-9C8D-46EB-A24F-2F993081AE21}" destId="{D2AA94C2-4470-4B63-9696-797E1C4EB04C}" srcOrd="3" destOrd="0" presId="urn:microsoft.com/office/officeart/2018/2/layout/IconVerticalSolidList"/>
    <dgm:cxn modelId="{96293E91-7C83-4D51-870C-F1A532D385B6}" type="presParOf" srcId="{5F804C0E-51CF-4384-BD52-A55706D2BAD5}" destId="{F0A61074-7E8B-47A1-A0D4-A5F3B0C27E13}" srcOrd="3" destOrd="0" presId="urn:microsoft.com/office/officeart/2018/2/layout/IconVerticalSolidList"/>
    <dgm:cxn modelId="{E4CD85DB-C330-4190-8EEA-79C7F835F110}" type="presParOf" srcId="{5F804C0E-51CF-4384-BD52-A55706D2BAD5}" destId="{F0C590BC-EB0A-4AF6-8913-DD18B2E56F23}" srcOrd="4" destOrd="0" presId="urn:microsoft.com/office/officeart/2018/2/layout/IconVerticalSolidList"/>
    <dgm:cxn modelId="{8FC34B71-8AD0-49AF-BA02-6E2D30871495}" type="presParOf" srcId="{F0C590BC-EB0A-4AF6-8913-DD18B2E56F23}" destId="{4F197859-C8D0-444E-A022-1CD640397CC3}" srcOrd="0" destOrd="0" presId="urn:microsoft.com/office/officeart/2018/2/layout/IconVerticalSolidList"/>
    <dgm:cxn modelId="{23568F71-497A-4D61-B622-135F698E3DEA}" type="presParOf" srcId="{F0C590BC-EB0A-4AF6-8913-DD18B2E56F23}" destId="{959887E5-77B7-4F6C-8F18-573DD897B806}" srcOrd="1" destOrd="0" presId="urn:microsoft.com/office/officeart/2018/2/layout/IconVerticalSolidList"/>
    <dgm:cxn modelId="{B5629141-AE2B-4E59-989B-78B8B2FA64E1}" type="presParOf" srcId="{F0C590BC-EB0A-4AF6-8913-DD18B2E56F23}" destId="{3C1AA769-FC28-4C59-9E83-F25A0B5EEEB6}" srcOrd="2" destOrd="0" presId="urn:microsoft.com/office/officeart/2018/2/layout/IconVerticalSolidList"/>
    <dgm:cxn modelId="{0AF4B49E-8186-4D84-8777-598EEBF75780}" type="presParOf" srcId="{F0C590BC-EB0A-4AF6-8913-DD18B2E56F23}" destId="{1458C4E9-9C32-4452-B269-E4F287C4D2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E2DB48-CCA4-4CD6-9155-EFE406C4057D}"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87BA8040-1190-480D-8027-3E575539E88D}">
      <dgm:prSet/>
      <dgm:spPr/>
      <dgm:t>
        <a:bodyPr/>
        <a:lstStyle/>
        <a:p>
          <a:r>
            <a:rPr lang="en-GB"/>
            <a:t>Led and shaped by you and your school’s priorities</a:t>
          </a:r>
          <a:endParaRPr lang="en-US"/>
        </a:p>
      </dgm:t>
    </dgm:pt>
    <dgm:pt modelId="{C151A01A-FE43-4A4D-9BD0-117E96CC6821}" type="parTrans" cxnId="{AE12D32A-8AEB-4198-8AC5-F77F125E2A21}">
      <dgm:prSet/>
      <dgm:spPr/>
      <dgm:t>
        <a:bodyPr/>
        <a:lstStyle/>
        <a:p>
          <a:endParaRPr lang="en-US"/>
        </a:p>
      </dgm:t>
    </dgm:pt>
    <dgm:pt modelId="{4BA15A66-E23E-493C-9F93-5458511E0E88}" type="sibTrans" cxnId="{AE12D32A-8AEB-4198-8AC5-F77F125E2A21}">
      <dgm:prSet/>
      <dgm:spPr/>
      <dgm:t>
        <a:bodyPr/>
        <a:lstStyle/>
        <a:p>
          <a:endParaRPr lang="en-US"/>
        </a:p>
      </dgm:t>
    </dgm:pt>
    <dgm:pt modelId="{788D83AD-5FEF-4739-99C3-E356B16A8602}">
      <dgm:prSet/>
      <dgm:spPr/>
      <dgm:t>
        <a:bodyPr/>
        <a:lstStyle/>
        <a:p>
          <a:r>
            <a:rPr lang="en-GB"/>
            <a:t>Flexible use of funded EP time for your chosen areas of development (e.g. strategic or systemic, additional staff training, a chosen area of focus such a play times)</a:t>
          </a:r>
          <a:endParaRPr lang="en-US"/>
        </a:p>
      </dgm:t>
    </dgm:pt>
    <dgm:pt modelId="{CFF88510-7E07-4FB7-A4B1-0A91BB15816F}" type="parTrans" cxnId="{BF12DEF2-02CB-48C0-AAA7-84C726618C1F}">
      <dgm:prSet/>
      <dgm:spPr/>
      <dgm:t>
        <a:bodyPr/>
        <a:lstStyle/>
        <a:p>
          <a:endParaRPr lang="en-US"/>
        </a:p>
      </dgm:t>
    </dgm:pt>
    <dgm:pt modelId="{62E27050-822B-482F-8240-29D86B7CBBC9}" type="sibTrans" cxnId="{BF12DEF2-02CB-48C0-AAA7-84C726618C1F}">
      <dgm:prSet/>
      <dgm:spPr/>
      <dgm:t>
        <a:bodyPr/>
        <a:lstStyle/>
        <a:p>
          <a:endParaRPr lang="en-US"/>
        </a:p>
      </dgm:t>
    </dgm:pt>
    <dgm:pt modelId="{6614B8BE-994E-46FF-AEC2-042233212AE3}">
      <dgm:prSet/>
      <dgm:spPr/>
      <dgm:t>
        <a:bodyPr/>
        <a:lstStyle/>
        <a:p>
          <a:r>
            <a:rPr lang="en-GB"/>
            <a:t>Access to refer children under Virtual School remit for funded SaLT and EP assessments</a:t>
          </a:r>
          <a:endParaRPr lang="en-US"/>
        </a:p>
      </dgm:t>
    </dgm:pt>
    <dgm:pt modelId="{37B058E1-8755-4DDA-AE15-8F005E6FC427}" type="parTrans" cxnId="{EA2EE370-3EA5-4CAD-934E-AFF05EAF5EA7}">
      <dgm:prSet/>
      <dgm:spPr/>
      <dgm:t>
        <a:bodyPr/>
        <a:lstStyle/>
        <a:p>
          <a:endParaRPr lang="en-US"/>
        </a:p>
      </dgm:t>
    </dgm:pt>
    <dgm:pt modelId="{F57690E5-4319-4B6E-A789-A6E1530793E0}" type="sibTrans" cxnId="{EA2EE370-3EA5-4CAD-934E-AFF05EAF5EA7}">
      <dgm:prSet/>
      <dgm:spPr/>
      <dgm:t>
        <a:bodyPr/>
        <a:lstStyle/>
        <a:p>
          <a:endParaRPr lang="en-US"/>
        </a:p>
      </dgm:t>
    </dgm:pt>
    <dgm:pt modelId="{C958EC63-6756-41BE-B723-258FBB6A5559}">
      <dgm:prSet/>
      <dgm:spPr/>
      <dgm:t>
        <a:bodyPr/>
        <a:lstStyle/>
        <a:p>
          <a:r>
            <a:rPr lang="en-GB"/>
            <a:t>Funded membership to the Attachment &amp; Research Community (ARC) and their nationally recognised award pathways, certified via the Virtual School</a:t>
          </a:r>
          <a:endParaRPr lang="en-US"/>
        </a:p>
      </dgm:t>
    </dgm:pt>
    <dgm:pt modelId="{B881B9CB-C1ED-4E92-90A9-DB74D97A562D}" type="parTrans" cxnId="{8DB5DD51-B150-4660-83DE-47969AFD2B4D}">
      <dgm:prSet/>
      <dgm:spPr/>
      <dgm:t>
        <a:bodyPr/>
        <a:lstStyle/>
        <a:p>
          <a:endParaRPr lang="en-US"/>
        </a:p>
      </dgm:t>
    </dgm:pt>
    <dgm:pt modelId="{571F257C-9489-4170-9EE2-AEDFEA1C511C}" type="sibTrans" cxnId="{8DB5DD51-B150-4660-83DE-47969AFD2B4D}">
      <dgm:prSet/>
      <dgm:spPr/>
      <dgm:t>
        <a:bodyPr/>
        <a:lstStyle/>
        <a:p>
          <a:endParaRPr lang="en-US"/>
        </a:p>
      </dgm:t>
    </dgm:pt>
    <dgm:pt modelId="{845213FB-4DC9-402D-9227-A35F2E63DFE4}">
      <dgm:prSet/>
      <dgm:spPr/>
      <dgm:t>
        <a:bodyPr/>
        <a:lstStyle/>
        <a:p>
          <a:r>
            <a:rPr lang="en-GB"/>
            <a:t>Part of a growing network of schools in Sutton and beyond sharing practice and ideas</a:t>
          </a:r>
          <a:endParaRPr lang="en-US"/>
        </a:p>
      </dgm:t>
    </dgm:pt>
    <dgm:pt modelId="{AE413A20-5AFE-47B4-BD68-BB33477F86B0}" type="parTrans" cxnId="{9CDDA4A7-D788-4A1E-B422-80887815AD46}">
      <dgm:prSet/>
      <dgm:spPr/>
      <dgm:t>
        <a:bodyPr/>
        <a:lstStyle/>
        <a:p>
          <a:endParaRPr lang="en-US"/>
        </a:p>
      </dgm:t>
    </dgm:pt>
    <dgm:pt modelId="{72175D4D-446E-4C17-BB6D-5B22B63322F7}" type="sibTrans" cxnId="{9CDDA4A7-D788-4A1E-B422-80887815AD46}">
      <dgm:prSet/>
      <dgm:spPr/>
      <dgm:t>
        <a:bodyPr/>
        <a:lstStyle/>
        <a:p>
          <a:endParaRPr lang="en-US"/>
        </a:p>
      </dgm:t>
    </dgm:pt>
    <dgm:pt modelId="{DD724581-7153-4FE2-88B7-741D65646F78}">
      <dgm:prSet/>
      <dgm:spPr/>
      <dgm:t>
        <a:bodyPr/>
        <a:lstStyle/>
        <a:p>
          <a:r>
            <a:rPr lang="en-GB"/>
            <a:t>We offer BSF as a three-year package and beyond so you can plan ahead a longer-term strategy and build on activities each year</a:t>
          </a:r>
          <a:endParaRPr lang="en-US"/>
        </a:p>
      </dgm:t>
    </dgm:pt>
    <dgm:pt modelId="{D9FB03BE-1664-4BEC-AD31-DFC644113A44}" type="parTrans" cxnId="{764E4E6F-836C-42E2-A6A1-1D67B1DC72AC}">
      <dgm:prSet/>
      <dgm:spPr/>
      <dgm:t>
        <a:bodyPr/>
        <a:lstStyle/>
        <a:p>
          <a:endParaRPr lang="en-US"/>
        </a:p>
      </dgm:t>
    </dgm:pt>
    <dgm:pt modelId="{026A6E3F-FB8E-4BE2-8F3E-08E30FCF316B}" type="sibTrans" cxnId="{764E4E6F-836C-42E2-A6A1-1D67B1DC72AC}">
      <dgm:prSet/>
      <dgm:spPr/>
      <dgm:t>
        <a:bodyPr/>
        <a:lstStyle/>
        <a:p>
          <a:endParaRPr lang="en-US"/>
        </a:p>
      </dgm:t>
    </dgm:pt>
    <dgm:pt modelId="{E959C9A0-EC08-45DC-A98B-67753DD3DDB9}" type="pres">
      <dgm:prSet presAssocID="{F1E2DB48-CCA4-4CD6-9155-EFE406C4057D}" presName="diagram" presStyleCnt="0">
        <dgm:presLayoutVars>
          <dgm:dir/>
          <dgm:resizeHandles val="exact"/>
        </dgm:presLayoutVars>
      </dgm:prSet>
      <dgm:spPr/>
    </dgm:pt>
    <dgm:pt modelId="{17DEA1E9-B9C6-4C99-B3DC-285AA86C9091}" type="pres">
      <dgm:prSet presAssocID="{87BA8040-1190-480D-8027-3E575539E88D}" presName="node" presStyleLbl="node1" presStyleIdx="0" presStyleCnt="6">
        <dgm:presLayoutVars>
          <dgm:bulletEnabled val="1"/>
        </dgm:presLayoutVars>
      </dgm:prSet>
      <dgm:spPr/>
    </dgm:pt>
    <dgm:pt modelId="{59A008C7-6A5C-46C8-A8F5-CC27FCD150A7}" type="pres">
      <dgm:prSet presAssocID="{4BA15A66-E23E-493C-9F93-5458511E0E88}" presName="sibTrans" presStyleCnt="0"/>
      <dgm:spPr/>
    </dgm:pt>
    <dgm:pt modelId="{3E624151-A05B-43FE-BD13-42E889C35E67}" type="pres">
      <dgm:prSet presAssocID="{788D83AD-5FEF-4739-99C3-E356B16A8602}" presName="node" presStyleLbl="node1" presStyleIdx="1" presStyleCnt="6">
        <dgm:presLayoutVars>
          <dgm:bulletEnabled val="1"/>
        </dgm:presLayoutVars>
      </dgm:prSet>
      <dgm:spPr/>
    </dgm:pt>
    <dgm:pt modelId="{D1EFDB09-CA9B-4138-92F6-25D9D908D980}" type="pres">
      <dgm:prSet presAssocID="{62E27050-822B-482F-8240-29D86B7CBBC9}" presName="sibTrans" presStyleCnt="0"/>
      <dgm:spPr/>
    </dgm:pt>
    <dgm:pt modelId="{E96B4FCA-DF52-494F-A55E-EC5AC4878AC4}" type="pres">
      <dgm:prSet presAssocID="{6614B8BE-994E-46FF-AEC2-042233212AE3}" presName="node" presStyleLbl="node1" presStyleIdx="2" presStyleCnt="6">
        <dgm:presLayoutVars>
          <dgm:bulletEnabled val="1"/>
        </dgm:presLayoutVars>
      </dgm:prSet>
      <dgm:spPr/>
    </dgm:pt>
    <dgm:pt modelId="{14137D09-2360-4338-B552-A6503AE7D7A4}" type="pres">
      <dgm:prSet presAssocID="{F57690E5-4319-4B6E-A789-A6E1530793E0}" presName="sibTrans" presStyleCnt="0"/>
      <dgm:spPr/>
    </dgm:pt>
    <dgm:pt modelId="{E9122C55-CA9E-4A96-83BB-3CED1F5193F1}" type="pres">
      <dgm:prSet presAssocID="{C958EC63-6756-41BE-B723-258FBB6A5559}" presName="node" presStyleLbl="node1" presStyleIdx="3" presStyleCnt="6">
        <dgm:presLayoutVars>
          <dgm:bulletEnabled val="1"/>
        </dgm:presLayoutVars>
      </dgm:prSet>
      <dgm:spPr/>
    </dgm:pt>
    <dgm:pt modelId="{8D18784E-1F9F-4292-85E9-2427452537C0}" type="pres">
      <dgm:prSet presAssocID="{571F257C-9489-4170-9EE2-AEDFEA1C511C}" presName="sibTrans" presStyleCnt="0"/>
      <dgm:spPr/>
    </dgm:pt>
    <dgm:pt modelId="{E3894911-DA99-4810-9EC5-4CE751D6D55D}" type="pres">
      <dgm:prSet presAssocID="{845213FB-4DC9-402D-9227-A35F2E63DFE4}" presName="node" presStyleLbl="node1" presStyleIdx="4" presStyleCnt="6">
        <dgm:presLayoutVars>
          <dgm:bulletEnabled val="1"/>
        </dgm:presLayoutVars>
      </dgm:prSet>
      <dgm:spPr/>
    </dgm:pt>
    <dgm:pt modelId="{8D080002-3535-43E4-971B-77C1FCA63872}" type="pres">
      <dgm:prSet presAssocID="{72175D4D-446E-4C17-BB6D-5B22B63322F7}" presName="sibTrans" presStyleCnt="0"/>
      <dgm:spPr/>
    </dgm:pt>
    <dgm:pt modelId="{5BD3F38F-E1FA-4F6B-874E-4F92E0F9D0B6}" type="pres">
      <dgm:prSet presAssocID="{DD724581-7153-4FE2-88B7-741D65646F78}" presName="node" presStyleLbl="node1" presStyleIdx="5" presStyleCnt="6">
        <dgm:presLayoutVars>
          <dgm:bulletEnabled val="1"/>
        </dgm:presLayoutVars>
      </dgm:prSet>
      <dgm:spPr/>
    </dgm:pt>
  </dgm:ptLst>
  <dgm:cxnLst>
    <dgm:cxn modelId="{AE12D32A-8AEB-4198-8AC5-F77F125E2A21}" srcId="{F1E2DB48-CCA4-4CD6-9155-EFE406C4057D}" destId="{87BA8040-1190-480D-8027-3E575539E88D}" srcOrd="0" destOrd="0" parTransId="{C151A01A-FE43-4A4D-9BD0-117E96CC6821}" sibTransId="{4BA15A66-E23E-493C-9F93-5458511E0E88}"/>
    <dgm:cxn modelId="{934DF038-D18A-4AA9-A278-236432225131}" type="presOf" srcId="{DD724581-7153-4FE2-88B7-741D65646F78}" destId="{5BD3F38F-E1FA-4F6B-874E-4F92E0F9D0B6}" srcOrd="0" destOrd="0" presId="urn:microsoft.com/office/officeart/2005/8/layout/default"/>
    <dgm:cxn modelId="{D2254248-DBF3-4F7C-A886-7CF0405B2CE0}" type="presOf" srcId="{F1E2DB48-CCA4-4CD6-9155-EFE406C4057D}" destId="{E959C9A0-EC08-45DC-A98B-67753DD3DDB9}" srcOrd="0" destOrd="0" presId="urn:microsoft.com/office/officeart/2005/8/layout/default"/>
    <dgm:cxn modelId="{764E4E6F-836C-42E2-A6A1-1D67B1DC72AC}" srcId="{F1E2DB48-CCA4-4CD6-9155-EFE406C4057D}" destId="{DD724581-7153-4FE2-88B7-741D65646F78}" srcOrd="5" destOrd="0" parTransId="{D9FB03BE-1664-4BEC-AD31-DFC644113A44}" sibTransId="{026A6E3F-FB8E-4BE2-8F3E-08E30FCF316B}"/>
    <dgm:cxn modelId="{EA2EE370-3EA5-4CAD-934E-AFF05EAF5EA7}" srcId="{F1E2DB48-CCA4-4CD6-9155-EFE406C4057D}" destId="{6614B8BE-994E-46FF-AEC2-042233212AE3}" srcOrd="2" destOrd="0" parTransId="{37B058E1-8755-4DDA-AE15-8F005E6FC427}" sibTransId="{F57690E5-4319-4B6E-A789-A6E1530793E0}"/>
    <dgm:cxn modelId="{8DB5DD51-B150-4660-83DE-47969AFD2B4D}" srcId="{F1E2DB48-CCA4-4CD6-9155-EFE406C4057D}" destId="{C958EC63-6756-41BE-B723-258FBB6A5559}" srcOrd="3" destOrd="0" parTransId="{B881B9CB-C1ED-4E92-90A9-DB74D97A562D}" sibTransId="{571F257C-9489-4170-9EE2-AEDFEA1C511C}"/>
    <dgm:cxn modelId="{53E957A7-2D46-4BC3-85FB-E2E17FC615E0}" type="presOf" srcId="{6614B8BE-994E-46FF-AEC2-042233212AE3}" destId="{E96B4FCA-DF52-494F-A55E-EC5AC4878AC4}" srcOrd="0" destOrd="0" presId="urn:microsoft.com/office/officeart/2005/8/layout/default"/>
    <dgm:cxn modelId="{9CDDA4A7-D788-4A1E-B422-80887815AD46}" srcId="{F1E2DB48-CCA4-4CD6-9155-EFE406C4057D}" destId="{845213FB-4DC9-402D-9227-A35F2E63DFE4}" srcOrd="4" destOrd="0" parTransId="{AE413A20-5AFE-47B4-BD68-BB33477F86B0}" sibTransId="{72175D4D-446E-4C17-BB6D-5B22B63322F7}"/>
    <dgm:cxn modelId="{59522DB8-4173-415C-8087-A149DE79E849}" type="presOf" srcId="{845213FB-4DC9-402D-9227-A35F2E63DFE4}" destId="{E3894911-DA99-4810-9EC5-4CE751D6D55D}" srcOrd="0" destOrd="0" presId="urn:microsoft.com/office/officeart/2005/8/layout/default"/>
    <dgm:cxn modelId="{93CB8BC8-28FF-4B4E-A077-F24590AACA69}" type="presOf" srcId="{C958EC63-6756-41BE-B723-258FBB6A5559}" destId="{E9122C55-CA9E-4A96-83BB-3CED1F5193F1}" srcOrd="0" destOrd="0" presId="urn:microsoft.com/office/officeart/2005/8/layout/default"/>
    <dgm:cxn modelId="{B75F3ED4-60B7-4C1D-B95D-3545154D3DD6}" type="presOf" srcId="{87BA8040-1190-480D-8027-3E575539E88D}" destId="{17DEA1E9-B9C6-4C99-B3DC-285AA86C9091}" srcOrd="0" destOrd="0" presId="urn:microsoft.com/office/officeart/2005/8/layout/default"/>
    <dgm:cxn modelId="{BF12DEF2-02CB-48C0-AAA7-84C726618C1F}" srcId="{F1E2DB48-CCA4-4CD6-9155-EFE406C4057D}" destId="{788D83AD-5FEF-4739-99C3-E356B16A8602}" srcOrd="1" destOrd="0" parTransId="{CFF88510-7E07-4FB7-A4B1-0A91BB15816F}" sibTransId="{62E27050-822B-482F-8240-29D86B7CBBC9}"/>
    <dgm:cxn modelId="{AA3C22F8-E1EF-4368-8BC7-096B21F303F5}" type="presOf" srcId="{788D83AD-5FEF-4739-99C3-E356B16A8602}" destId="{3E624151-A05B-43FE-BD13-42E889C35E67}" srcOrd="0" destOrd="0" presId="urn:microsoft.com/office/officeart/2005/8/layout/default"/>
    <dgm:cxn modelId="{D3324BEE-1F64-4259-AF30-169E7732EEF5}" type="presParOf" srcId="{E959C9A0-EC08-45DC-A98B-67753DD3DDB9}" destId="{17DEA1E9-B9C6-4C99-B3DC-285AA86C9091}" srcOrd="0" destOrd="0" presId="urn:microsoft.com/office/officeart/2005/8/layout/default"/>
    <dgm:cxn modelId="{B82985FC-C827-40B8-ABCF-957D1D105437}" type="presParOf" srcId="{E959C9A0-EC08-45DC-A98B-67753DD3DDB9}" destId="{59A008C7-6A5C-46C8-A8F5-CC27FCD150A7}" srcOrd="1" destOrd="0" presId="urn:microsoft.com/office/officeart/2005/8/layout/default"/>
    <dgm:cxn modelId="{937614BB-1717-4FE1-A941-3EBB816E0AC6}" type="presParOf" srcId="{E959C9A0-EC08-45DC-A98B-67753DD3DDB9}" destId="{3E624151-A05B-43FE-BD13-42E889C35E67}" srcOrd="2" destOrd="0" presId="urn:microsoft.com/office/officeart/2005/8/layout/default"/>
    <dgm:cxn modelId="{9644221B-6DDF-4D71-B3DA-98051BC826C5}" type="presParOf" srcId="{E959C9A0-EC08-45DC-A98B-67753DD3DDB9}" destId="{D1EFDB09-CA9B-4138-92F6-25D9D908D980}" srcOrd="3" destOrd="0" presId="urn:microsoft.com/office/officeart/2005/8/layout/default"/>
    <dgm:cxn modelId="{FD7D12A0-91CD-4D1F-A1D3-4F8E070FC2F5}" type="presParOf" srcId="{E959C9A0-EC08-45DC-A98B-67753DD3DDB9}" destId="{E96B4FCA-DF52-494F-A55E-EC5AC4878AC4}" srcOrd="4" destOrd="0" presId="urn:microsoft.com/office/officeart/2005/8/layout/default"/>
    <dgm:cxn modelId="{719F40DE-919B-4AC4-8BC4-A99F6DE6BD05}" type="presParOf" srcId="{E959C9A0-EC08-45DC-A98B-67753DD3DDB9}" destId="{14137D09-2360-4338-B552-A6503AE7D7A4}" srcOrd="5" destOrd="0" presId="urn:microsoft.com/office/officeart/2005/8/layout/default"/>
    <dgm:cxn modelId="{7B52663F-EAFA-44E4-9CF8-493D614D328D}" type="presParOf" srcId="{E959C9A0-EC08-45DC-A98B-67753DD3DDB9}" destId="{E9122C55-CA9E-4A96-83BB-3CED1F5193F1}" srcOrd="6" destOrd="0" presId="urn:microsoft.com/office/officeart/2005/8/layout/default"/>
    <dgm:cxn modelId="{2D22F93C-7DFA-43EE-A4B9-08E90DEE668C}" type="presParOf" srcId="{E959C9A0-EC08-45DC-A98B-67753DD3DDB9}" destId="{8D18784E-1F9F-4292-85E9-2427452537C0}" srcOrd="7" destOrd="0" presId="urn:microsoft.com/office/officeart/2005/8/layout/default"/>
    <dgm:cxn modelId="{7919ECCD-DA6D-4610-8D46-7D58E30B22FD}" type="presParOf" srcId="{E959C9A0-EC08-45DC-A98B-67753DD3DDB9}" destId="{E3894911-DA99-4810-9EC5-4CE751D6D55D}" srcOrd="8" destOrd="0" presId="urn:microsoft.com/office/officeart/2005/8/layout/default"/>
    <dgm:cxn modelId="{705D77B6-E66A-4F6D-8165-22CDA257E03F}" type="presParOf" srcId="{E959C9A0-EC08-45DC-A98B-67753DD3DDB9}" destId="{8D080002-3535-43E4-971B-77C1FCA63872}" srcOrd="9" destOrd="0" presId="urn:microsoft.com/office/officeart/2005/8/layout/default"/>
    <dgm:cxn modelId="{28C98BF4-E202-44D5-A4E7-DB4EDC48131E}" type="presParOf" srcId="{E959C9A0-EC08-45DC-A98B-67753DD3DDB9}" destId="{5BD3F38F-E1FA-4F6B-874E-4F92E0F9D0B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E0AC85-672D-4D57-824B-A1D3969566B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DD4B1246-EDD4-4900-9AE2-323721AE422E}">
      <dgm:prSet phldrT="[Text]" phldr="0"/>
      <dgm:spPr/>
      <dgm:t>
        <a:bodyPr/>
        <a:lstStyle/>
        <a:p>
          <a:r>
            <a:rPr lang="en-GB"/>
            <a:t>4 Gold award schools</a:t>
          </a:r>
        </a:p>
      </dgm:t>
    </dgm:pt>
    <dgm:pt modelId="{27C81A14-3DB8-46E2-93D9-E93BD511E95D}" type="parTrans" cxnId="{A9A8B3DE-1565-4C59-BA88-38F529E1222E}">
      <dgm:prSet/>
      <dgm:spPr/>
      <dgm:t>
        <a:bodyPr/>
        <a:lstStyle/>
        <a:p>
          <a:endParaRPr lang="en-GB"/>
        </a:p>
      </dgm:t>
    </dgm:pt>
    <dgm:pt modelId="{807F5F58-FCE9-4304-B9E8-4E2B6ED47891}" type="sibTrans" cxnId="{A9A8B3DE-1565-4C59-BA88-38F529E1222E}">
      <dgm:prSet/>
      <dgm:spPr/>
      <dgm:t>
        <a:bodyPr/>
        <a:lstStyle/>
        <a:p>
          <a:endParaRPr lang="en-GB"/>
        </a:p>
      </dgm:t>
    </dgm:pt>
    <dgm:pt modelId="{AF339B09-8CFE-49EE-A4DD-8D928C5EE60F}">
      <dgm:prSet phldrT="[Text]" phldr="0"/>
      <dgm:spPr/>
      <dgm:t>
        <a:bodyPr/>
        <a:lstStyle/>
        <a:p>
          <a:r>
            <a:rPr lang="en-GB"/>
            <a:t>8 Silver award schools working towards Gold</a:t>
          </a:r>
        </a:p>
      </dgm:t>
    </dgm:pt>
    <dgm:pt modelId="{5C999C02-0252-4A50-8663-05E343A35612}" type="parTrans" cxnId="{5198CE05-17F4-41ED-91A6-24D89262CF5F}">
      <dgm:prSet/>
      <dgm:spPr/>
      <dgm:t>
        <a:bodyPr/>
        <a:lstStyle/>
        <a:p>
          <a:endParaRPr lang="en-GB"/>
        </a:p>
      </dgm:t>
    </dgm:pt>
    <dgm:pt modelId="{9DFA0C21-3068-401B-9504-ECE7C509F486}" type="sibTrans" cxnId="{5198CE05-17F4-41ED-91A6-24D89262CF5F}">
      <dgm:prSet/>
      <dgm:spPr/>
      <dgm:t>
        <a:bodyPr/>
        <a:lstStyle/>
        <a:p>
          <a:endParaRPr lang="en-GB"/>
        </a:p>
      </dgm:t>
    </dgm:pt>
    <dgm:pt modelId="{9797F763-86A8-4142-927E-BEB137935EF2}">
      <dgm:prSet phldrT="[Text]" phldr="0"/>
      <dgm:spPr/>
      <dgm:t>
        <a:bodyPr/>
        <a:lstStyle/>
        <a:p>
          <a:r>
            <a:rPr lang="en-GB"/>
            <a:t>13 Bronze award schools working towards Silver</a:t>
          </a:r>
        </a:p>
      </dgm:t>
    </dgm:pt>
    <dgm:pt modelId="{47C1AC65-9515-42D9-AF59-21CAEB392D71}" type="parTrans" cxnId="{911C37A4-DE87-4A7C-9167-EF15C5AB2F54}">
      <dgm:prSet/>
      <dgm:spPr/>
      <dgm:t>
        <a:bodyPr/>
        <a:lstStyle/>
        <a:p>
          <a:endParaRPr lang="en-GB"/>
        </a:p>
      </dgm:t>
    </dgm:pt>
    <dgm:pt modelId="{E6C87427-5F34-4CDE-BFD9-327B34B1F6D4}" type="sibTrans" cxnId="{911C37A4-DE87-4A7C-9167-EF15C5AB2F54}">
      <dgm:prSet/>
      <dgm:spPr/>
      <dgm:t>
        <a:bodyPr/>
        <a:lstStyle/>
        <a:p>
          <a:endParaRPr lang="en-GB"/>
        </a:p>
      </dgm:t>
    </dgm:pt>
    <dgm:pt modelId="{5E7EC59F-21E9-4D5D-AF16-E7DFA1FE59B3}">
      <dgm:prSet/>
      <dgm:spPr/>
      <dgm:t>
        <a:bodyPr/>
        <a:lstStyle/>
        <a:p>
          <a:r>
            <a:rPr lang="en-GB"/>
            <a:t>3 schools applying to be Learning Hubs</a:t>
          </a:r>
        </a:p>
      </dgm:t>
    </dgm:pt>
    <dgm:pt modelId="{AF188F8A-9881-406B-98E6-9C60ECFE48DC}" type="parTrans" cxnId="{5B57C9E9-4595-44F3-9303-54D0615D49B5}">
      <dgm:prSet/>
      <dgm:spPr/>
      <dgm:t>
        <a:bodyPr/>
        <a:lstStyle/>
        <a:p>
          <a:endParaRPr lang="en-GB"/>
        </a:p>
      </dgm:t>
    </dgm:pt>
    <dgm:pt modelId="{F733EF2A-DD64-4226-BAF6-69107487C25E}" type="sibTrans" cxnId="{5B57C9E9-4595-44F3-9303-54D0615D49B5}">
      <dgm:prSet/>
      <dgm:spPr/>
      <dgm:t>
        <a:bodyPr/>
        <a:lstStyle/>
        <a:p>
          <a:endParaRPr lang="en-GB"/>
        </a:p>
      </dgm:t>
    </dgm:pt>
    <dgm:pt modelId="{912EEE99-D158-4B8B-84F2-854B4CE53D34}" type="pres">
      <dgm:prSet presAssocID="{16E0AC85-672D-4D57-824B-A1D3969566B4}" presName="compositeShape" presStyleCnt="0">
        <dgm:presLayoutVars>
          <dgm:dir/>
          <dgm:resizeHandles/>
        </dgm:presLayoutVars>
      </dgm:prSet>
      <dgm:spPr/>
    </dgm:pt>
    <dgm:pt modelId="{84E1A7E7-4169-4021-BDAF-01189C732CB9}" type="pres">
      <dgm:prSet presAssocID="{16E0AC85-672D-4D57-824B-A1D3969566B4}" presName="pyramid" presStyleLbl="node1" presStyleIdx="0" presStyleCnt="1"/>
      <dgm:spPr>
        <a:solidFill>
          <a:srgbClr val="FFC000"/>
        </a:solidFill>
      </dgm:spPr>
    </dgm:pt>
    <dgm:pt modelId="{A5261773-A71D-4DF5-A49E-00044C999B77}" type="pres">
      <dgm:prSet presAssocID="{16E0AC85-672D-4D57-824B-A1D3969566B4}" presName="theList" presStyleCnt="0"/>
      <dgm:spPr/>
    </dgm:pt>
    <dgm:pt modelId="{BB350311-2AFD-4920-8B20-63C9E6B40A2F}" type="pres">
      <dgm:prSet presAssocID="{5E7EC59F-21E9-4D5D-AF16-E7DFA1FE59B3}" presName="aNode" presStyleLbl="fgAcc1" presStyleIdx="0" presStyleCnt="4">
        <dgm:presLayoutVars>
          <dgm:bulletEnabled val="1"/>
        </dgm:presLayoutVars>
      </dgm:prSet>
      <dgm:spPr/>
    </dgm:pt>
    <dgm:pt modelId="{92B7490C-EED7-4B30-A6B4-2B9F6E1E8366}" type="pres">
      <dgm:prSet presAssocID="{5E7EC59F-21E9-4D5D-AF16-E7DFA1FE59B3}" presName="aSpace" presStyleCnt="0"/>
      <dgm:spPr/>
    </dgm:pt>
    <dgm:pt modelId="{DB6DC810-08F0-47D1-84CE-C9D5ACA73DE4}" type="pres">
      <dgm:prSet presAssocID="{DD4B1246-EDD4-4900-9AE2-323721AE422E}" presName="aNode" presStyleLbl="fgAcc1" presStyleIdx="1" presStyleCnt="4">
        <dgm:presLayoutVars>
          <dgm:bulletEnabled val="1"/>
        </dgm:presLayoutVars>
      </dgm:prSet>
      <dgm:spPr/>
    </dgm:pt>
    <dgm:pt modelId="{718C66E3-5F17-4A0E-A794-DFC68223B193}" type="pres">
      <dgm:prSet presAssocID="{DD4B1246-EDD4-4900-9AE2-323721AE422E}" presName="aSpace" presStyleCnt="0"/>
      <dgm:spPr/>
    </dgm:pt>
    <dgm:pt modelId="{61C647BD-D034-48C0-A734-2C33205DB70F}" type="pres">
      <dgm:prSet presAssocID="{AF339B09-8CFE-49EE-A4DD-8D928C5EE60F}" presName="aNode" presStyleLbl="fgAcc1" presStyleIdx="2" presStyleCnt="4">
        <dgm:presLayoutVars>
          <dgm:bulletEnabled val="1"/>
        </dgm:presLayoutVars>
      </dgm:prSet>
      <dgm:spPr/>
    </dgm:pt>
    <dgm:pt modelId="{E475B0D9-5EC0-45C5-B257-7A01E7BE23C6}" type="pres">
      <dgm:prSet presAssocID="{AF339B09-8CFE-49EE-A4DD-8D928C5EE60F}" presName="aSpace" presStyleCnt="0"/>
      <dgm:spPr/>
    </dgm:pt>
    <dgm:pt modelId="{F65166E7-251A-4A8C-B40B-BD59A2705955}" type="pres">
      <dgm:prSet presAssocID="{9797F763-86A8-4142-927E-BEB137935EF2}" presName="aNode" presStyleLbl="fgAcc1" presStyleIdx="3" presStyleCnt="4">
        <dgm:presLayoutVars>
          <dgm:bulletEnabled val="1"/>
        </dgm:presLayoutVars>
      </dgm:prSet>
      <dgm:spPr/>
    </dgm:pt>
    <dgm:pt modelId="{A6123CB0-50AA-4FE3-AE5C-76545779445E}" type="pres">
      <dgm:prSet presAssocID="{9797F763-86A8-4142-927E-BEB137935EF2}" presName="aSpace" presStyleCnt="0"/>
      <dgm:spPr/>
    </dgm:pt>
  </dgm:ptLst>
  <dgm:cxnLst>
    <dgm:cxn modelId="{5198CE05-17F4-41ED-91A6-24D89262CF5F}" srcId="{16E0AC85-672D-4D57-824B-A1D3969566B4}" destId="{AF339B09-8CFE-49EE-A4DD-8D928C5EE60F}" srcOrd="2" destOrd="0" parTransId="{5C999C02-0252-4A50-8663-05E343A35612}" sibTransId="{9DFA0C21-3068-401B-9504-ECE7C509F486}"/>
    <dgm:cxn modelId="{EFE3BB09-DF68-47FF-BAF7-C4CB8307452A}" type="presOf" srcId="{DD4B1246-EDD4-4900-9AE2-323721AE422E}" destId="{DB6DC810-08F0-47D1-84CE-C9D5ACA73DE4}" srcOrd="0" destOrd="0" presId="urn:microsoft.com/office/officeart/2005/8/layout/pyramid2"/>
    <dgm:cxn modelId="{D40A8F1E-21EE-4A36-8B79-8D0C1CE50E13}" type="presOf" srcId="{16E0AC85-672D-4D57-824B-A1D3969566B4}" destId="{912EEE99-D158-4B8B-84F2-854B4CE53D34}" srcOrd="0" destOrd="0" presId="urn:microsoft.com/office/officeart/2005/8/layout/pyramid2"/>
    <dgm:cxn modelId="{B45B845E-650D-4543-8C33-B336EA975F3E}" type="presOf" srcId="{5E7EC59F-21E9-4D5D-AF16-E7DFA1FE59B3}" destId="{BB350311-2AFD-4920-8B20-63C9E6B40A2F}" srcOrd="0" destOrd="0" presId="urn:microsoft.com/office/officeart/2005/8/layout/pyramid2"/>
    <dgm:cxn modelId="{3A7EC78F-AA73-48CB-B0A5-8A5CC2400BB9}" type="presOf" srcId="{9797F763-86A8-4142-927E-BEB137935EF2}" destId="{F65166E7-251A-4A8C-B40B-BD59A2705955}" srcOrd="0" destOrd="0" presId="urn:microsoft.com/office/officeart/2005/8/layout/pyramid2"/>
    <dgm:cxn modelId="{911C37A4-DE87-4A7C-9167-EF15C5AB2F54}" srcId="{16E0AC85-672D-4D57-824B-A1D3969566B4}" destId="{9797F763-86A8-4142-927E-BEB137935EF2}" srcOrd="3" destOrd="0" parTransId="{47C1AC65-9515-42D9-AF59-21CAEB392D71}" sibTransId="{E6C87427-5F34-4CDE-BFD9-327B34B1F6D4}"/>
    <dgm:cxn modelId="{CF15C2DB-4A4D-4862-A8AD-950E499477AC}" type="presOf" srcId="{AF339B09-8CFE-49EE-A4DD-8D928C5EE60F}" destId="{61C647BD-D034-48C0-A734-2C33205DB70F}" srcOrd="0" destOrd="0" presId="urn:microsoft.com/office/officeart/2005/8/layout/pyramid2"/>
    <dgm:cxn modelId="{A9A8B3DE-1565-4C59-BA88-38F529E1222E}" srcId="{16E0AC85-672D-4D57-824B-A1D3969566B4}" destId="{DD4B1246-EDD4-4900-9AE2-323721AE422E}" srcOrd="1" destOrd="0" parTransId="{27C81A14-3DB8-46E2-93D9-E93BD511E95D}" sibTransId="{807F5F58-FCE9-4304-B9E8-4E2B6ED47891}"/>
    <dgm:cxn modelId="{5B57C9E9-4595-44F3-9303-54D0615D49B5}" srcId="{16E0AC85-672D-4D57-824B-A1D3969566B4}" destId="{5E7EC59F-21E9-4D5D-AF16-E7DFA1FE59B3}" srcOrd="0" destOrd="0" parTransId="{AF188F8A-9881-406B-98E6-9C60ECFE48DC}" sibTransId="{F733EF2A-DD64-4226-BAF6-69107487C25E}"/>
    <dgm:cxn modelId="{70307842-E521-4B60-B2BF-0A5F3D3477FD}" type="presParOf" srcId="{912EEE99-D158-4B8B-84F2-854B4CE53D34}" destId="{84E1A7E7-4169-4021-BDAF-01189C732CB9}" srcOrd="0" destOrd="0" presId="urn:microsoft.com/office/officeart/2005/8/layout/pyramid2"/>
    <dgm:cxn modelId="{EF7FF309-F086-4502-88AC-6D9BA1F36050}" type="presParOf" srcId="{912EEE99-D158-4B8B-84F2-854B4CE53D34}" destId="{A5261773-A71D-4DF5-A49E-00044C999B77}" srcOrd="1" destOrd="0" presId="urn:microsoft.com/office/officeart/2005/8/layout/pyramid2"/>
    <dgm:cxn modelId="{FC384283-BDEF-4563-9ADC-74C7FBDEAB91}" type="presParOf" srcId="{A5261773-A71D-4DF5-A49E-00044C999B77}" destId="{BB350311-2AFD-4920-8B20-63C9E6B40A2F}" srcOrd="0" destOrd="0" presId="urn:microsoft.com/office/officeart/2005/8/layout/pyramid2"/>
    <dgm:cxn modelId="{42B48018-8716-43D2-A524-DE5EA14FA67C}" type="presParOf" srcId="{A5261773-A71D-4DF5-A49E-00044C999B77}" destId="{92B7490C-EED7-4B30-A6B4-2B9F6E1E8366}" srcOrd="1" destOrd="0" presId="urn:microsoft.com/office/officeart/2005/8/layout/pyramid2"/>
    <dgm:cxn modelId="{618F5EF6-CB69-484B-8EDE-FF3CFADA72F4}" type="presParOf" srcId="{A5261773-A71D-4DF5-A49E-00044C999B77}" destId="{DB6DC810-08F0-47D1-84CE-C9D5ACA73DE4}" srcOrd="2" destOrd="0" presId="urn:microsoft.com/office/officeart/2005/8/layout/pyramid2"/>
    <dgm:cxn modelId="{A132EDE9-95E3-4D80-B268-5DD32E1806AF}" type="presParOf" srcId="{A5261773-A71D-4DF5-A49E-00044C999B77}" destId="{718C66E3-5F17-4A0E-A794-DFC68223B193}" srcOrd="3" destOrd="0" presId="urn:microsoft.com/office/officeart/2005/8/layout/pyramid2"/>
    <dgm:cxn modelId="{451DB996-67F3-4884-9318-B05FB5C9EB19}" type="presParOf" srcId="{A5261773-A71D-4DF5-A49E-00044C999B77}" destId="{61C647BD-D034-48C0-A734-2C33205DB70F}" srcOrd="4" destOrd="0" presId="urn:microsoft.com/office/officeart/2005/8/layout/pyramid2"/>
    <dgm:cxn modelId="{662112C4-26EF-42CD-B626-23FC2DBFC6D0}" type="presParOf" srcId="{A5261773-A71D-4DF5-A49E-00044C999B77}" destId="{E475B0D9-5EC0-45C5-B257-7A01E7BE23C6}" srcOrd="5" destOrd="0" presId="urn:microsoft.com/office/officeart/2005/8/layout/pyramid2"/>
    <dgm:cxn modelId="{F372750A-2FBC-4B09-8728-1D43366D1B7C}" type="presParOf" srcId="{A5261773-A71D-4DF5-A49E-00044C999B77}" destId="{F65166E7-251A-4A8C-B40B-BD59A2705955}" srcOrd="6" destOrd="0" presId="urn:microsoft.com/office/officeart/2005/8/layout/pyramid2"/>
    <dgm:cxn modelId="{FADEBB6E-8D42-4F00-8613-ED3963B0B906}" type="presParOf" srcId="{A5261773-A71D-4DF5-A49E-00044C999B77}" destId="{A6123CB0-50AA-4FE3-AE5C-76545779445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8629F4-FB9C-46FB-B51A-E4C644E3CBC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092F44-1157-4CFB-BAA2-E3F56E5E8268}">
      <dgm:prSet custT="1"/>
      <dgm:spPr/>
      <dgm:t>
        <a:bodyPr/>
        <a:lstStyle/>
        <a:p>
          <a:pPr algn="just"/>
          <a:r>
            <a:rPr lang="en-GB" sz="1600"/>
            <a:t>‘The total number of children needing to stay in for detentions/restorative conversations has reduced by </a:t>
          </a:r>
          <a:r>
            <a:rPr lang="en-GB" sz="1600" b="1"/>
            <a:t>37%</a:t>
          </a:r>
          <a:r>
            <a:rPr lang="en-GB" sz="1600"/>
            <a:t>’</a:t>
          </a:r>
          <a:endParaRPr lang="en-US" sz="1600"/>
        </a:p>
      </dgm:t>
    </dgm:pt>
    <dgm:pt modelId="{D7EA1487-9CBD-43EA-9442-3EFCBFC9A503}" type="parTrans" cxnId="{4E46A189-1FE8-4DE3-A66F-4B371832B39A}">
      <dgm:prSet/>
      <dgm:spPr/>
      <dgm:t>
        <a:bodyPr/>
        <a:lstStyle/>
        <a:p>
          <a:endParaRPr lang="en-US"/>
        </a:p>
      </dgm:t>
    </dgm:pt>
    <dgm:pt modelId="{8E486078-FA79-44F7-8F64-7E3F9A42645A}" type="sibTrans" cxnId="{4E46A189-1FE8-4DE3-A66F-4B371832B39A}">
      <dgm:prSet/>
      <dgm:spPr/>
      <dgm:t>
        <a:bodyPr/>
        <a:lstStyle/>
        <a:p>
          <a:endParaRPr lang="en-US"/>
        </a:p>
      </dgm:t>
    </dgm:pt>
    <dgm:pt modelId="{F7C78483-69F3-4776-88D5-AEBABF450784}">
      <dgm:prSet custT="1"/>
      <dgm:spPr/>
      <dgm:t>
        <a:bodyPr/>
        <a:lstStyle/>
        <a:p>
          <a:pPr algn="just"/>
          <a:r>
            <a:rPr lang="en-GB" sz="1600"/>
            <a:t>‘Attendance improved by 2% across the school and persistent absence dropped by </a:t>
          </a:r>
          <a:r>
            <a:rPr lang="en-GB" sz="1600" b="1"/>
            <a:t>12%’</a:t>
          </a:r>
          <a:endParaRPr lang="en-US" sz="1600" b="1"/>
        </a:p>
      </dgm:t>
    </dgm:pt>
    <dgm:pt modelId="{EB3F2365-B68C-4AE3-8591-531434CBE244}" type="parTrans" cxnId="{4062C359-105F-4334-9A1E-5A6494324121}">
      <dgm:prSet/>
      <dgm:spPr/>
      <dgm:t>
        <a:bodyPr/>
        <a:lstStyle/>
        <a:p>
          <a:endParaRPr lang="en-US"/>
        </a:p>
      </dgm:t>
    </dgm:pt>
    <dgm:pt modelId="{54D357DD-EA5D-4684-BBB7-3BE8D9461581}" type="sibTrans" cxnId="{4062C359-105F-4334-9A1E-5A6494324121}">
      <dgm:prSet/>
      <dgm:spPr/>
      <dgm:t>
        <a:bodyPr/>
        <a:lstStyle/>
        <a:p>
          <a:endParaRPr lang="en-US"/>
        </a:p>
      </dgm:t>
    </dgm:pt>
    <dgm:pt modelId="{6E4588CF-E6D4-45A8-9D6D-F608C08B885A}">
      <dgm:prSet custT="1"/>
      <dgm:spPr/>
      <dgm:t>
        <a:bodyPr/>
        <a:lstStyle/>
        <a:p>
          <a:pPr algn="just"/>
          <a:r>
            <a:rPr lang="en-US" sz="1600"/>
            <a:t>‘</a:t>
          </a:r>
          <a:r>
            <a:rPr lang="en-US" sz="1600" b="1"/>
            <a:t>Attainment and progress for all groups of pupils has improved</a:t>
          </a:r>
          <a:r>
            <a:rPr lang="en-US" sz="1600"/>
            <a:t>, with significant shifts in achievement for our pupils with trauma or attachment difficulties ’</a:t>
          </a:r>
        </a:p>
      </dgm:t>
    </dgm:pt>
    <dgm:pt modelId="{DADC75C8-6ACE-4828-B2A4-A49C6FD4E67E}" type="parTrans" cxnId="{360ED0E2-2C4F-449C-AEA8-9B4D0534A2B6}">
      <dgm:prSet/>
      <dgm:spPr/>
      <dgm:t>
        <a:bodyPr/>
        <a:lstStyle/>
        <a:p>
          <a:endParaRPr lang="en-US"/>
        </a:p>
      </dgm:t>
    </dgm:pt>
    <dgm:pt modelId="{DB05A948-18C4-4BA9-BC44-075CF6F6DB8C}" type="sibTrans" cxnId="{360ED0E2-2C4F-449C-AEA8-9B4D0534A2B6}">
      <dgm:prSet/>
      <dgm:spPr/>
      <dgm:t>
        <a:bodyPr/>
        <a:lstStyle/>
        <a:p>
          <a:endParaRPr lang="en-US"/>
        </a:p>
      </dgm:t>
    </dgm:pt>
    <dgm:pt modelId="{448429B4-FD0F-4675-9D3D-3C986155D3D9}">
      <dgm:prSet custT="1"/>
      <dgm:spPr/>
      <dgm:t>
        <a:bodyPr/>
        <a:lstStyle/>
        <a:p>
          <a:pPr algn="just"/>
          <a:r>
            <a:rPr lang="en-GB" sz="1600"/>
            <a:t>‘There was a </a:t>
          </a:r>
          <a:r>
            <a:rPr lang="en-GB" sz="1600" b="1"/>
            <a:t>reduction in both suspensions and exclusions</a:t>
          </a:r>
          <a:r>
            <a:rPr lang="en-GB" sz="1600"/>
            <a:t> this year. Staff feel more confident to relationally de-escalate situations.’</a:t>
          </a:r>
          <a:endParaRPr lang="en-US" sz="1600"/>
        </a:p>
      </dgm:t>
    </dgm:pt>
    <dgm:pt modelId="{79C86403-7718-4B27-B862-BE378CA2DB31}" type="parTrans" cxnId="{63854ACD-BB8C-42B7-BD49-7B7DFAB299B4}">
      <dgm:prSet/>
      <dgm:spPr/>
      <dgm:t>
        <a:bodyPr/>
        <a:lstStyle/>
        <a:p>
          <a:endParaRPr lang="en-US"/>
        </a:p>
      </dgm:t>
    </dgm:pt>
    <dgm:pt modelId="{DC88EA36-EAB8-4844-8352-D5165422DAB2}" type="sibTrans" cxnId="{63854ACD-BB8C-42B7-BD49-7B7DFAB299B4}">
      <dgm:prSet/>
      <dgm:spPr/>
      <dgm:t>
        <a:bodyPr/>
        <a:lstStyle/>
        <a:p>
          <a:endParaRPr lang="en-US"/>
        </a:p>
      </dgm:t>
    </dgm:pt>
    <dgm:pt modelId="{2E5C07FB-07EE-4054-A607-0482755B36D1}">
      <dgm:prSet custT="1"/>
      <dgm:spPr/>
      <dgm:t>
        <a:bodyPr/>
        <a:lstStyle/>
        <a:p>
          <a:pPr algn="just"/>
          <a:r>
            <a:rPr lang="en-GB" sz="1600"/>
            <a:t>A MAT that adopted relational approaches through BSF  across all schools reported ‘</a:t>
          </a:r>
          <a:r>
            <a:rPr lang="en-GB" sz="1600" b="1"/>
            <a:t>enhanced academic performance</a:t>
          </a:r>
          <a:r>
            <a:rPr lang="en-GB" sz="1600"/>
            <a:t>, positive shifts in emotional screener data</a:t>
          </a:r>
          <a:r>
            <a:rPr lang="en-GB" sz="1600" b="0"/>
            <a:t>,</a:t>
          </a:r>
          <a:r>
            <a:rPr lang="en-GB" sz="1600" b="1"/>
            <a:t> improved attendance </a:t>
          </a:r>
          <a:r>
            <a:rPr lang="en-GB" sz="1600"/>
            <a:t>rates, </a:t>
          </a:r>
          <a:r>
            <a:rPr lang="en-GB" sz="1600" b="1"/>
            <a:t>reduced suspension </a:t>
          </a:r>
          <a:r>
            <a:rPr lang="en-GB" sz="1600"/>
            <a:t>data, and </a:t>
          </a:r>
          <a:r>
            <a:rPr lang="en-GB" sz="1600" b="1"/>
            <a:t>compelling pupil and family voice.</a:t>
          </a:r>
          <a:r>
            <a:rPr lang="en-GB" sz="1600"/>
            <a:t>’</a:t>
          </a:r>
          <a:endParaRPr lang="en-US" sz="1600"/>
        </a:p>
      </dgm:t>
    </dgm:pt>
    <dgm:pt modelId="{7D7013ED-170A-41F1-BA9A-C234E9A27E1A}" type="parTrans" cxnId="{4D40FC2F-63B3-47D6-B131-30246FB8B72C}">
      <dgm:prSet/>
      <dgm:spPr/>
      <dgm:t>
        <a:bodyPr/>
        <a:lstStyle/>
        <a:p>
          <a:endParaRPr lang="en-US"/>
        </a:p>
      </dgm:t>
    </dgm:pt>
    <dgm:pt modelId="{9B09E9BB-192E-4330-8EF9-58593EB0BC56}" type="sibTrans" cxnId="{4D40FC2F-63B3-47D6-B131-30246FB8B72C}">
      <dgm:prSet/>
      <dgm:spPr/>
      <dgm:t>
        <a:bodyPr/>
        <a:lstStyle/>
        <a:p>
          <a:endParaRPr lang="en-US"/>
        </a:p>
      </dgm:t>
    </dgm:pt>
    <dgm:pt modelId="{157B3764-7DB1-4555-A1AA-2B1C7B496376}">
      <dgm:prSet custT="1"/>
      <dgm:spPr/>
      <dgm:t>
        <a:bodyPr/>
        <a:lstStyle/>
        <a:p>
          <a:pPr algn="just"/>
          <a:r>
            <a:rPr lang="en-GB" sz="1600"/>
            <a:t>‘Lunchtime </a:t>
          </a:r>
          <a:r>
            <a:rPr lang="en-GB" sz="1600" b="1"/>
            <a:t>behaviour incidents have reduced by 17%.’</a:t>
          </a:r>
          <a:endParaRPr lang="en-US" sz="1600" b="1"/>
        </a:p>
      </dgm:t>
    </dgm:pt>
    <dgm:pt modelId="{C203B4D0-64E4-42AB-A49B-6A147EA9E7D2}" type="parTrans" cxnId="{50BAE977-629B-469B-8DED-98E6EDE1180C}">
      <dgm:prSet/>
      <dgm:spPr/>
      <dgm:t>
        <a:bodyPr/>
        <a:lstStyle/>
        <a:p>
          <a:endParaRPr lang="en-US"/>
        </a:p>
      </dgm:t>
    </dgm:pt>
    <dgm:pt modelId="{26689826-61CE-4F24-BE5B-306E6B930BBF}" type="sibTrans" cxnId="{50BAE977-629B-469B-8DED-98E6EDE1180C}">
      <dgm:prSet/>
      <dgm:spPr/>
      <dgm:t>
        <a:bodyPr/>
        <a:lstStyle/>
        <a:p>
          <a:endParaRPr lang="en-US"/>
        </a:p>
      </dgm:t>
    </dgm:pt>
    <dgm:pt modelId="{D008E32F-2EA1-4709-982D-61CAF61879BC}" type="pres">
      <dgm:prSet presAssocID="{E48629F4-FB9C-46FB-B51A-E4C644E3CBC9}" presName="linear" presStyleCnt="0">
        <dgm:presLayoutVars>
          <dgm:animLvl val="lvl"/>
          <dgm:resizeHandles val="exact"/>
        </dgm:presLayoutVars>
      </dgm:prSet>
      <dgm:spPr/>
    </dgm:pt>
    <dgm:pt modelId="{30DE6AF0-9A8F-4E46-96D0-929ED10888E2}" type="pres">
      <dgm:prSet presAssocID="{EF092F44-1157-4CFB-BAA2-E3F56E5E8268}" presName="parentText" presStyleLbl="node1" presStyleIdx="0" presStyleCnt="6">
        <dgm:presLayoutVars>
          <dgm:chMax val="0"/>
          <dgm:bulletEnabled val="1"/>
        </dgm:presLayoutVars>
      </dgm:prSet>
      <dgm:spPr/>
    </dgm:pt>
    <dgm:pt modelId="{07EE6B81-22D7-412B-ACAE-780AE63F72D6}" type="pres">
      <dgm:prSet presAssocID="{8E486078-FA79-44F7-8F64-7E3F9A42645A}" presName="spacer" presStyleCnt="0"/>
      <dgm:spPr/>
    </dgm:pt>
    <dgm:pt modelId="{AD006A36-1CB0-4F04-B885-D5AD9D30B2DA}" type="pres">
      <dgm:prSet presAssocID="{F7C78483-69F3-4776-88D5-AEBABF450784}" presName="parentText" presStyleLbl="node1" presStyleIdx="1" presStyleCnt="6">
        <dgm:presLayoutVars>
          <dgm:chMax val="0"/>
          <dgm:bulletEnabled val="1"/>
        </dgm:presLayoutVars>
      </dgm:prSet>
      <dgm:spPr/>
    </dgm:pt>
    <dgm:pt modelId="{9CB15610-FE04-4172-9157-DCA335DCE901}" type="pres">
      <dgm:prSet presAssocID="{54D357DD-EA5D-4684-BBB7-3BE8D9461581}" presName="spacer" presStyleCnt="0"/>
      <dgm:spPr/>
    </dgm:pt>
    <dgm:pt modelId="{06A516F8-694D-44EE-805D-009A2AB7CF76}" type="pres">
      <dgm:prSet presAssocID="{6E4588CF-E6D4-45A8-9D6D-F608C08B885A}" presName="parentText" presStyleLbl="node1" presStyleIdx="2" presStyleCnt="6">
        <dgm:presLayoutVars>
          <dgm:chMax val="0"/>
          <dgm:bulletEnabled val="1"/>
        </dgm:presLayoutVars>
      </dgm:prSet>
      <dgm:spPr/>
    </dgm:pt>
    <dgm:pt modelId="{5932A290-2C7B-4340-815F-07139DB164D1}" type="pres">
      <dgm:prSet presAssocID="{DB05A948-18C4-4BA9-BC44-075CF6F6DB8C}" presName="spacer" presStyleCnt="0"/>
      <dgm:spPr/>
    </dgm:pt>
    <dgm:pt modelId="{01B3907D-DA9C-4BCA-A2A3-3790DB8AA03A}" type="pres">
      <dgm:prSet presAssocID="{448429B4-FD0F-4675-9D3D-3C986155D3D9}" presName="parentText" presStyleLbl="node1" presStyleIdx="3" presStyleCnt="6">
        <dgm:presLayoutVars>
          <dgm:chMax val="0"/>
          <dgm:bulletEnabled val="1"/>
        </dgm:presLayoutVars>
      </dgm:prSet>
      <dgm:spPr/>
    </dgm:pt>
    <dgm:pt modelId="{901D3F49-DA2E-4403-B3F9-51C2C8CB2BC2}" type="pres">
      <dgm:prSet presAssocID="{DC88EA36-EAB8-4844-8352-D5165422DAB2}" presName="spacer" presStyleCnt="0"/>
      <dgm:spPr/>
    </dgm:pt>
    <dgm:pt modelId="{27C7D517-FFA8-4F45-A914-41CC3B7E0A5F}" type="pres">
      <dgm:prSet presAssocID="{2E5C07FB-07EE-4054-A607-0482755B36D1}" presName="parentText" presStyleLbl="node1" presStyleIdx="4" presStyleCnt="6">
        <dgm:presLayoutVars>
          <dgm:chMax val="0"/>
          <dgm:bulletEnabled val="1"/>
        </dgm:presLayoutVars>
      </dgm:prSet>
      <dgm:spPr/>
    </dgm:pt>
    <dgm:pt modelId="{B69CDE5B-825E-4719-9CA4-F3CF6E6418B4}" type="pres">
      <dgm:prSet presAssocID="{9B09E9BB-192E-4330-8EF9-58593EB0BC56}" presName="spacer" presStyleCnt="0"/>
      <dgm:spPr/>
    </dgm:pt>
    <dgm:pt modelId="{16757E29-CB96-4A4A-8C4D-3E68E7F9A762}" type="pres">
      <dgm:prSet presAssocID="{157B3764-7DB1-4555-A1AA-2B1C7B496376}" presName="parentText" presStyleLbl="node1" presStyleIdx="5" presStyleCnt="6">
        <dgm:presLayoutVars>
          <dgm:chMax val="0"/>
          <dgm:bulletEnabled val="1"/>
        </dgm:presLayoutVars>
      </dgm:prSet>
      <dgm:spPr/>
    </dgm:pt>
  </dgm:ptLst>
  <dgm:cxnLst>
    <dgm:cxn modelId="{4749D913-16F6-4493-B0D5-FC057CA3B7C6}" type="presOf" srcId="{E48629F4-FB9C-46FB-B51A-E4C644E3CBC9}" destId="{D008E32F-2EA1-4709-982D-61CAF61879BC}" srcOrd="0" destOrd="0" presId="urn:microsoft.com/office/officeart/2005/8/layout/vList2"/>
    <dgm:cxn modelId="{4D40FC2F-63B3-47D6-B131-30246FB8B72C}" srcId="{E48629F4-FB9C-46FB-B51A-E4C644E3CBC9}" destId="{2E5C07FB-07EE-4054-A607-0482755B36D1}" srcOrd="4" destOrd="0" parTransId="{7D7013ED-170A-41F1-BA9A-C234E9A27E1A}" sibTransId="{9B09E9BB-192E-4330-8EF9-58593EB0BC56}"/>
    <dgm:cxn modelId="{D1642C75-5A3B-4DE6-9548-965EE2A9D3E7}" type="presOf" srcId="{157B3764-7DB1-4555-A1AA-2B1C7B496376}" destId="{16757E29-CB96-4A4A-8C4D-3E68E7F9A762}" srcOrd="0" destOrd="0" presId="urn:microsoft.com/office/officeart/2005/8/layout/vList2"/>
    <dgm:cxn modelId="{50BAE977-629B-469B-8DED-98E6EDE1180C}" srcId="{E48629F4-FB9C-46FB-B51A-E4C644E3CBC9}" destId="{157B3764-7DB1-4555-A1AA-2B1C7B496376}" srcOrd="5" destOrd="0" parTransId="{C203B4D0-64E4-42AB-A49B-6A147EA9E7D2}" sibTransId="{26689826-61CE-4F24-BE5B-306E6B930BBF}"/>
    <dgm:cxn modelId="{4062C359-105F-4334-9A1E-5A6494324121}" srcId="{E48629F4-FB9C-46FB-B51A-E4C644E3CBC9}" destId="{F7C78483-69F3-4776-88D5-AEBABF450784}" srcOrd="1" destOrd="0" parTransId="{EB3F2365-B68C-4AE3-8591-531434CBE244}" sibTransId="{54D357DD-EA5D-4684-BBB7-3BE8D9461581}"/>
    <dgm:cxn modelId="{4E46A189-1FE8-4DE3-A66F-4B371832B39A}" srcId="{E48629F4-FB9C-46FB-B51A-E4C644E3CBC9}" destId="{EF092F44-1157-4CFB-BAA2-E3F56E5E8268}" srcOrd="0" destOrd="0" parTransId="{D7EA1487-9CBD-43EA-9442-3EFCBFC9A503}" sibTransId="{8E486078-FA79-44F7-8F64-7E3F9A42645A}"/>
    <dgm:cxn modelId="{E14BFD8B-59B7-4C05-A3F9-2C0C34507D14}" type="presOf" srcId="{2E5C07FB-07EE-4054-A607-0482755B36D1}" destId="{27C7D517-FFA8-4F45-A914-41CC3B7E0A5F}" srcOrd="0" destOrd="0" presId="urn:microsoft.com/office/officeart/2005/8/layout/vList2"/>
    <dgm:cxn modelId="{DD796D99-087E-4C87-8BE9-2ED5919E7E67}" type="presOf" srcId="{6E4588CF-E6D4-45A8-9D6D-F608C08B885A}" destId="{06A516F8-694D-44EE-805D-009A2AB7CF76}" srcOrd="0" destOrd="0" presId="urn:microsoft.com/office/officeart/2005/8/layout/vList2"/>
    <dgm:cxn modelId="{BC3ACC9F-A43C-44AF-BF2E-BDEAAFD1B1AD}" type="presOf" srcId="{448429B4-FD0F-4675-9D3D-3C986155D3D9}" destId="{01B3907D-DA9C-4BCA-A2A3-3790DB8AA03A}" srcOrd="0" destOrd="0" presId="urn:microsoft.com/office/officeart/2005/8/layout/vList2"/>
    <dgm:cxn modelId="{63854ACD-BB8C-42B7-BD49-7B7DFAB299B4}" srcId="{E48629F4-FB9C-46FB-B51A-E4C644E3CBC9}" destId="{448429B4-FD0F-4675-9D3D-3C986155D3D9}" srcOrd="3" destOrd="0" parTransId="{79C86403-7718-4B27-B862-BE378CA2DB31}" sibTransId="{DC88EA36-EAB8-4844-8352-D5165422DAB2}"/>
    <dgm:cxn modelId="{5446BAD7-15B0-465F-85E7-83EBD884BBB9}" type="presOf" srcId="{F7C78483-69F3-4776-88D5-AEBABF450784}" destId="{AD006A36-1CB0-4F04-B885-D5AD9D30B2DA}" srcOrd="0" destOrd="0" presId="urn:microsoft.com/office/officeart/2005/8/layout/vList2"/>
    <dgm:cxn modelId="{360ED0E2-2C4F-449C-AEA8-9B4D0534A2B6}" srcId="{E48629F4-FB9C-46FB-B51A-E4C644E3CBC9}" destId="{6E4588CF-E6D4-45A8-9D6D-F608C08B885A}" srcOrd="2" destOrd="0" parTransId="{DADC75C8-6ACE-4828-B2A4-A49C6FD4E67E}" sibTransId="{DB05A948-18C4-4BA9-BC44-075CF6F6DB8C}"/>
    <dgm:cxn modelId="{D600F7E6-05F3-400C-8DAF-797A70CA7FEE}" type="presOf" srcId="{EF092F44-1157-4CFB-BAA2-E3F56E5E8268}" destId="{30DE6AF0-9A8F-4E46-96D0-929ED10888E2}" srcOrd="0" destOrd="0" presId="urn:microsoft.com/office/officeart/2005/8/layout/vList2"/>
    <dgm:cxn modelId="{E78306B9-AC70-448E-9B07-BF4BF30267C2}" type="presParOf" srcId="{D008E32F-2EA1-4709-982D-61CAF61879BC}" destId="{30DE6AF0-9A8F-4E46-96D0-929ED10888E2}" srcOrd="0" destOrd="0" presId="urn:microsoft.com/office/officeart/2005/8/layout/vList2"/>
    <dgm:cxn modelId="{89B9BF9F-0307-48BE-8CAB-5956B33484BE}" type="presParOf" srcId="{D008E32F-2EA1-4709-982D-61CAF61879BC}" destId="{07EE6B81-22D7-412B-ACAE-780AE63F72D6}" srcOrd="1" destOrd="0" presId="urn:microsoft.com/office/officeart/2005/8/layout/vList2"/>
    <dgm:cxn modelId="{D0A980CE-E479-4507-8A6F-6C4A65DC1259}" type="presParOf" srcId="{D008E32F-2EA1-4709-982D-61CAF61879BC}" destId="{AD006A36-1CB0-4F04-B885-D5AD9D30B2DA}" srcOrd="2" destOrd="0" presId="urn:microsoft.com/office/officeart/2005/8/layout/vList2"/>
    <dgm:cxn modelId="{E00281E3-57B2-4E11-82ED-1CAD9E882F5A}" type="presParOf" srcId="{D008E32F-2EA1-4709-982D-61CAF61879BC}" destId="{9CB15610-FE04-4172-9157-DCA335DCE901}" srcOrd="3" destOrd="0" presId="urn:microsoft.com/office/officeart/2005/8/layout/vList2"/>
    <dgm:cxn modelId="{391EEBFC-890D-4D2F-ABEA-CFB41EE28F04}" type="presParOf" srcId="{D008E32F-2EA1-4709-982D-61CAF61879BC}" destId="{06A516F8-694D-44EE-805D-009A2AB7CF76}" srcOrd="4" destOrd="0" presId="urn:microsoft.com/office/officeart/2005/8/layout/vList2"/>
    <dgm:cxn modelId="{79A1485D-3FB6-49BB-BDAF-5B8640437F1C}" type="presParOf" srcId="{D008E32F-2EA1-4709-982D-61CAF61879BC}" destId="{5932A290-2C7B-4340-815F-07139DB164D1}" srcOrd="5" destOrd="0" presId="urn:microsoft.com/office/officeart/2005/8/layout/vList2"/>
    <dgm:cxn modelId="{38405E30-8F17-4854-B0FF-A80A82DDD248}" type="presParOf" srcId="{D008E32F-2EA1-4709-982D-61CAF61879BC}" destId="{01B3907D-DA9C-4BCA-A2A3-3790DB8AA03A}" srcOrd="6" destOrd="0" presId="urn:microsoft.com/office/officeart/2005/8/layout/vList2"/>
    <dgm:cxn modelId="{FE354E20-D34C-47C3-BA96-FA32EED2D721}" type="presParOf" srcId="{D008E32F-2EA1-4709-982D-61CAF61879BC}" destId="{901D3F49-DA2E-4403-B3F9-51C2C8CB2BC2}" srcOrd="7" destOrd="0" presId="urn:microsoft.com/office/officeart/2005/8/layout/vList2"/>
    <dgm:cxn modelId="{C436F956-50FB-4074-ABCA-76B5A21C97F5}" type="presParOf" srcId="{D008E32F-2EA1-4709-982D-61CAF61879BC}" destId="{27C7D517-FFA8-4F45-A914-41CC3B7E0A5F}" srcOrd="8" destOrd="0" presId="urn:microsoft.com/office/officeart/2005/8/layout/vList2"/>
    <dgm:cxn modelId="{145832FF-911D-4C43-81F0-40BEC9B2B4AF}" type="presParOf" srcId="{D008E32F-2EA1-4709-982D-61CAF61879BC}" destId="{B69CDE5B-825E-4719-9CA4-F3CF6E6418B4}" srcOrd="9" destOrd="0" presId="urn:microsoft.com/office/officeart/2005/8/layout/vList2"/>
    <dgm:cxn modelId="{17A3140B-73B5-4443-9ADB-2F308F514273}" type="presParOf" srcId="{D008E32F-2EA1-4709-982D-61CAF61879BC}" destId="{16757E29-CB96-4A4A-8C4D-3E68E7F9A76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8F7EAD-162E-4FAD-B7DF-EE92921BB2F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C8C4B703-DF72-48C2-9042-0098F7A74768}">
      <dgm:prSet phldrT="[Text]" custT="1"/>
      <dgm:spPr/>
      <dgm:t>
        <a:bodyPr/>
        <a:lstStyle/>
        <a:p>
          <a:pPr>
            <a:lnSpc>
              <a:spcPct val="100000"/>
            </a:lnSpc>
          </a:pPr>
          <a:r>
            <a:rPr lang="en-GB" sz="1800"/>
            <a:t>Audit</a:t>
          </a:r>
        </a:p>
      </dgm:t>
    </dgm:pt>
    <dgm:pt modelId="{6A11D540-4F60-477C-A2A1-52452027D964}" type="parTrans" cxnId="{A113B7A2-31DD-433F-BFAE-6EEB585FE233}">
      <dgm:prSet/>
      <dgm:spPr/>
      <dgm:t>
        <a:bodyPr/>
        <a:lstStyle/>
        <a:p>
          <a:endParaRPr lang="en-GB"/>
        </a:p>
      </dgm:t>
    </dgm:pt>
    <dgm:pt modelId="{D41C606B-AB84-4B25-85D3-FF985F043C9B}" type="sibTrans" cxnId="{A113B7A2-31DD-433F-BFAE-6EEB585FE233}">
      <dgm:prSet/>
      <dgm:spPr/>
      <dgm:t>
        <a:bodyPr/>
        <a:lstStyle/>
        <a:p>
          <a:endParaRPr lang="en-GB"/>
        </a:p>
      </dgm:t>
    </dgm:pt>
    <dgm:pt modelId="{0C1410AB-02F5-417D-B189-C4CDEA9CF8C0}">
      <dgm:prSet phldrT="[Text]" custT="1"/>
      <dgm:spPr/>
      <dgm:t>
        <a:bodyPr/>
        <a:lstStyle/>
        <a:p>
          <a:pPr>
            <a:lnSpc>
              <a:spcPct val="100000"/>
            </a:lnSpc>
          </a:pPr>
          <a:r>
            <a:rPr lang="en-GB" sz="1800"/>
            <a:t>Mid-year consultation</a:t>
          </a:r>
        </a:p>
      </dgm:t>
    </dgm:pt>
    <dgm:pt modelId="{69A03780-2B2F-4EC5-A0BD-49E505343BED}" type="parTrans" cxnId="{AD77AEAE-51BE-4CF1-9B35-31769CBB7E98}">
      <dgm:prSet/>
      <dgm:spPr/>
      <dgm:t>
        <a:bodyPr/>
        <a:lstStyle/>
        <a:p>
          <a:endParaRPr lang="en-GB"/>
        </a:p>
      </dgm:t>
    </dgm:pt>
    <dgm:pt modelId="{99830B3C-9746-493D-91E6-70C1E45D0EDC}" type="sibTrans" cxnId="{AD77AEAE-51BE-4CF1-9B35-31769CBB7E98}">
      <dgm:prSet/>
      <dgm:spPr/>
      <dgm:t>
        <a:bodyPr/>
        <a:lstStyle/>
        <a:p>
          <a:endParaRPr lang="en-GB"/>
        </a:p>
      </dgm:t>
    </dgm:pt>
    <dgm:pt modelId="{79E67FA6-678E-4C86-AE1A-6E4D30AFE5C0}">
      <dgm:prSet phldrT="[Text]" custT="1"/>
      <dgm:spPr/>
      <dgm:t>
        <a:bodyPr/>
        <a:lstStyle/>
        <a:p>
          <a:pPr>
            <a:lnSpc>
              <a:spcPct val="100000"/>
            </a:lnSpc>
          </a:pPr>
          <a:r>
            <a:rPr lang="en-GB" sz="1800"/>
            <a:t>Evaluate progress &amp; impact</a:t>
          </a:r>
        </a:p>
      </dgm:t>
    </dgm:pt>
    <dgm:pt modelId="{86FCE764-51F4-4E10-939A-AB63E365B595}" type="parTrans" cxnId="{BE4FBF09-6AB7-47AF-9CE8-DFF56C091767}">
      <dgm:prSet/>
      <dgm:spPr/>
      <dgm:t>
        <a:bodyPr/>
        <a:lstStyle/>
        <a:p>
          <a:endParaRPr lang="en-GB"/>
        </a:p>
      </dgm:t>
    </dgm:pt>
    <dgm:pt modelId="{2EE0030E-A1A1-4854-9B76-B3642CEB381B}" type="sibTrans" cxnId="{BE4FBF09-6AB7-47AF-9CE8-DFF56C091767}">
      <dgm:prSet/>
      <dgm:spPr/>
      <dgm:t>
        <a:bodyPr/>
        <a:lstStyle/>
        <a:p>
          <a:endParaRPr lang="en-GB"/>
        </a:p>
      </dgm:t>
    </dgm:pt>
    <dgm:pt modelId="{089B89FA-3737-4657-8BFA-59F7903399DF}">
      <dgm:prSet phldrT="[Text]" custT="1"/>
      <dgm:spPr/>
      <dgm:t>
        <a:bodyPr/>
        <a:lstStyle/>
        <a:p>
          <a:pPr>
            <a:lnSpc>
              <a:spcPct val="100000"/>
            </a:lnSpc>
          </a:pPr>
          <a:r>
            <a:rPr lang="en-GB" sz="1800"/>
            <a:t>Consultation meeting</a:t>
          </a:r>
        </a:p>
      </dgm:t>
    </dgm:pt>
    <dgm:pt modelId="{F6E08A2D-DF7B-48DA-8E7F-0B9F9AB9EAE0}" type="parTrans" cxnId="{D1938D0B-F3D7-48CD-9D6E-F641A8A40697}">
      <dgm:prSet/>
      <dgm:spPr/>
      <dgm:t>
        <a:bodyPr/>
        <a:lstStyle/>
        <a:p>
          <a:endParaRPr lang="en-GB"/>
        </a:p>
      </dgm:t>
    </dgm:pt>
    <dgm:pt modelId="{D963FB67-BFEC-44A8-B5CB-101C32E7A287}" type="sibTrans" cxnId="{D1938D0B-F3D7-48CD-9D6E-F641A8A40697}">
      <dgm:prSet/>
      <dgm:spPr/>
      <dgm:t>
        <a:bodyPr/>
        <a:lstStyle/>
        <a:p>
          <a:endParaRPr lang="en-US"/>
        </a:p>
      </dgm:t>
    </dgm:pt>
    <dgm:pt modelId="{8B2B08F2-BA4D-4C20-BCD5-2EF4A5280FE2}">
      <dgm:prSet phldrT="[Text]" custT="1"/>
      <dgm:spPr/>
      <dgm:t>
        <a:bodyPr/>
        <a:lstStyle/>
        <a:p>
          <a:pPr>
            <a:lnSpc>
              <a:spcPct val="100000"/>
            </a:lnSpc>
          </a:pPr>
          <a:r>
            <a:rPr lang="en-GB" sz="1800"/>
            <a:t>Staff training</a:t>
          </a:r>
        </a:p>
      </dgm:t>
    </dgm:pt>
    <dgm:pt modelId="{FB06BD0A-32E5-4DDC-B30F-69B9D132CA75}" type="parTrans" cxnId="{25EE4DC6-A2CB-48D2-A752-3A36EF620F45}">
      <dgm:prSet/>
      <dgm:spPr/>
      <dgm:t>
        <a:bodyPr/>
        <a:lstStyle/>
        <a:p>
          <a:endParaRPr lang="en-GB"/>
        </a:p>
      </dgm:t>
    </dgm:pt>
    <dgm:pt modelId="{61A5FBCD-8307-427D-B0D9-C4D2799DC98C}" type="sibTrans" cxnId="{25EE4DC6-A2CB-48D2-A752-3A36EF620F45}">
      <dgm:prSet/>
      <dgm:spPr/>
      <dgm:t>
        <a:bodyPr/>
        <a:lstStyle/>
        <a:p>
          <a:endParaRPr lang="en-US"/>
        </a:p>
      </dgm:t>
    </dgm:pt>
    <dgm:pt modelId="{0F3BF7FF-5A4B-4672-A745-1D15571A3F80}">
      <dgm:prSet phldrT="[Text]" custT="1"/>
      <dgm:spPr/>
      <dgm:t>
        <a:bodyPr/>
        <a:lstStyle/>
        <a:p>
          <a:pPr>
            <a:lnSpc>
              <a:spcPct val="100000"/>
            </a:lnSpc>
          </a:pPr>
          <a:r>
            <a:rPr lang="en-GB" sz="1800"/>
            <a:t>Undertake planned activities to address development areas</a:t>
          </a:r>
        </a:p>
      </dgm:t>
    </dgm:pt>
    <dgm:pt modelId="{43C21BD6-C9C5-444A-844C-D9B583F84444}" type="parTrans" cxnId="{14905E8E-4CA5-435C-BD8C-070A8F9BC7D1}">
      <dgm:prSet/>
      <dgm:spPr/>
      <dgm:t>
        <a:bodyPr/>
        <a:lstStyle/>
        <a:p>
          <a:endParaRPr lang="en-GB"/>
        </a:p>
      </dgm:t>
    </dgm:pt>
    <dgm:pt modelId="{2D98CCDA-1084-4884-A745-57A8E2966005}" type="sibTrans" cxnId="{14905E8E-4CA5-435C-BD8C-070A8F9BC7D1}">
      <dgm:prSet/>
      <dgm:spPr/>
      <dgm:t>
        <a:bodyPr/>
        <a:lstStyle/>
        <a:p>
          <a:endParaRPr lang="en-US"/>
        </a:p>
      </dgm:t>
    </dgm:pt>
    <dgm:pt modelId="{B675C038-B5DE-4C9C-B741-3F3CABCC3F11}">
      <dgm:prSet phldrT="[Text]" custT="1"/>
      <dgm:spPr/>
      <dgm:t>
        <a:bodyPr/>
        <a:lstStyle/>
        <a:p>
          <a:pPr>
            <a:lnSpc>
              <a:spcPct val="100000"/>
            </a:lnSpc>
          </a:pPr>
          <a:r>
            <a:rPr lang="en-GB" sz="1800"/>
            <a:t>Plan actions and activities </a:t>
          </a:r>
        </a:p>
      </dgm:t>
    </dgm:pt>
    <dgm:pt modelId="{EA4CBBE9-54A2-4710-94B8-B8C37EE87EE1}" type="parTrans" cxnId="{060F9C3E-00AE-4801-A32E-7590148F0C4D}">
      <dgm:prSet/>
      <dgm:spPr/>
      <dgm:t>
        <a:bodyPr/>
        <a:lstStyle/>
        <a:p>
          <a:endParaRPr lang="en-GB"/>
        </a:p>
      </dgm:t>
    </dgm:pt>
    <dgm:pt modelId="{45FDCB0C-DCE5-4645-A39E-957AE353EA2B}" type="sibTrans" cxnId="{060F9C3E-00AE-4801-A32E-7590148F0C4D}">
      <dgm:prSet/>
      <dgm:spPr/>
      <dgm:t>
        <a:bodyPr/>
        <a:lstStyle/>
        <a:p>
          <a:endParaRPr lang="en-US"/>
        </a:p>
      </dgm:t>
    </dgm:pt>
    <dgm:pt modelId="{13B19FAB-E921-48D4-ADAB-817B0B955598}" type="pres">
      <dgm:prSet presAssocID="{428F7EAD-162E-4FAD-B7DF-EE92921BB2FB}" presName="root" presStyleCnt="0">
        <dgm:presLayoutVars>
          <dgm:dir/>
          <dgm:resizeHandles val="exact"/>
        </dgm:presLayoutVars>
      </dgm:prSet>
      <dgm:spPr/>
    </dgm:pt>
    <dgm:pt modelId="{08C1E2A4-B3F1-4954-895A-A2426A681D3E}" type="pres">
      <dgm:prSet presAssocID="{C8C4B703-DF72-48C2-9042-0098F7A74768}" presName="compNode" presStyleCnt="0"/>
      <dgm:spPr/>
    </dgm:pt>
    <dgm:pt modelId="{5CB54B9E-1291-4076-9E1A-40211FBCBA87}" type="pres">
      <dgm:prSet presAssocID="{C8C4B703-DF72-48C2-9042-0098F7A74768}" presName="bgRect" presStyleLbl="bgShp" presStyleIdx="0" presStyleCnt="7"/>
      <dgm:spPr/>
    </dgm:pt>
    <dgm:pt modelId="{3E537535-FE99-462B-B2DA-EEB9993A65E7}" type="pres">
      <dgm:prSet presAssocID="{C8C4B703-DF72-48C2-9042-0098F7A74768}"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gnifying glass"/>
        </a:ext>
      </dgm:extLst>
    </dgm:pt>
    <dgm:pt modelId="{C49F3C46-F16D-4653-A604-94A050960672}" type="pres">
      <dgm:prSet presAssocID="{C8C4B703-DF72-48C2-9042-0098F7A74768}" presName="spaceRect" presStyleCnt="0"/>
      <dgm:spPr/>
    </dgm:pt>
    <dgm:pt modelId="{040319EE-3849-41FD-8B2F-CF38E03EF556}" type="pres">
      <dgm:prSet presAssocID="{C8C4B703-DF72-48C2-9042-0098F7A74768}" presName="parTx" presStyleLbl="revTx" presStyleIdx="0" presStyleCnt="7">
        <dgm:presLayoutVars>
          <dgm:chMax val="0"/>
          <dgm:chPref val="0"/>
        </dgm:presLayoutVars>
      </dgm:prSet>
      <dgm:spPr/>
    </dgm:pt>
    <dgm:pt modelId="{83F883C1-EDFB-41AE-B68B-C60177C7FE3C}" type="pres">
      <dgm:prSet presAssocID="{D41C606B-AB84-4B25-85D3-FF985F043C9B}" presName="sibTrans" presStyleCnt="0"/>
      <dgm:spPr/>
    </dgm:pt>
    <dgm:pt modelId="{9E2C46C3-4831-48AB-84EE-D49BE5471793}" type="pres">
      <dgm:prSet presAssocID="{089B89FA-3737-4657-8BFA-59F7903399DF}" presName="compNode" presStyleCnt="0"/>
      <dgm:spPr/>
    </dgm:pt>
    <dgm:pt modelId="{49203473-2758-4D89-8E84-479B2EEE6AA9}" type="pres">
      <dgm:prSet presAssocID="{089B89FA-3737-4657-8BFA-59F7903399DF}" presName="bgRect" presStyleLbl="bgShp" presStyleIdx="1" presStyleCnt="7"/>
      <dgm:spPr/>
    </dgm:pt>
    <dgm:pt modelId="{BC19D0F2-21AA-45D6-916F-D206BCB0AA7C}" type="pres">
      <dgm:prSet presAssocID="{089B89FA-3737-4657-8BFA-59F7903399DF}"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Hand with Plant"/>
        </a:ext>
      </dgm:extLst>
    </dgm:pt>
    <dgm:pt modelId="{2D764CFF-A431-4406-A264-7225F9FA22B9}" type="pres">
      <dgm:prSet presAssocID="{089B89FA-3737-4657-8BFA-59F7903399DF}" presName="spaceRect" presStyleCnt="0"/>
      <dgm:spPr/>
    </dgm:pt>
    <dgm:pt modelId="{709C39A1-212D-4DBD-9614-F97EE8A9AA13}" type="pres">
      <dgm:prSet presAssocID="{089B89FA-3737-4657-8BFA-59F7903399DF}" presName="parTx" presStyleLbl="revTx" presStyleIdx="1" presStyleCnt="7">
        <dgm:presLayoutVars>
          <dgm:chMax val="0"/>
          <dgm:chPref val="0"/>
        </dgm:presLayoutVars>
      </dgm:prSet>
      <dgm:spPr/>
    </dgm:pt>
    <dgm:pt modelId="{35A1C4BD-CBE9-4D44-A33A-4D86D056B242}" type="pres">
      <dgm:prSet presAssocID="{D963FB67-BFEC-44A8-B5CB-101C32E7A287}" presName="sibTrans" presStyleCnt="0"/>
      <dgm:spPr/>
    </dgm:pt>
    <dgm:pt modelId="{AFC8EE65-5B75-497E-8FC3-CC62523C8099}" type="pres">
      <dgm:prSet presAssocID="{B675C038-B5DE-4C9C-B741-3F3CABCC3F11}" presName="compNode" presStyleCnt="0"/>
      <dgm:spPr/>
    </dgm:pt>
    <dgm:pt modelId="{3FB4C847-49DA-41D9-A953-6EAABACDBFEF}" type="pres">
      <dgm:prSet presAssocID="{B675C038-B5DE-4C9C-B741-3F3CABCC3F11}" presName="bgRect" presStyleLbl="bgShp" presStyleIdx="2" presStyleCnt="7"/>
      <dgm:spPr/>
    </dgm:pt>
    <dgm:pt modelId="{8C23D9D9-9CA4-4074-A179-2D6DF2395EB9}" type="pres">
      <dgm:prSet presAssocID="{B675C038-B5DE-4C9C-B741-3F3CABCC3F11}"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Upward trend"/>
        </a:ext>
      </dgm:extLst>
    </dgm:pt>
    <dgm:pt modelId="{F4904251-1430-482B-BDF1-0409E8ED28CF}" type="pres">
      <dgm:prSet presAssocID="{B675C038-B5DE-4C9C-B741-3F3CABCC3F11}" presName="spaceRect" presStyleCnt="0"/>
      <dgm:spPr/>
    </dgm:pt>
    <dgm:pt modelId="{46407FF5-C7D2-4E61-82D3-D9A3132A6936}" type="pres">
      <dgm:prSet presAssocID="{B675C038-B5DE-4C9C-B741-3F3CABCC3F11}" presName="parTx" presStyleLbl="revTx" presStyleIdx="2" presStyleCnt="7">
        <dgm:presLayoutVars>
          <dgm:chMax val="0"/>
          <dgm:chPref val="0"/>
        </dgm:presLayoutVars>
      </dgm:prSet>
      <dgm:spPr/>
    </dgm:pt>
    <dgm:pt modelId="{A2CF32BA-9002-4AF4-8A48-9F96CC1F57B3}" type="pres">
      <dgm:prSet presAssocID="{45FDCB0C-DCE5-4645-A39E-957AE353EA2B}" presName="sibTrans" presStyleCnt="0"/>
      <dgm:spPr/>
    </dgm:pt>
    <dgm:pt modelId="{B4E46195-17A0-4760-8DDC-5D22B2D2E192}" type="pres">
      <dgm:prSet presAssocID="{8B2B08F2-BA4D-4C20-BCD5-2EF4A5280FE2}" presName="compNode" presStyleCnt="0"/>
      <dgm:spPr/>
    </dgm:pt>
    <dgm:pt modelId="{FE33FEE0-90BB-471F-A2BA-E10AC0CEFFE2}" type="pres">
      <dgm:prSet presAssocID="{8B2B08F2-BA4D-4C20-BCD5-2EF4A5280FE2}" presName="bgRect" presStyleLbl="bgShp" presStyleIdx="3" presStyleCnt="7"/>
      <dgm:spPr/>
    </dgm:pt>
    <dgm:pt modelId="{D84E99E9-C145-4405-A100-73B7A74E8BE8}" type="pres">
      <dgm:prSet presAssocID="{8B2B08F2-BA4D-4C20-BCD5-2EF4A5280FE2}"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6FE685EB-AE37-4D92-8A49-D6396D699E11}" type="pres">
      <dgm:prSet presAssocID="{8B2B08F2-BA4D-4C20-BCD5-2EF4A5280FE2}" presName="spaceRect" presStyleCnt="0"/>
      <dgm:spPr/>
    </dgm:pt>
    <dgm:pt modelId="{65AD76DF-4562-4F19-9EDB-AD84FFFA3C10}" type="pres">
      <dgm:prSet presAssocID="{8B2B08F2-BA4D-4C20-BCD5-2EF4A5280FE2}" presName="parTx" presStyleLbl="revTx" presStyleIdx="3" presStyleCnt="7">
        <dgm:presLayoutVars>
          <dgm:chMax val="0"/>
          <dgm:chPref val="0"/>
        </dgm:presLayoutVars>
      </dgm:prSet>
      <dgm:spPr/>
    </dgm:pt>
    <dgm:pt modelId="{CAE5A1DD-B924-4A19-9AD1-7D19521B0B35}" type="pres">
      <dgm:prSet presAssocID="{61A5FBCD-8307-427D-B0D9-C4D2799DC98C}" presName="sibTrans" presStyleCnt="0"/>
      <dgm:spPr/>
    </dgm:pt>
    <dgm:pt modelId="{CCB30DFC-82E9-4053-8F41-65E41437808D}" type="pres">
      <dgm:prSet presAssocID="{0F3BF7FF-5A4B-4672-A745-1D15571A3F80}" presName="compNode" presStyleCnt="0"/>
      <dgm:spPr/>
    </dgm:pt>
    <dgm:pt modelId="{B4B95D7F-4E92-4B26-A4E7-278C827C8BB3}" type="pres">
      <dgm:prSet presAssocID="{0F3BF7FF-5A4B-4672-A745-1D15571A3F80}" presName="bgRect" presStyleLbl="bgShp" presStyleIdx="4" presStyleCnt="7"/>
      <dgm:spPr/>
    </dgm:pt>
    <dgm:pt modelId="{74D5FF03-12D0-466C-BD87-FAEB6C28E883}" type="pres">
      <dgm:prSet presAssocID="{0F3BF7FF-5A4B-4672-A745-1D15571A3F80}"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eacher"/>
        </a:ext>
      </dgm:extLst>
    </dgm:pt>
    <dgm:pt modelId="{552084B5-FD90-489F-BBD0-60504B69478D}" type="pres">
      <dgm:prSet presAssocID="{0F3BF7FF-5A4B-4672-A745-1D15571A3F80}" presName="spaceRect" presStyleCnt="0"/>
      <dgm:spPr/>
    </dgm:pt>
    <dgm:pt modelId="{D730AC5A-3A62-403B-ABDE-77EC2615CC94}" type="pres">
      <dgm:prSet presAssocID="{0F3BF7FF-5A4B-4672-A745-1D15571A3F80}" presName="parTx" presStyleLbl="revTx" presStyleIdx="4" presStyleCnt="7">
        <dgm:presLayoutVars>
          <dgm:chMax val="0"/>
          <dgm:chPref val="0"/>
        </dgm:presLayoutVars>
      </dgm:prSet>
      <dgm:spPr/>
    </dgm:pt>
    <dgm:pt modelId="{18364EE8-9626-48E1-B3DD-4C21C2C88258}" type="pres">
      <dgm:prSet presAssocID="{2D98CCDA-1084-4884-A745-57A8E2966005}" presName="sibTrans" presStyleCnt="0"/>
      <dgm:spPr/>
    </dgm:pt>
    <dgm:pt modelId="{74D6F396-C526-4B8B-A4EC-333A549F45D8}" type="pres">
      <dgm:prSet presAssocID="{0C1410AB-02F5-417D-B189-C4CDEA9CF8C0}" presName="compNode" presStyleCnt="0"/>
      <dgm:spPr/>
    </dgm:pt>
    <dgm:pt modelId="{DAC8409B-CDD8-4194-8FD5-C8333FC68089}" type="pres">
      <dgm:prSet presAssocID="{0C1410AB-02F5-417D-B189-C4CDEA9CF8C0}" presName="bgRect" presStyleLbl="bgShp" presStyleIdx="5" presStyleCnt="7"/>
      <dgm:spPr/>
    </dgm:pt>
    <dgm:pt modelId="{A5B476F1-D0A0-493C-BCB6-DC27830AC85F}" type="pres">
      <dgm:prSet presAssocID="{0C1410AB-02F5-417D-B189-C4CDEA9CF8C0}"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D7CB309-1225-48D7-9AC2-412C79006E64}" type="pres">
      <dgm:prSet presAssocID="{0C1410AB-02F5-417D-B189-C4CDEA9CF8C0}" presName="spaceRect" presStyleCnt="0"/>
      <dgm:spPr/>
    </dgm:pt>
    <dgm:pt modelId="{2E7B94B7-5E23-490B-9F98-19F2C4E66D7F}" type="pres">
      <dgm:prSet presAssocID="{0C1410AB-02F5-417D-B189-C4CDEA9CF8C0}" presName="parTx" presStyleLbl="revTx" presStyleIdx="5" presStyleCnt="7">
        <dgm:presLayoutVars>
          <dgm:chMax val="0"/>
          <dgm:chPref val="0"/>
        </dgm:presLayoutVars>
      </dgm:prSet>
      <dgm:spPr/>
    </dgm:pt>
    <dgm:pt modelId="{4F12BB39-6CAB-43CB-88E6-09969A5BD89E}" type="pres">
      <dgm:prSet presAssocID="{99830B3C-9746-493D-91E6-70C1E45D0EDC}" presName="sibTrans" presStyleCnt="0"/>
      <dgm:spPr/>
    </dgm:pt>
    <dgm:pt modelId="{AEE2E92B-F461-4F65-A036-5F1ED7EA8AFC}" type="pres">
      <dgm:prSet presAssocID="{79E67FA6-678E-4C86-AE1A-6E4D30AFE5C0}" presName="compNode" presStyleCnt="0"/>
      <dgm:spPr/>
    </dgm:pt>
    <dgm:pt modelId="{8221AAC6-8E7B-43C9-939F-2078ACEE412A}" type="pres">
      <dgm:prSet presAssocID="{79E67FA6-678E-4C86-AE1A-6E4D30AFE5C0}" presName="bgRect" presStyleLbl="bgShp" presStyleIdx="6" presStyleCnt="7"/>
      <dgm:spPr/>
    </dgm:pt>
    <dgm:pt modelId="{7ED40F2F-78B2-43EC-ADFB-E7859C9D7448}" type="pres">
      <dgm:prSet presAssocID="{79E67FA6-678E-4C86-AE1A-6E4D30AFE5C0}" presName="iconRect" presStyleLbl="node1" presStyleIdx="6"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 List"/>
        </a:ext>
      </dgm:extLst>
    </dgm:pt>
    <dgm:pt modelId="{8BC0393C-DFE4-4C11-A7EC-ED2DBC0AEB79}" type="pres">
      <dgm:prSet presAssocID="{79E67FA6-678E-4C86-AE1A-6E4D30AFE5C0}" presName="spaceRect" presStyleCnt="0"/>
      <dgm:spPr/>
    </dgm:pt>
    <dgm:pt modelId="{1B98F091-FC76-4549-ACF8-ED62D543F60D}" type="pres">
      <dgm:prSet presAssocID="{79E67FA6-678E-4C86-AE1A-6E4D30AFE5C0}" presName="parTx" presStyleLbl="revTx" presStyleIdx="6" presStyleCnt="7">
        <dgm:presLayoutVars>
          <dgm:chMax val="0"/>
          <dgm:chPref val="0"/>
        </dgm:presLayoutVars>
      </dgm:prSet>
      <dgm:spPr/>
    </dgm:pt>
  </dgm:ptLst>
  <dgm:cxnLst>
    <dgm:cxn modelId="{BE4FBF09-6AB7-47AF-9CE8-DFF56C091767}" srcId="{428F7EAD-162E-4FAD-B7DF-EE92921BB2FB}" destId="{79E67FA6-678E-4C86-AE1A-6E4D30AFE5C0}" srcOrd="6" destOrd="0" parTransId="{86FCE764-51F4-4E10-939A-AB63E365B595}" sibTransId="{2EE0030E-A1A1-4854-9B76-B3642CEB381B}"/>
    <dgm:cxn modelId="{D1938D0B-F3D7-48CD-9D6E-F641A8A40697}" srcId="{428F7EAD-162E-4FAD-B7DF-EE92921BB2FB}" destId="{089B89FA-3737-4657-8BFA-59F7903399DF}" srcOrd="1" destOrd="0" parTransId="{F6E08A2D-DF7B-48DA-8E7F-0B9F9AB9EAE0}" sibTransId="{D963FB67-BFEC-44A8-B5CB-101C32E7A287}"/>
    <dgm:cxn modelId="{1D3F7524-DEB0-44E2-8AF0-97B4BDED289E}" type="presOf" srcId="{0C1410AB-02F5-417D-B189-C4CDEA9CF8C0}" destId="{2E7B94B7-5E23-490B-9F98-19F2C4E66D7F}" srcOrd="0" destOrd="0" presId="urn:microsoft.com/office/officeart/2018/2/layout/IconVerticalSolidList"/>
    <dgm:cxn modelId="{060F9C3E-00AE-4801-A32E-7590148F0C4D}" srcId="{428F7EAD-162E-4FAD-B7DF-EE92921BB2FB}" destId="{B675C038-B5DE-4C9C-B741-3F3CABCC3F11}" srcOrd="2" destOrd="0" parTransId="{EA4CBBE9-54A2-4710-94B8-B8C37EE87EE1}" sibTransId="{45FDCB0C-DCE5-4645-A39E-957AE353EA2B}"/>
    <dgm:cxn modelId="{2E60CB64-E823-4030-BF6E-224F65395235}" type="presOf" srcId="{428F7EAD-162E-4FAD-B7DF-EE92921BB2FB}" destId="{13B19FAB-E921-48D4-ADAB-817B0B955598}" srcOrd="0" destOrd="0" presId="urn:microsoft.com/office/officeart/2018/2/layout/IconVerticalSolidList"/>
    <dgm:cxn modelId="{E827DB4A-E244-474A-A144-E8CF83408441}" type="presOf" srcId="{79E67FA6-678E-4C86-AE1A-6E4D30AFE5C0}" destId="{1B98F091-FC76-4549-ACF8-ED62D543F60D}" srcOrd="0" destOrd="0" presId="urn:microsoft.com/office/officeart/2018/2/layout/IconVerticalSolidList"/>
    <dgm:cxn modelId="{42A81679-BB1F-4D5E-9C41-6FE452C26C74}" type="presOf" srcId="{B675C038-B5DE-4C9C-B741-3F3CABCC3F11}" destId="{46407FF5-C7D2-4E61-82D3-D9A3132A6936}" srcOrd="0" destOrd="0" presId="urn:microsoft.com/office/officeart/2018/2/layout/IconVerticalSolidList"/>
    <dgm:cxn modelId="{2DAFD787-2E56-4F64-B7EF-F23A97D8F40A}" type="presOf" srcId="{0F3BF7FF-5A4B-4672-A745-1D15571A3F80}" destId="{D730AC5A-3A62-403B-ABDE-77EC2615CC94}" srcOrd="0" destOrd="0" presId="urn:microsoft.com/office/officeart/2018/2/layout/IconVerticalSolidList"/>
    <dgm:cxn modelId="{3E74E587-597E-4B63-8009-4A12408522CE}" type="presOf" srcId="{089B89FA-3737-4657-8BFA-59F7903399DF}" destId="{709C39A1-212D-4DBD-9614-F97EE8A9AA13}" srcOrd="0" destOrd="0" presId="urn:microsoft.com/office/officeart/2018/2/layout/IconVerticalSolidList"/>
    <dgm:cxn modelId="{14905E8E-4CA5-435C-BD8C-070A8F9BC7D1}" srcId="{428F7EAD-162E-4FAD-B7DF-EE92921BB2FB}" destId="{0F3BF7FF-5A4B-4672-A745-1D15571A3F80}" srcOrd="4" destOrd="0" parTransId="{43C21BD6-C9C5-444A-844C-D9B583F84444}" sibTransId="{2D98CCDA-1084-4884-A745-57A8E2966005}"/>
    <dgm:cxn modelId="{A113B7A2-31DD-433F-BFAE-6EEB585FE233}" srcId="{428F7EAD-162E-4FAD-B7DF-EE92921BB2FB}" destId="{C8C4B703-DF72-48C2-9042-0098F7A74768}" srcOrd="0" destOrd="0" parTransId="{6A11D540-4F60-477C-A2A1-52452027D964}" sibTransId="{D41C606B-AB84-4B25-85D3-FF985F043C9B}"/>
    <dgm:cxn modelId="{AD77AEAE-51BE-4CF1-9B35-31769CBB7E98}" srcId="{428F7EAD-162E-4FAD-B7DF-EE92921BB2FB}" destId="{0C1410AB-02F5-417D-B189-C4CDEA9CF8C0}" srcOrd="5" destOrd="0" parTransId="{69A03780-2B2F-4EC5-A0BD-49E505343BED}" sibTransId="{99830B3C-9746-493D-91E6-70C1E45D0EDC}"/>
    <dgm:cxn modelId="{4059E2B0-37A1-418B-82F4-4E47A08A2931}" type="presOf" srcId="{8B2B08F2-BA4D-4C20-BCD5-2EF4A5280FE2}" destId="{65AD76DF-4562-4F19-9EDB-AD84FFFA3C10}" srcOrd="0" destOrd="0" presId="urn:microsoft.com/office/officeart/2018/2/layout/IconVerticalSolidList"/>
    <dgm:cxn modelId="{25EE4DC6-A2CB-48D2-A752-3A36EF620F45}" srcId="{428F7EAD-162E-4FAD-B7DF-EE92921BB2FB}" destId="{8B2B08F2-BA4D-4C20-BCD5-2EF4A5280FE2}" srcOrd="3" destOrd="0" parTransId="{FB06BD0A-32E5-4DDC-B30F-69B9D132CA75}" sibTransId="{61A5FBCD-8307-427D-B0D9-C4D2799DC98C}"/>
    <dgm:cxn modelId="{44A94EEF-011B-4A37-8CD4-26FF0268EEC9}" type="presOf" srcId="{C8C4B703-DF72-48C2-9042-0098F7A74768}" destId="{040319EE-3849-41FD-8B2F-CF38E03EF556}" srcOrd="0" destOrd="0" presId="urn:microsoft.com/office/officeart/2018/2/layout/IconVerticalSolidList"/>
    <dgm:cxn modelId="{9E7AAAE4-0F22-4918-BE7B-793BC245DC2D}" type="presParOf" srcId="{13B19FAB-E921-48D4-ADAB-817B0B955598}" destId="{08C1E2A4-B3F1-4954-895A-A2426A681D3E}" srcOrd="0" destOrd="0" presId="urn:microsoft.com/office/officeart/2018/2/layout/IconVerticalSolidList"/>
    <dgm:cxn modelId="{913BC764-43B7-405A-ACCA-2EB035835E5C}" type="presParOf" srcId="{08C1E2A4-B3F1-4954-895A-A2426A681D3E}" destId="{5CB54B9E-1291-4076-9E1A-40211FBCBA87}" srcOrd="0" destOrd="0" presId="urn:microsoft.com/office/officeart/2018/2/layout/IconVerticalSolidList"/>
    <dgm:cxn modelId="{9CFE1FD3-1B8A-4043-ADB4-B798A4E7A30B}" type="presParOf" srcId="{08C1E2A4-B3F1-4954-895A-A2426A681D3E}" destId="{3E537535-FE99-462B-B2DA-EEB9993A65E7}" srcOrd="1" destOrd="0" presId="urn:microsoft.com/office/officeart/2018/2/layout/IconVerticalSolidList"/>
    <dgm:cxn modelId="{C05DD74A-DAB6-4F88-A1B7-12A257EA0A4C}" type="presParOf" srcId="{08C1E2A4-B3F1-4954-895A-A2426A681D3E}" destId="{C49F3C46-F16D-4653-A604-94A050960672}" srcOrd="2" destOrd="0" presId="urn:microsoft.com/office/officeart/2018/2/layout/IconVerticalSolidList"/>
    <dgm:cxn modelId="{2608A3F6-2F3A-4F5E-BA04-678F197542F0}" type="presParOf" srcId="{08C1E2A4-B3F1-4954-895A-A2426A681D3E}" destId="{040319EE-3849-41FD-8B2F-CF38E03EF556}" srcOrd="3" destOrd="0" presId="urn:microsoft.com/office/officeart/2018/2/layout/IconVerticalSolidList"/>
    <dgm:cxn modelId="{E4C0CC0E-AC2D-49A6-AAA2-756777926AEA}" type="presParOf" srcId="{13B19FAB-E921-48D4-ADAB-817B0B955598}" destId="{83F883C1-EDFB-41AE-B68B-C60177C7FE3C}" srcOrd="1" destOrd="0" presId="urn:microsoft.com/office/officeart/2018/2/layout/IconVerticalSolidList"/>
    <dgm:cxn modelId="{2FB6C390-5A2B-4B02-AB41-56502A8504E8}" type="presParOf" srcId="{13B19FAB-E921-48D4-ADAB-817B0B955598}" destId="{9E2C46C3-4831-48AB-84EE-D49BE5471793}" srcOrd="2" destOrd="0" presId="urn:microsoft.com/office/officeart/2018/2/layout/IconVerticalSolidList"/>
    <dgm:cxn modelId="{A26116FD-200D-4793-8A5E-700185B3B3C9}" type="presParOf" srcId="{9E2C46C3-4831-48AB-84EE-D49BE5471793}" destId="{49203473-2758-4D89-8E84-479B2EEE6AA9}" srcOrd="0" destOrd="0" presId="urn:microsoft.com/office/officeart/2018/2/layout/IconVerticalSolidList"/>
    <dgm:cxn modelId="{BA36395E-FF76-4DC2-A94A-4DB23B832D5F}" type="presParOf" srcId="{9E2C46C3-4831-48AB-84EE-D49BE5471793}" destId="{BC19D0F2-21AA-45D6-916F-D206BCB0AA7C}" srcOrd="1" destOrd="0" presId="urn:microsoft.com/office/officeart/2018/2/layout/IconVerticalSolidList"/>
    <dgm:cxn modelId="{E3B4D119-9009-4781-B768-0238FE98F604}" type="presParOf" srcId="{9E2C46C3-4831-48AB-84EE-D49BE5471793}" destId="{2D764CFF-A431-4406-A264-7225F9FA22B9}" srcOrd="2" destOrd="0" presId="urn:microsoft.com/office/officeart/2018/2/layout/IconVerticalSolidList"/>
    <dgm:cxn modelId="{3C31BF59-9B40-4FE3-9915-9BB3CDB59F19}" type="presParOf" srcId="{9E2C46C3-4831-48AB-84EE-D49BE5471793}" destId="{709C39A1-212D-4DBD-9614-F97EE8A9AA13}" srcOrd="3" destOrd="0" presId="urn:microsoft.com/office/officeart/2018/2/layout/IconVerticalSolidList"/>
    <dgm:cxn modelId="{977BBBF7-8A38-4436-BB95-6924AEA9E73B}" type="presParOf" srcId="{13B19FAB-E921-48D4-ADAB-817B0B955598}" destId="{35A1C4BD-CBE9-4D44-A33A-4D86D056B242}" srcOrd="3" destOrd="0" presId="urn:microsoft.com/office/officeart/2018/2/layout/IconVerticalSolidList"/>
    <dgm:cxn modelId="{B1A10F0B-F3B4-418A-B152-AF91AC05F214}" type="presParOf" srcId="{13B19FAB-E921-48D4-ADAB-817B0B955598}" destId="{AFC8EE65-5B75-497E-8FC3-CC62523C8099}" srcOrd="4" destOrd="0" presId="urn:microsoft.com/office/officeart/2018/2/layout/IconVerticalSolidList"/>
    <dgm:cxn modelId="{52F42AE5-0A4F-4017-8CDE-5D57F77E489A}" type="presParOf" srcId="{AFC8EE65-5B75-497E-8FC3-CC62523C8099}" destId="{3FB4C847-49DA-41D9-A953-6EAABACDBFEF}" srcOrd="0" destOrd="0" presId="urn:microsoft.com/office/officeart/2018/2/layout/IconVerticalSolidList"/>
    <dgm:cxn modelId="{5711E521-C3F6-430C-9347-AFEA3F1063C3}" type="presParOf" srcId="{AFC8EE65-5B75-497E-8FC3-CC62523C8099}" destId="{8C23D9D9-9CA4-4074-A179-2D6DF2395EB9}" srcOrd="1" destOrd="0" presId="urn:microsoft.com/office/officeart/2018/2/layout/IconVerticalSolidList"/>
    <dgm:cxn modelId="{16598F0A-85E6-4FE2-85AD-341E560BC14D}" type="presParOf" srcId="{AFC8EE65-5B75-497E-8FC3-CC62523C8099}" destId="{F4904251-1430-482B-BDF1-0409E8ED28CF}" srcOrd="2" destOrd="0" presId="urn:microsoft.com/office/officeart/2018/2/layout/IconVerticalSolidList"/>
    <dgm:cxn modelId="{F2149115-7C5B-40C5-A42A-B2413DF5B579}" type="presParOf" srcId="{AFC8EE65-5B75-497E-8FC3-CC62523C8099}" destId="{46407FF5-C7D2-4E61-82D3-D9A3132A6936}" srcOrd="3" destOrd="0" presId="urn:microsoft.com/office/officeart/2018/2/layout/IconVerticalSolidList"/>
    <dgm:cxn modelId="{203961E5-431C-4430-A85D-5564870CF092}" type="presParOf" srcId="{13B19FAB-E921-48D4-ADAB-817B0B955598}" destId="{A2CF32BA-9002-4AF4-8A48-9F96CC1F57B3}" srcOrd="5" destOrd="0" presId="urn:microsoft.com/office/officeart/2018/2/layout/IconVerticalSolidList"/>
    <dgm:cxn modelId="{5F5DD05F-F5F0-46AC-BADC-CDE4E70F8C8A}" type="presParOf" srcId="{13B19FAB-E921-48D4-ADAB-817B0B955598}" destId="{B4E46195-17A0-4760-8DDC-5D22B2D2E192}" srcOrd="6" destOrd="0" presId="urn:microsoft.com/office/officeart/2018/2/layout/IconVerticalSolidList"/>
    <dgm:cxn modelId="{4CFEE637-3691-4CF1-990F-9F250A62D058}" type="presParOf" srcId="{B4E46195-17A0-4760-8DDC-5D22B2D2E192}" destId="{FE33FEE0-90BB-471F-A2BA-E10AC0CEFFE2}" srcOrd="0" destOrd="0" presId="urn:microsoft.com/office/officeart/2018/2/layout/IconVerticalSolidList"/>
    <dgm:cxn modelId="{8E80A24E-9EB9-4C03-8723-D4BA6DF37358}" type="presParOf" srcId="{B4E46195-17A0-4760-8DDC-5D22B2D2E192}" destId="{D84E99E9-C145-4405-A100-73B7A74E8BE8}" srcOrd="1" destOrd="0" presId="urn:microsoft.com/office/officeart/2018/2/layout/IconVerticalSolidList"/>
    <dgm:cxn modelId="{BCD03046-0E5B-4363-BBC1-59B803E8AAF0}" type="presParOf" srcId="{B4E46195-17A0-4760-8DDC-5D22B2D2E192}" destId="{6FE685EB-AE37-4D92-8A49-D6396D699E11}" srcOrd="2" destOrd="0" presId="urn:microsoft.com/office/officeart/2018/2/layout/IconVerticalSolidList"/>
    <dgm:cxn modelId="{EC015DE0-EDBE-40D1-94DC-8DDF672ECC7A}" type="presParOf" srcId="{B4E46195-17A0-4760-8DDC-5D22B2D2E192}" destId="{65AD76DF-4562-4F19-9EDB-AD84FFFA3C10}" srcOrd="3" destOrd="0" presId="urn:microsoft.com/office/officeart/2018/2/layout/IconVerticalSolidList"/>
    <dgm:cxn modelId="{219607BB-02DB-40D9-A148-268A581CECCB}" type="presParOf" srcId="{13B19FAB-E921-48D4-ADAB-817B0B955598}" destId="{CAE5A1DD-B924-4A19-9AD1-7D19521B0B35}" srcOrd="7" destOrd="0" presId="urn:microsoft.com/office/officeart/2018/2/layout/IconVerticalSolidList"/>
    <dgm:cxn modelId="{FF50C591-DC95-4238-BBD4-F376B49B375F}" type="presParOf" srcId="{13B19FAB-E921-48D4-ADAB-817B0B955598}" destId="{CCB30DFC-82E9-4053-8F41-65E41437808D}" srcOrd="8" destOrd="0" presId="urn:microsoft.com/office/officeart/2018/2/layout/IconVerticalSolidList"/>
    <dgm:cxn modelId="{CC7B1C89-2A0A-4448-8F56-7C8E191840E1}" type="presParOf" srcId="{CCB30DFC-82E9-4053-8F41-65E41437808D}" destId="{B4B95D7F-4E92-4B26-A4E7-278C827C8BB3}" srcOrd="0" destOrd="0" presId="urn:microsoft.com/office/officeart/2018/2/layout/IconVerticalSolidList"/>
    <dgm:cxn modelId="{56FE7C04-A7F6-488F-84AE-4F2DD9B395F4}" type="presParOf" srcId="{CCB30DFC-82E9-4053-8F41-65E41437808D}" destId="{74D5FF03-12D0-466C-BD87-FAEB6C28E883}" srcOrd="1" destOrd="0" presId="urn:microsoft.com/office/officeart/2018/2/layout/IconVerticalSolidList"/>
    <dgm:cxn modelId="{4BF509CC-D34E-4075-8716-4B886674BCD3}" type="presParOf" srcId="{CCB30DFC-82E9-4053-8F41-65E41437808D}" destId="{552084B5-FD90-489F-BBD0-60504B69478D}" srcOrd="2" destOrd="0" presId="urn:microsoft.com/office/officeart/2018/2/layout/IconVerticalSolidList"/>
    <dgm:cxn modelId="{F332F318-79FC-41CE-A157-FCC9F1E85D68}" type="presParOf" srcId="{CCB30DFC-82E9-4053-8F41-65E41437808D}" destId="{D730AC5A-3A62-403B-ABDE-77EC2615CC94}" srcOrd="3" destOrd="0" presId="urn:microsoft.com/office/officeart/2018/2/layout/IconVerticalSolidList"/>
    <dgm:cxn modelId="{2678D3C0-689E-45B7-A769-F8860EEE8C22}" type="presParOf" srcId="{13B19FAB-E921-48D4-ADAB-817B0B955598}" destId="{18364EE8-9626-48E1-B3DD-4C21C2C88258}" srcOrd="9" destOrd="0" presId="urn:microsoft.com/office/officeart/2018/2/layout/IconVerticalSolidList"/>
    <dgm:cxn modelId="{E38103BB-9613-420F-AFF0-C1A3564AFD0E}" type="presParOf" srcId="{13B19FAB-E921-48D4-ADAB-817B0B955598}" destId="{74D6F396-C526-4B8B-A4EC-333A549F45D8}" srcOrd="10" destOrd="0" presId="urn:microsoft.com/office/officeart/2018/2/layout/IconVerticalSolidList"/>
    <dgm:cxn modelId="{87225922-7938-49A2-BD55-D5DC3707F6C9}" type="presParOf" srcId="{74D6F396-C526-4B8B-A4EC-333A549F45D8}" destId="{DAC8409B-CDD8-4194-8FD5-C8333FC68089}" srcOrd="0" destOrd="0" presId="urn:microsoft.com/office/officeart/2018/2/layout/IconVerticalSolidList"/>
    <dgm:cxn modelId="{F05DA0AB-181D-4249-A6A2-513FF00E33C6}" type="presParOf" srcId="{74D6F396-C526-4B8B-A4EC-333A549F45D8}" destId="{A5B476F1-D0A0-493C-BCB6-DC27830AC85F}" srcOrd="1" destOrd="0" presId="urn:microsoft.com/office/officeart/2018/2/layout/IconVerticalSolidList"/>
    <dgm:cxn modelId="{AE7CF735-0E7F-490C-BFC1-F19B34E7FFC7}" type="presParOf" srcId="{74D6F396-C526-4B8B-A4EC-333A549F45D8}" destId="{BD7CB309-1225-48D7-9AC2-412C79006E64}" srcOrd="2" destOrd="0" presId="urn:microsoft.com/office/officeart/2018/2/layout/IconVerticalSolidList"/>
    <dgm:cxn modelId="{68E55075-8126-4809-8A81-C726E48871D6}" type="presParOf" srcId="{74D6F396-C526-4B8B-A4EC-333A549F45D8}" destId="{2E7B94B7-5E23-490B-9F98-19F2C4E66D7F}" srcOrd="3" destOrd="0" presId="urn:microsoft.com/office/officeart/2018/2/layout/IconVerticalSolidList"/>
    <dgm:cxn modelId="{C54542D0-946F-4D26-99A0-4FDFC26F23E8}" type="presParOf" srcId="{13B19FAB-E921-48D4-ADAB-817B0B955598}" destId="{4F12BB39-6CAB-43CB-88E6-09969A5BD89E}" srcOrd="11" destOrd="0" presId="urn:microsoft.com/office/officeart/2018/2/layout/IconVerticalSolidList"/>
    <dgm:cxn modelId="{A1D53868-5FA2-46B8-9A5F-7B6EBCC88595}" type="presParOf" srcId="{13B19FAB-E921-48D4-ADAB-817B0B955598}" destId="{AEE2E92B-F461-4F65-A036-5F1ED7EA8AFC}" srcOrd="12" destOrd="0" presId="urn:microsoft.com/office/officeart/2018/2/layout/IconVerticalSolidList"/>
    <dgm:cxn modelId="{A0EA726C-FFA7-4221-A132-881DEE10E790}" type="presParOf" srcId="{AEE2E92B-F461-4F65-A036-5F1ED7EA8AFC}" destId="{8221AAC6-8E7B-43C9-939F-2078ACEE412A}" srcOrd="0" destOrd="0" presId="urn:microsoft.com/office/officeart/2018/2/layout/IconVerticalSolidList"/>
    <dgm:cxn modelId="{259569B9-0ADC-4002-B70C-53F6006237C4}" type="presParOf" srcId="{AEE2E92B-F461-4F65-A036-5F1ED7EA8AFC}" destId="{7ED40F2F-78B2-43EC-ADFB-E7859C9D7448}" srcOrd="1" destOrd="0" presId="urn:microsoft.com/office/officeart/2018/2/layout/IconVerticalSolidList"/>
    <dgm:cxn modelId="{275AF7A2-A574-4CFC-9667-F2B1E1D43A4C}" type="presParOf" srcId="{AEE2E92B-F461-4F65-A036-5F1ED7EA8AFC}" destId="{8BC0393C-DFE4-4C11-A7EC-ED2DBC0AEB79}" srcOrd="2" destOrd="0" presId="urn:microsoft.com/office/officeart/2018/2/layout/IconVerticalSolidList"/>
    <dgm:cxn modelId="{1384B601-5DD3-467B-9647-27464B18ACD7}" type="presParOf" srcId="{AEE2E92B-F461-4F65-A036-5F1ED7EA8AFC}" destId="{1B98F091-FC76-4549-ACF8-ED62D543F60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79A2A-AD16-4502-87EF-6EBD0AD0F3C6}">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69BCF-5BE9-4C0E-B089-C738B23E4F43}">
      <dsp:nvSpPr>
        <dsp:cNvPr id="0" name=""/>
        <dsp:cNvSpPr/>
      </dsp:nvSpPr>
      <dsp:spPr>
        <a:xfrm>
          <a:off x="376522" y="280590"/>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2808E3-E5E5-43AF-A2E8-95A30BDA080F}">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To understand what the </a:t>
          </a:r>
          <a:r>
            <a:rPr lang="en-GB" sz="2300" i="1" kern="1200"/>
            <a:t>Building Stronger Foundations </a:t>
          </a:r>
          <a:r>
            <a:rPr lang="en-GB" sz="2300" kern="1200"/>
            <a:t>programme entails and how it links to the national ARC awards</a:t>
          </a:r>
          <a:endParaRPr lang="en-US" sz="2300" kern="1200"/>
        </a:p>
      </dsp:txBody>
      <dsp:txXfrm>
        <a:off x="1437631" y="531"/>
        <a:ext cx="9077968" cy="1244702"/>
      </dsp:txXfrm>
    </dsp:sp>
    <dsp:sp modelId="{91D875BB-377A-44E4-BBD6-29353DC5355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570BF-18EC-491E-BE47-F43A9BAEDDB0}">
      <dsp:nvSpPr>
        <dsp:cNvPr id="0" name=""/>
        <dsp:cNvSpPr/>
      </dsp:nvSpPr>
      <dsp:spPr>
        <a:xfrm>
          <a:off x="376522" y="1836468"/>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AA94C2-4470-4B63-9696-797E1C4EB04C}">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To have a clear idea of what is involved in taking part</a:t>
          </a:r>
          <a:endParaRPr lang="en-US" sz="2300" kern="1200"/>
        </a:p>
      </dsp:txBody>
      <dsp:txXfrm>
        <a:off x="1437631" y="1556410"/>
        <a:ext cx="9077968" cy="1244702"/>
      </dsp:txXfrm>
    </dsp:sp>
    <dsp:sp modelId="{4F197859-C8D0-444E-A022-1CD640397CC3}">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887E5-77B7-4F6C-8F18-573DD897B806}">
      <dsp:nvSpPr>
        <dsp:cNvPr id="0" name=""/>
        <dsp:cNvSpPr/>
      </dsp:nvSpPr>
      <dsp:spPr>
        <a:xfrm>
          <a:off x="376522" y="3392347"/>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8C4E9-9C32-4452-B269-E4F287C4D29D}">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To understand how to complete the audit and become familiar with the Impact and development plan – two key evidence-based documents needed for certification</a:t>
          </a:r>
          <a:endParaRPr lang="en-US" sz="2300" kern="120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EA1E9-B9C6-4C99-B3DC-285AA86C9091}">
      <dsp:nvSpPr>
        <dsp:cNvPr id="0" name=""/>
        <dsp:cNvSpPr/>
      </dsp:nvSpPr>
      <dsp:spPr>
        <a:xfrm>
          <a:off x="0" y="307184"/>
          <a:ext cx="3153370" cy="18920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Led and shaped by you and your school’s priorities</a:t>
          </a:r>
          <a:endParaRPr lang="en-US" sz="1900" kern="1200"/>
        </a:p>
      </dsp:txBody>
      <dsp:txXfrm>
        <a:off x="0" y="307184"/>
        <a:ext cx="3153370" cy="1892022"/>
      </dsp:txXfrm>
    </dsp:sp>
    <dsp:sp modelId="{3E624151-A05B-43FE-BD13-42E889C35E67}">
      <dsp:nvSpPr>
        <dsp:cNvPr id="0" name=""/>
        <dsp:cNvSpPr/>
      </dsp:nvSpPr>
      <dsp:spPr>
        <a:xfrm>
          <a:off x="3468707" y="307184"/>
          <a:ext cx="3153370" cy="1892022"/>
        </a:xfrm>
        <a:prstGeom prst="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Flexible use of funded EP time for your chosen areas of development (e.g. strategic or systemic, additional staff training, a chosen area of focus such a play times)</a:t>
          </a:r>
          <a:endParaRPr lang="en-US" sz="1900" kern="1200"/>
        </a:p>
      </dsp:txBody>
      <dsp:txXfrm>
        <a:off x="3468707" y="307184"/>
        <a:ext cx="3153370" cy="1892022"/>
      </dsp:txXfrm>
    </dsp:sp>
    <dsp:sp modelId="{E96B4FCA-DF52-494F-A55E-EC5AC4878AC4}">
      <dsp:nvSpPr>
        <dsp:cNvPr id="0" name=""/>
        <dsp:cNvSpPr/>
      </dsp:nvSpPr>
      <dsp:spPr>
        <a:xfrm>
          <a:off x="6937414" y="307184"/>
          <a:ext cx="3153370" cy="1892022"/>
        </a:xfrm>
        <a:prstGeom prst="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Access to refer children under Virtual School remit for funded SaLT and EP assessments</a:t>
          </a:r>
          <a:endParaRPr lang="en-US" sz="1900" kern="1200"/>
        </a:p>
      </dsp:txBody>
      <dsp:txXfrm>
        <a:off x="6937414" y="307184"/>
        <a:ext cx="3153370" cy="1892022"/>
      </dsp:txXfrm>
    </dsp:sp>
    <dsp:sp modelId="{E9122C55-CA9E-4A96-83BB-3CED1F5193F1}">
      <dsp:nvSpPr>
        <dsp:cNvPr id="0" name=""/>
        <dsp:cNvSpPr/>
      </dsp:nvSpPr>
      <dsp:spPr>
        <a:xfrm>
          <a:off x="0" y="2514543"/>
          <a:ext cx="3153370" cy="1892022"/>
        </a:xfrm>
        <a:prstGeom prst="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Funded membership to the Attachment &amp; Research Community (ARC) and their nationally recognised award pathways, certified via the Virtual School</a:t>
          </a:r>
          <a:endParaRPr lang="en-US" sz="1900" kern="1200"/>
        </a:p>
      </dsp:txBody>
      <dsp:txXfrm>
        <a:off x="0" y="2514543"/>
        <a:ext cx="3153370" cy="1892022"/>
      </dsp:txXfrm>
    </dsp:sp>
    <dsp:sp modelId="{E3894911-DA99-4810-9EC5-4CE751D6D55D}">
      <dsp:nvSpPr>
        <dsp:cNvPr id="0" name=""/>
        <dsp:cNvSpPr/>
      </dsp:nvSpPr>
      <dsp:spPr>
        <a:xfrm>
          <a:off x="3468707" y="2514543"/>
          <a:ext cx="3153370" cy="1892022"/>
        </a:xfrm>
        <a:prstGeom prst="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Part of a growing network of schools in Sutton and beyond sharing practice and ideas</a:t>
          </a:r>
          <a:endParaRPr lang="en-US" sz="1900" kern="1200"/>
        </a:p>
      </dsp:txBody>
      <dsp:txXfrm>
        <a:off x="3468707" y="2514543"/>
        <a:ext cx="3153370" cy="1892022"/>
      </dsp:txXfrm>
    </dsp:sp>
    <dsp:sp modelId="{5BD3F38F-E1FA-4F6B-874E-4F92E0F9D0B6}">
      <dsp:nvSpPr>
        <dsp:cNvPr id="0" name=""/>
        <dsp:cNvSpPr/>
      </dsp:nvSpPr>
      <dsp:spPr>
        <a:xfrm>
          <a:off x="6937414" y="2514543"/>
          <a:ext cx="3153370" cy="1892022"/>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We offer BSF as a three-year package and beyond so you can plan ahead a longer-term strategy and build on activities each year</a:t>
          </a:r>
          <a:endParaRPr lang="en-US" sz="1900" kern="1200"/>
        </a:p>
      </dsp:txBody>
      <dsp:txXfrm>
        <a:off x="6937414" y="2514543"/>
        <a:ext cx="3153370" cy="1892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1A7E7-4169-4021-BDAF-01189C732CB9}">
      <dsp:nvSpPr>
        <dsp:cNvPr id="0" name=""/>
        <dsp:cNvSpPr/>
      </dsp:nvSpPr>
      <dsp:spPr>
        <a:xfrm>
          <a:off x="0" y="0"/>
          <a:ext cx="2768510" cy="3146554"/>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50311-2AFD-4920-8B20-63C9E6B40A2F}">
      <dsp:nvSpPr>
        <dsp:cNvPr id="0" name=""/>
        <dsp:cNvSpPr/>
      </dsp:nvSpPr>
      <dsp:spPr>
        <a:xfrm>
          <a:off x="1384255" y="314962"/>
          <a:ext cx="1799531" cy="5592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3 schools applying to be Learning Hubs</a:t>
          </a:r>
        </a:p>
      </dsp:txBody>
      <dsp:txXfrm>
        <a:off x="1411555" y="342262"/>
        <a:ext cx="1744931" cy="504650"/>
      </dsp:txXfrm>
    </dsp:sp>
    <dsp:sp modelId="{DB6DC810-08F0-47D1-84CE-C9D5ACA73DE4}">
      <dsp:nvSpPr>
        <dsp:cNvPr id="0" name=""/>
        <dsp:cNvSpPr/>
      </dsp:nvSpPr>
      <dsp:spPr>
        <a:xfrm>
          <a:off x="1384255" y="944119"/>
          <a:ext cx="1799531" cy="5592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4 Gold award schools</a:t>
          </a:r>
        </a:p>
      </dsp:txBody>
      <dsp:txXfrm>
        <a:off x="1411555" y="971419"/>
        <a:ext cx="1744931" cy="504650"/>
      </dsp:txXfrm>
    </dsp:sp>
    <dsp:sp modelId="{61C647BD-D034-48C0-A734-2C33205DB70F}">
      <dsp:nvSpPr>
        <dsp:cNvPr id="0" name=""/>
        <dsp:cNvSpPr/>
      </dsp:nvSpPr>
      <dsp:spPr>
        <a:xfrm>
          <a:off x="1384255" y="1573277"/>
          <a:ext cx="1799531" cy="5592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8 Silver award schools working towards Gold</a:t>
          </a:r>
        </a:p>
      </dsp:txBody>
      <dsp:txXfrm>
        <a:off x="1411555" y="1600577"/>
        <a:ext cx="1744931" cy="504650"/>
      </dsp:txXfrm>
    </dsp:sp>
    <dsp:sp modelId="{F65166E7-251A-4A8C-B40B-BD59A2705955}">
      <dsp:nvSpPr>
        <dsp:cNvPr id="0" name=""/>
        <dsp:cNvSpPr/>
      </dsp:nvSpPr>
      <dsp:spPr>
        <a:xfrm>
          <a:off x="1384255" y="2202434"/>
          <a:ext cx="1799531" cy="55925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13 Bronze award schools working towards Silver</a:t>
          </a:r>
        </a:p>
      </dsp:txBody>
      <dsp:txXfrm>
        <a:off x="1411555" y="2229734"/>
        <a:ext cx="1744931" cy="504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E6AF0-9A8F-4E46-96D0-929ED10888E2}">
      <dsp:nvSpPr>
        <dsp:cNvPr id="0" name=""/>
        <dsp:cNvSpPr/>
      </dsp:nvSpPr>
      <dsp:spPr>
        <a:xfrm>
          <a:off x="0" y="1416"/>
          <a:ext cx="10467459" cy="84587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a:t>‘The total number of children needing to stay in for detentions/restorative conversations has reduced by </a:t>
          </a:r>
          <a:r>
            <a:rPr lang="en-GB" sz="1600" b="1" kern="1200"/>
            <a:t>37%</a:t>
          </a:r>
          <a:r>
            <a:rPr lang="en-GB" sz="1600" kern="1200"/>
            <a:t>’</a:t>
          </a:r>
          <a:endParaRPr lang="en-US" sz="1600" kern="1200"/>
        </a:p>
      </dsp:txBody>
      <dsp:txXfrm>
        <a:off x="41292" y="42708"/>
        <a:ext cx="10384875" cy="763288"/>
      </dsp:txXfrm>
    </dsp:sp>
    <dsp:sp modelId="{AD006A36-1CB0-4F04-B885-D5AD9D30B2DA}">
      <dsp:nvSpPr>
        <dsp:cNvPr id="0" name=""/>
        <dsp:cNvSpPr/>
      </dsp:nvSpPr>
      <dsp:spPr>
        <a:xfrm>
          <a:off x="0" y="861463"/>
          <a:ext cx="10467459" cy="84587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a:t>‘Attendance improved by 2% across the school and persistent absence dropped by </a:t>
          </a:r>
          <a:r>
            <a:rPr lang="en-GB" sz="1600" b="1" kern="1200"/>
            <a:t>12%’</a:t>
          </a:r>
          <a:endParaRPr lang="en-US" sz="1600" b="1" kern="1200"/>
        </a:p>
      </dsp:txBody>
      <dsp:txXfrm>
        <a:off x="41292" y="902755"/>
        <a:ext cx="10384875" cy="763288"/>
      </dsp:txXfrm>
    </dsp:sp>
    <dsp:sp modelId="{06A516F8-694D-44EE-805D-009A2AB7CF76}">
      <dsp:nvSpPr>
        <dsp:cNvPr id="0" name=""/>
        <dsp:cNvSpPr/>
      </dsp:nvSpPr>
      <dsp:spPr>
        <a:xfrm>
          <a:off x="0" y="1721510"/>
          <a:ext cx="10467459" cy="84587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kern="1200"/>
            <a:t>‘</a:t>
          </a:r>
          <a:r>
            <a:rPr lang="en-US" sz="1600" b="1" kern="1200"/>
            <a:t>Attainment and progress for all groups of pupils has improved</a:t>
          </a:r>
          <a:r>
            <a:rPr lang="en-US" sz="1600" kern="1200"/>
            <a:t>, with significant shifts in achievement for our pupils with trauma or attachment difficulties ’</a:t>
          </a:r>
        </a:p>
      </dsp:txBody>
      <dsp:txXfrm>
        <a:off x="41292" y="1762802"/>
        <a:ext cx="10384875" cy="763288"/>
      </dsp:txXfrm>
    </dsp:sp>
    <dsp:sp modelId="{01B3907D-DA9C-4BCA-A2A3-3790DB8AA03A}">
      <dsp:nvSpPr>
        <dsp:cNvPr id="0" name=""/>
        <dsp:cNvSpPr/>
      </dsp:nvSpPr>
      <dsp:spPr>
        <a:xfrm>
          <a:off x="0" y="2581558"/>
          <a:ext cx="10467459" cy="84587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a:t>‘There was a </a:t>
          </a:r>
          <a:r>
            <a:rPr lang="en-GB" sz="1600" b="1" kern="1200"/>
            <a:t>reduction in both suspensions and exclusions</a:t>
          </a:r>
          <a:r>
            <a:rPr lang="en-GB" sz="1600" kern="1200"/>
            <a:t> this year. Staff feel more confident to relationally de-escalate situations.’</a:t>
          </a:r>
          <a:endParaRPr lang="en-US" sz="1600" kern="1200"/>
        </a:p>
      </dsp:txBody>
      <dsp:txXfrm>
        <a:off x="41292" y="2622850"/>
        <a:ext cx="10384875" cy="763288"/>
      </dsp:txXfrm>
    </dsp:sp>
    <dsp:sp modelId="{27C7D517-FFA8-4F45-A914-41CC3B7E0A5F}">
      <dsp:nvSpPr>
        <dsp:cNvPr id="0" name=""/>
        <dsp:cNvSpPr/>
      </dsp:nvSpPr>
      <dsp:spPr>
        <a:xfrm>
          <a:off x="0" y="3441605"/>
          <a:ext cx="10467459" cy="84587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a:t>A MAT that adopted relational approaches through BSF  across all schools reported ‘</a:t>
          </a:r>
          <a:r>
            <a:rPr lang="en-GB" sz="1600" b="1" kern="1200"/>
            <a:t>enhanced academic performance</a:t>
          </a:r>
          <a:r>
            <a:rPr lang="en-GB" sz="1600" kern="1200"/>
            <a:t>, positive shifts in emotional screener data</a:t>
          </a:r>
          <a:r>
            <a:rPr lang="en-GB" sz="1600" b="0" kern="1200"/>
            <a:t>,</a:t>
          </a:r>
          <a:r>
            <a:rPr lang="en-GB" sz="1600" b="1" kern="1200"/>
            <a:t> improved attendance </a:t>
          </a:r>
          <a:r>
            <a:rPr lang="en-GB" sz="1600" kern="1200"/>
            <a:t>rates, </a:t>
          </a:r>
          <a:r>
            <a:rPr lang="en-GB" sz="1600" b="1" kern="1200"/>
            <a:t>reduced suspension </a:t>
          </a:r>
          <a:r>
            <a:rPr lang="en-GB" sz="1600" kern="1200"/>
            <a:t>data, and </a:t>
          </a:r>
          <a:r>
            <a:rPr lang="en-GB" sz="1600" b="1" kern="1200"/>
            <a:t>compelling pupil and family voice.</a:t>
          </a:r>
          <a:r>
            <a:rPr lang="en-GB" sz="1600" kern="1200"/>
            <a:t>’</a:t>
          </a:r>
          <a:endParaRPr lang="en-US" sz="1600" kern="1200"/>
        </a:p>
      </dsp:txBody>
      <dsp:txXfrm>
        <a:off x="41292" y="3482897"/>
        <a:ext cx="10384875" cy="763288"/>
      </dsp:txXfrm>
    </dsp:sp>
    <dsp:sp modelId="{16757E29-CB96-4A4A-8C4D-3E68E7F9A762}">
      <dsp:nvSpPr>
        <dsp:cNvPr id="0" name=""/>
        <dsp:cNvSpPr/>
      </dsp:nvSpPr>
      <dsp:spPr>
        <a:xfrm>
          <a:off x="0" y="4301652"/>
          <a:ext cx="10467459" cy="84587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GB" sz="1600" kern="1200"/>
            <a:t>‘Lunchtime </a:t>
          </a:r>
          <a:r>
            <a:rPr lang="en-GB" sz="1600" b="1" kern="1200"/>
            <a:t>behaviour incidents have reduced by 17%.’</a:t>
          </a:r>
          <a:endParaRPr lang="en-US" sz="1600" b="1" kern="1200"/>
        </a:p>
      </dsp:txBody>
      <dsp:txXfrm>
        <a:off x="41292" y="4342944"/>
        <a:ext cx="10384875" cy="763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4B9E-1291-4076-9E1A-40211FBCBA87}">
      <dsp:nvSpPr>
        <dsp:cNvPr id="0" name=""/>
        <dsp:cNvSpPr/>
      </dsp:nvSpPr>
      <dsp:spPr>
        <a:xfrm>
          <a:off x="0" y="477"/>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37535-FE99-462B-B2DA-EEB9993A65E7}">
      <dsp:nvSpPr>
        <dsp:cNvPr id="0" name=""/>
        <dsp:cNvSpPr/>
      </dsp:nvSpPr>
      <dsp:spPr>
        <a:xfrm>
          <a:off x="198881" y="148405"/>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0319EE-3849-41FD-8B2F-CF38E03EF556}">
      <dsp:nvSpPr>
        <dsp:cNvPr id="0" name=""/>
        <dsp:cNvSpPr/>
      </dsp:nvSpPr>
      <dsp:spPr>
        <a:xfrm>
          <a:off x="759363" y="477"/>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Audit</a:t>
          </a:r>
        </a:p>
      </dsp:txBody>
      <dsp:txXfrm>
        <a:off x="759363" y="477"/>
        <a:ext cx="5844705" cy="657457"/>
      </dsp:txXfrm>
    </dsp:sp>
    <dsp:sp modelId="{49203473-2758-4D89-8E84-479B2EEE6AA9}">
      <dsp:nvSpPr>
        <dsp:cNvPr id="0" name=""/>
        <dsp:cNvSpPr/>
      </dsp:nvSpPr>
      <dsp:spPr>
        <a:xfrm>
          <a:off x="0" y="822299"/>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19D0F2-21AA-45D6-916F-D206BCB0AA7C}">
      <dsp:nvSpPr>
        <dsp:cNvPr id="0" name=""/>
        <dsp:cNvSpPr/>
      </dsp:nvSpPr>
      <dsp:spPr>
        <a:xfrm>
          <a:off x="198881" y="970227"/>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C39A1-212D-4DBD-9614-F97EE8A9AA13}">
      <dsp:nvSpPr>
        <dsp:cNvPr id="0" name=""/>
        <dsp:cNvSpPr/>
      </dsp:nvSpPr>
      <dsp:spPr>
        <a:xfrm>
          <a:off x="759363" y="822299"/>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Consultation meeting</a:t>
          </a:r>
        </a:p>
      </dsp:txBody>
      <dsp:txXfrm>
        <a:off x="759363" y="822299"/>
        <a:ext cx="5844705" cy="657457"/>
      </dsp:txXfrm>
    </dsp:sp>
    <dsp:sp modelId="{3FB4C847-49DA-41D9-A953-6EAABACDBFEF}">
      <dsp:nvSpPr>
        <dsp:cNvPr id="0" name=""/>
        <dsp:cNvSpPr/>
      </dsp:nvSpPr>
      <dsp:spPr>
        <a:xfrm>
          <a:off x="0" y="1644122"/>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23D9D9-9CA4-4074-A179-2D6DF2395EB9}">
      <dsp:nvSpPr>
        <dsp:cNvPr id="0" name=""/>
        <dsp:cNvSpPr/>
      </dsp:nvSpPr>
      <dsp:spPr>
        <a:xfrm>
          <a:off x="198881" y="1792050"/>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407FF5-C7D2-4E61-82D3-D9A3132A6936}">
      <dsp:nvSpPr>
        <dsp:cNvPr id="0" name=""/>
        <dsp:cNvSpPr/>
      </dsp:nvSpPr>
      <dsp:spPr>
        <a:xfrm>
          <a:off x="759363" y="1644122"/>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Plan actions and activities </a:t>
          </a:r>
        </a:p>
      </dsp:txBody>
      <dsp:txXfrm>
        <a:off x="759363" y="1644122"/>
        <a:ext cx="5844705" cy="657457"/>
      </dsp:txXfrm>
    </dsp:sp>
    <dsp:sp modelId="{FE33FEE0-90BB-471F-A2BA-E10AC0CEFFE2}">
      <dsp:nvSpPr>
        <dsp:cNvPr id="0" name=""/>
        <dsp:cNvSpPr/>
      </dsp:nvSpPr>
      <dsp:spPr>
        <a:xfrm>
          <a:off x="0" y="2465944"/>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E99E9-C145-4405-A100-73B7A74E8BE8}">
      <dsp:nvSpPr>
        <dsp:cNvPr id="0" name=""/>
        <dsp:cNvSpPr/>
      </dsp:nvSpPr>
      <dsp:spPr>
        <a:xfrm>
          <a:off x="198881" y="2613872"/>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D76DF-4562-4F19-9EDB-AD84FFFA3C10}">
      <dsp:nvSpPr>
        <dsp:cNvPr id="0" name=""/>
        <dsp:cNvSpPr/>
      </dsp:nvSpPr>
      <dsp:spPr>
        <a:xfrm>
          <a:off x="759363" y="2465944"/>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Staff training</a:t>
          </a:r>
        </a:p>
      </dsp:txBody>
      <dsp:txXfrm>
        <a:off x="759363" y="2465944"/>
        <a:ext cx="5844705" cy="657457"/>
      </dsp:txXfrm>
    </dsp:sp>
    <dsp:sp modelId="{B4B95D7F-4E92-4B26-A4E7-278C827C8BB3}">
      <dsp:nvSpPr>
        <dsp:cNvPr id="0" name=""/>
        <dsp:cNvSpPr/>
      </dsp:nvSpPr>
      <dsp:spPr>
        <a:xfrm>
          <a:off x="0" y="3287766"/>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5FF03-12D0-466C-BD87-FAEB6C28E883}">
      <dsp:nvSpPr>
        <dsp:cNvPr id="0" name=""/>
        <dsp:cNvSpPr/>
      </dsp:nvSpPr>
      <dsp:spPr>
        <a:xfrm>
          <a:off x="198881" y="3435694"/>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30AC5A-3A62-403B-ABDE-77EC2615CC94}">
      <dsp:nvSpPr>
        <dsp:cNvPr id="0" name=""/>
        <dsp:cNvSpPr/>
      </dsp:nvSpPr>
      <dsp:spPr>
        <a:xfrm>
          <a:off x="759363" y="3287766"/>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Undertake planned activities to address development areas</a:t>
          </a:r>
        </a:p>
      </dsp:txBody>
      <dsp:txXfrm>
        <a:off x="759363" y="3287766"/>
        <a:ext cx="5844705" cy="657457"/>
      </dsp:txXfrm>
    </dsp:sp>
    <dsp:sp modelId="{DAC8409B-CDD8-4194-8FD5-C8333FC68089}">
      <dsp:nvSpPr>
        <dsp:cNvPr id="0" name=""/>
        <dsp:cNvSpPr/>
      </dsp:nvSpPr>
      <dsp:spPr>
        <a:xfrm>
          <a:off x="0" y="4109589"/>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B476F1-D0A0-493C-BCB6-DC27830AC85F}">
      <dsp:nvSpPr>
        <dsp:cNvPr id="0" name=""/>
        <dsp:cNvSpPr/>
      </dsp:nvSpPr>
      <dsp:spPr>
        <a:xfrm>
          <a:off x="198881" y="4257517"/>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B94B7-5E23-490B-9F98-19F2C4E66D7F}">
      <dsp:nvSpPr>
        <dsp:cNvPr id="0" name=""/>
        <dsp:cNvSpPr/>
      </dsp:nvSpPr>
      <dsp:spPr>
        <a:xfrm>
          <a:off x="759363" y="4109589"/>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Mid-year consultation</a:t>
          </a:r>
        </a:p>
      </dsp:txBody>
      <dsp:txXfrm>
        <a:off x="759363" y="4109589"/>
        <a:ext cx="5844705" cy="657457"/>
      </dsp:txXfrm>
    </dsp:sp>
    <dsp:sp modelId="{8221AAC6-8E7B-43C9-939F-2078ACEE412A}">
      <dsp:nvSpPr>
        <dsp:cNvPr id="0" name=""/>
        <dsp:cNvSpPr/>
      </dsp:nvSpPr>
      <dsp:spPr>
        <a:xfrm>
          <a:off x="0" y="4931411"/>
          <a:ext cx="6604069"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D40F2F-78B2-43EC-ADFB-E7859C9D7448}">
      <dsp:nvSpPr>
        <dsp:cNvPr id="0" name=""/>
        <dsp:cNvSpPr/>
      </dsp:nvSpPr>
      <dsp:spPr>
        <a:xfrm>
          <a:off x="198881" y="5079339"/>
          <a:ext cx="361601" cy="3616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8F091-FC76-4549-ACF8-ED62D543F60D}">
      <dsp:nvSpPr>
        <dsp:cNvPr id="0" name=""/>
        <dsp:cNvSpPr/>
      </dsp:nvSpPr>
      <dsp:spPr>
        <a:xfrm>
          <a:off x="759363" y="4931411"/>
          <a:ext cx="5844705"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800100">
            <a:lnSpc>
              <a:spcPct val="100000"/>
            </a:lnSpc>
            <a:spcBef>
              <a:spcPct val="0"/>
            </a:spcBef>
            <a:spcAft>
              <a:spcPct val="35000"/>
            </a:spcAft>
            <a:buNone/>
          </a:pPr>
          <a:r>
            <a:rPr lang="en-GB" sz="1800" kern="1200"/>
            <a:t>Evaluate progress &amp; impact</a:t>
          </a:r>
        </a:p>
      </dsp:txBody>
      <dsp:txXfrm>
        <a:off x="759363" y="4931411"/>
        <a:ext cx="5844705" cy="6574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4/17/2026</a:t>
            </a:fld>
            <a:endParaRPr lang="en-US"/>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40C3B-E28A-4854-8EDA-E7F8F6F6FFEF}" type="datetimeFigureOut">
              <a:rPr lang="zh-CN" altLang="en-US" smtClean="0"/>
              <a:t>2026/4/17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105BD-6D6F-49DB-9DE4-D4A6452D7E5F}" type="slidenum">
              <a:rPr lang="zh-CN" altLang="en-US" smtClean="0"/>
              <a:t>‹#›</a:t>
            </a:fld>
            <a:endParaRPr lang="zh-CN" alt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a:t>
            </a:fld>
            <a:endParaRPr lang="zh-CN" altLang="en-US"/>
          </a:p>
        </p:txBody>
      </p:sp>
    </p:spTree>
    <p:extLst>
      <p:ext uri="{BB962C8B-B14F-4D97-AF65-F5344CB8AC3E}">
        <p14:creationId xmlns:p14="http://schemas.microsoft.com/office/powerpoint/2010/main" val="1945134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等线"/>
              </a:rPr>
              <a:t>Kate</a:t>
            </a:r>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20</a:t>
            </a:fld>
            <a:endParaRPr lang="zh-CN" altLang="en-US"/>
          </a:p>
        </p:txBody>
      </p:sp>
    </p:spTree>
    <p:extLst>
      <p:ext uri="{BB962C8B-B14F-4D97-AF65-F5344CB8AC3E}">
        <p14:creationId xmlns:p14="http://schemas.microsoft.com/office/powerpoint/2010/main" val="370612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ea typeface="等线" panose="020F0502020204030204"/>
              </a:rPr>
              <a:t>Kate</a:t>
            </a:r>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21</a:t>
            </a:fld>
            <a:endParaRPr lang="zh-CN" altLang="en-US"/>
          </a:p>
        </p:txBody>
      </p:sp>
    </p:spTree>
    <p:extLst>
      <p:ext uri="{BB962C8B-B14F-4D97-AF65-F5344CB8AC3E}">
        <p14:creationId xmlns:p14="http://schemas.microsoft.com/office/powerpoint/2010/main" val="276425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24</a:t>
            </a:fld>
            <a:endParaRPr lang="zh-CN" altLang="en-US"/>
          </a:p>
        </p:txBody>
      </p:sp>
    </p:spTree>
    <p:extLst>
      <p:ext uri="{BB962C8B-B14F-4D97-AF65-F5344CB8AC3E}">
        <p14:creationId xmlns:p14="http://schemas.microsoft.com/office/powerpoint/2010/main" val="230747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highlight>
                  <a:srgbClr val="FFFFFF"/>
                </a:highlight>
              </a:rPr>
              <a:t>A programme aimed at supporting schools </a:t>
            </a:r>
            <a:r>
              <a:rPr lang="en-GB" err="1">
                <a:highlight>
                  <a:srgbClr val="FFFFFF"/>
                </a:highlight>
              </a:rPr>
              <a:t>andsettings</a:t>
            </a:r>
            <a:r>
              <a:rPr lang="en-GB">
                <a:highlight>
                  <a:srgbClr val="FFFFFF"/>
                </a:highlight>
              </a:rPr>
              <a:t> to develop a whole-school </a:t>
            </a:r>
            <a:r>
              <a:rPr lang="en-GB" err="1">
                <a:highlight>
                  <a:srgbClr val="FFFFFF"/>
                </a:highlight>
              </a:rPr>
              <a:t>relationalapproach</a:t>
            </a:r>
            <a:r>
              <a:rPr lang="en-GB">
                <a:highlight>
                  <a:srgbClr val="FFFFFF"/>
                </a:highlight>
              </a:rPr>
              <a:t> based on trauma-informed </a:t>
            </a:r>
            <a:r>
              <a:rPr lang="en-GB" err="1">
                <a:highlight>
                  <a:srgbClr val="FFFFFF"/>
                </a:highlight>
              </a:rPr>
              <a:t>andattachment</a:t>
            </a:r>
            <a:r>
              <a:rPr lang="en-GB">
                <a:highlight>
                  <a:srgbClr val="FFFFFF"/>
                </a:highlight>
              </a:rPr>
              <a:t>-aware practice. </a:t>
            </a:r>
            <a:endParaRPr lang="en-US"/>
          </a:p>
          <a:p>
            <a:pPr>
              <a:lnSpc>
                <a:spcPct val="90000"/>
              </a:lnSpc>
              <a:spcBef>
                <a:spcPts val="1000"/>
              </a:spcBef>
            </a:pPr>
            <a:r>
              <a:rPr lang="en-GB">
                <a:highlight>
                  <a:srgbClr val="FFFFFF"/>
                </a:highlight>
              </a:rPr>
              <a:t>The </a:t>
            </a:r>
            <a:r>
              <a:rPr lang="en-GB" b="1">
                <a:highlight>
                  <a:srgbClr val="FFFFFF"/>
                </a:highlight>
              </a:rPr>
              <a:t>key focus</a:t>
            </a:r>
            <a:r>
              <a:rPr lang="en-GB">
                <a:highlight>
                  <a:srgbClr val="FFFFFF"/>
                </a:highlight>
              </a:rPr>
              <a:t> of the programme is to support consistently strong working relationships between staff and pupils, by equipping staff with </a:t>
            </a:r>
            <a:r>
              <a:rPr lang="en-GB" b="1">
                <a:highlight>
                  <a:srgbClr val="FFFFFF"/>
                </a:highlight>
              </a:rPr>
              <a:t>evidence-based, relational strategies </a:t>
            </a:r>
            <a:r>
              <a:rPr lang="en-GB" b="1" err="1">
                <a:highlight>
                  <a:srgbClr val="FFFFFF"/>
                </a:highlight>
              </a:rPr>
              <a:t>thatsupports</a:t>
            </a:r>
            <a:r>
              <a:rPr lang="en-GB" b="1">
                <a:highlight>
                  <a:srgbClr val="FFFFFF"/>
                </a:highlight>
              </a:rPr>
              <a:t> their interactions.</a:t>
            </a:r>
            <a:r>
              <a:rPr lang="en-GB">
                <a:highlight>
                  <a:srgbClr val="FFFFFF"/>
                </a:highlight>
              </a:rPr>
              <a:t>  Research shows that </a:t>
            </a:r>
            <a:r>
              <a:rPr lang="en-GB" err="1">
                <a:highlight>
                  <a:srgbClr val="FFFFFF"/>
                </a:highlight>
              </a:rPr>
              <a:t>thisapproach</a:t>
            </a:r>
            <a:r>
              <a:rPr lang="en-GB">
                <a:highlight>
                  <a:srgbClr val="FFFFFF"/>
                </a:highlight>
              </a:rPr>
              <a:t> leads to better </a:t>
            </a:r>
            <a:r>
              <a:rPr lang="en-GB" err="1">
                <a:highlight>
                  <a:srgbClr val="FFFFFF"/>
                </a:highlight>
              </a:rPr>
              <a:t>outcomesfor</a:t>
            </a:r>
            <a:r>
              <a:rPr lang="en-GB">
                <a:highlight>
                  <a:srgbClr val="FFFFFF"/>
                </a:highlight>
              </a:rPr>
              <a:t> pupils,</a:t>
            </a:r>
            <a:r>
              <a:rPr lang="en-GB" b="1">
                <a:highlight>
                  <a:srgbClr val="FFFFFF"/>
                </a:highlight>
              </a:rPr>
              <a:t> impacting positively on the whole culture of the school</a:t>
            </a:r>
            <a:r>
              <a:rPr lang="en-GB">
                <a:highlight>
                  <a:srgbClr val="FFFFFF"/>
                </a:highlight>
              </a:rPr>
              <a:t>. Relational practice </a:t>
            </a:r>
            <a:r>
              <a:rPr lang="en-GB" b="1">
                <a:highlight>
                  <a:srgbClr val="FFFFFF"/>
                </a:highlight>
              </a:rPr>
              <a:t>benefits all pupils, </a:t>
            </a:r>
            <a:r>
              <a:rPr lang="en-GB">
                <a:highlight>
                  <a:srgbClr val="FFFFFF"/>
                </a:highlight>
              </a:rPr>
              <a:t>not only those who are trauma-experienced, </a:t>
            </a:r>
            <a:r>
              <a:rPr lang="en-GB" err="1">
                <a:highlight>
                  <a:srgbClr val="FFFFFF"/>
                </a:highlight>
              </a:rPr>
              <a:t>becauseit</a:t>
            </a:r>
            <a:r>
              <a:rPr lang="en-GB">
                <a:highlight>
                  <a:srgbClr val="FFFFFF"/>
                </a:highlight>
              </a:rPr>
              <a:t> supports pupils to feel a </a:t>
            </a:r>
            <a:r>
              <a:rPr lang="en-GB" b="1">
                <a:highlight>
                  <a:srgbClr val="FFFFFF"/>
                </a:highlight>
              </a:rPr>
              <a:t>sense of belonging </a:t>
            </a:r>
            <a:r>
              <a:rPr lang="en-GB">
                <a:highlight>
                  <a:srgbClr val="FFFFFF"/>
                </a:highlight>
              </a:rPr>
              <a:t>and helps staff to support dysregulated children, which aids de-escalation.</a:t>
            </a:r>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5</a:t>
            </a:fld>
            <a:endParaRPr lang="zh-CN" altLang="en-US"/>
          </a:p>
        </p:txBody>
      </p:sp>
    </p:spTree>
    <p:extLst>
      <p:ext uri="{BB962C8B-B14F-4D97-AF65-F5344CB8AC3E}">
        <p14:creationId xmlns:p14="http://schemas.microsoft.com/office/powerpoint/2010/main" val="228970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81% of schools reported improved alternatives to isolation or exclusion</a:t>
            </a:r>
          </a:p>
          <a:p>
            <a:r>
              <a:rPr lang="en-GB"/>
              <a:t>86% reported improved pupil regulation</a:t>
            </a:r>
          </a:p>
          <a:p>
            <a:endParaRPr lang="en-GB"/>
          </a:p>
        </p:txBody>
      </p:sp>
      <p:sp>
        <p:nvSpPr>
          <p:cNvPr id="4" name="Slide Number Placeholder 3"/>
          <p:cNvSpPr>
            <a:spLocks noGrp="1"/>
          </p:cNvSpPr>
          <p:nvPr>
            <p:ph type="sldNum" sz="quarter" idx="5"/>
          </p:nvPr>
        </p:nvSpPr>
        <p:spPr/>
        <p:txBody>
          <a:bodyPr/>
          <a:lstStyle/>
          <a:p>
            <a:fld id="{2B8C80B3-2970-40DF-9EAC-F15C16B0F433}" type="slidenum">
              <a:rPr lang="en-GB" smtClean="0"/>
              <a:t>8</a:t>
            </a:fld>
            <a:endParaRPr lang="en-GB"/>
          </a:p>
        </p:txBody>
      </p:sp>
    </p:spTree>
    <p:extLst>
      <p:ext uri="{BB962C8B-B14F-4D97-AF65-F5344CB8AC3E}">
        <p14:creationId xmlns:p14="http://schemas.microsoft.com/office/powerpoint/2010/main" val="67991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70ADA-7338-07A6-3658-7D2237A41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323BC-9559-60B5-CFB6-45BA9A8F6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94D3C-9E1F-AB1D-E649-928AD075B66A}"/>
              </a:ext>
            </a:extLst>
          </p:cNvPr>
          <p:cNvSpPr>
            <a:spLocks noGrp="1"/>
          </p:cNvSpPr>
          <p:nvPr>
            <p:ph type="body" idx="1"/>
          </p:nvPr>
        </p:nvSpPr>
        <p:spPr/>
        <p:txBody>
          <a:bodyPr/>
          <a:lstStyle/>
          <a:p>
            <a:pPr marL="742950" lvl="1" indent="-285750">
              <a:lnSpc>
                <a:spcPct val="115000"/>
              </a:lnSpc>
              <a:spcAft>
                <a:spcPts val="800"/>
              </a:spcAft>
              <a:buSzPts val="1000"/>
              <a:buFont typeface="Symbol" panose="05050102010706020507" pitchFamily="18" charset="2"/>
              <a:buChar char=""/>
              <a:tabLst>
                <a:tab pos="914400" algn="l"/>
              </a:tabLst>
            </a:pPr>
            <a:r>
              <a:rPr lang="en-GB" kern="100">
                <a:latin typeface="Aptos" panose="020B0004020202020204" pitchFamily="34" charset="0"/>
                <a:ea typeface="Aptos" panose="020B0004020202020204" pitchFamily="34" charset="0"/>
                <a:cs typeface="Times New Roman" panose="02020603050405020304" pitchFamily="18" charset="0"/>
              </a:rPr>
              <a:t>81% of schools reported there are now improved alternatives to isolation or exclusion in place as a result of BSF activities</a:t>
            </a:r>
          </a:p>
          <a:p>
            <a:pPr marL="742950" lvl="1" indent="-285750">
              <a:lnSpc>
                <a:spcPct val="115000"/>
              </a:lnSpc>
              <a:spcAft>
                <a:spcPts val="800"/>
              </a:spcAft>
              <a:buSzPts val="1000"/>
              <a:buFont typeface="Symbol" panose="05050102010706020507" pitchFamily="18" charset="2"/>
              <a:buChar char=""/>
              <a:tabLst>
                <a:tab pos="9144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86% of schools reported improved pupil regulation, and over half of schools noted pupils self-regulated more quickly </a:t>
            </a:r>
          </a:p>
          <a:p>
            <a:pPr marL="742950" lvl="1" indent="-285750">
              <a:lnSpc>
                <a:spcPct val="115000"/>
              </a:lnSpc>
              <a:spcAft>
                <a:spcPts val="800"/>
              </a:spcAft>
              <a:buSzPts val="1000"/>
              <a:buFont typeface="Symbol" panose="05050102010706020507" pitchFamily="18" charset="2"/>
              <a:buChar char=""/>
              <a:tabLst>
                <a:tab pos="9144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57% reported a reduction in the number of behaviour incidents, and 83% of schools who have been on the programme for a year or more reported a reduction in suspension rates, either across the school or within the CWSW cohort</a:t>
            </a:r>
          </a:p>
          <a:p>
            <a:pPr marL="742950" lvl="1" indent="-285750">
              <a:lnSpc>
                <a:spcPct val="115000"/>
              </a:lnSpc>
              <a:spcAft>
                <a:spcPts val="800"/>
              </a:spcAft>
              <a:buSzPts val="1000"/>
              <a:buFont typeface="Symbol" panose="05050102010706020507" pitchFamily="18" charset="2"/>
              <a:buChar char=""/>
              <a:tabLst>
                <a:tab pos="914400" algn="l"/>
              </a:tabLst>
            </a:pPr>
            <a:r>
              <a:rPr lang="en-GB" sz="1800" kern="100">
                <a:effectLst/>
                <a:latin typeface="Aptos" panose="020B0004020202020204" pitchFamily="34" charset="0"/>
                <a:ea typeface="Aptos" panose="020B0004020202020204" pitchFamily="34" charset="0"/>
                <a:cs typeface="Times New Roman" panose="02020603050405020304" pitchFamily="18" charset="0"/>
              </a:rPr>
              <a:t>50% of schools who have achieved gold ARC awards reported improved attendance data</a:t>
            </a:r>
          </a:p>
          <a:p>
            <a:pPr marL="742950" lvl="1" indent="-285750">
              <a:lnSpc>
                <a:spcPct val="115000"/>
              </a:lnSpc>
              <a:spcAft>
                <a:spcPts val="800"/>
              </a:spcAft>
              <a:buSzPts val="1000"/>
              <a:buFont typeface="Symbol" panose="05050102010706020507" pitchFamily="18" charset="2"/>
              <a:buChar char=""/>
              <a:tabLst>
                <a:tab pos="914400" algn="l"/>
              </a:tabLst>
            </a:pPr>
            <a:r>
              <a:rPr lang="en-GB" kern="100">
                <a:latin typeface="Aptos" panose="020B0004020202020204" pitchFamily="34" charset="0"/>
                <a:ea typeface="Aptos" panose="020B0004020202020204" pitchFamily="34" charset="0"/>
                <a:cs typeface="Times New Roman" panose="02020603050405020304" pitchFamily="18" charset="0"/>
              </a:rPr>
              <a:t>All schools reported development of more inclusive practice</a:t>
            </a:r>
            <a:endParaRPr lang="en-GB"/>
          </a:p>
        </p:txBody>
      </p:sp>
      <p:sp>
        <p:nvSpPr>
          <p:cNvPr id="4" name="Slide Number Placeholder 3">
            <a:extLst>
              <a:ext uri="{FF2B5EF4-FFF2-40B4-BE49-F238E27FC236}">
                <a16:creationId xmlns:a16="http://schemas.microsoft.com/office/drawing/2014/main" id="{81C89B7B-9919-0ADD-9C4D-024AC2CF6886}"/>
              </a:ext>
            </a:extLst>
          </p:cNvPr>
          <p:cNvSpPr>
            <a:spLocks noGrp="1"/>
          </p:cNvSpPr>
          <p:nvPr>
            <p:ph type="sldNum" sz="quarter" idx="5"/>
          </p:nvPr>
        </p:nvSpPr>
        <p:spPr/>
        <p:txBody>
          <a:bodyPr/>
          <a:lstStyle/>
          <a:p>
            <a:fld id="{2B8C80B3-2970-40DF-9EAC-F15C16B0F433}" type="slidenum">
              <a:rPr lang="en-GB" smtClean="0"/>
              <a:t>9</a:t>
            </a:fld>
            <a:endParaRPr lang="en-GB"/>
          </a:p>
        </p:txBody>
      </p:sp>
    </p:spTree>
    <p:extLst>
      <p:ext uri="{BB962C8B-B14F-4D97-AF65-F5344CB8AC3E}">
        <p14:creationId xmlns:p14="http://schemas.microsoft.com/office/powerpoint/2010/main" val="208867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E82F-5AE1-925A-7C1C-013E476CC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86227-27A7-2B07-919F-04C4AEDF7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0573F-C255-DB2D-5412-E38880C17EA4}"/>
              </a:ext>
            </a:extLst>
          </p:cNvPr>
          <p:cNvSpPr>
            <a:spLocks noGrp="1"/>
          </p:cNvSpPr>
          <p:nvPr>
            <p:ph type="body" idx="1"/>
          </p:nvPr>
        </p:nvSpPr>
        <p:spPr/>
        <p:txBody>
          <a:bodyPr/>
          <a:lstStyle/>
          <a:p>
            <a:r>
              <a:rPr lang="en-GB"/>
              <a:t>Recognition of the importance of providing a resource to facilitate meaningful change </a:t>
            </a:r>
          </a:p>
        </p:txBody>
      </p:sp>
      <p:sp>
        <p:nvSpPr>
          <p:cNvPr id="4" name="Slide Number Placeholder 3">
            <a:extLst>
              <a:ext uri="{FF2B5EF4-FFF2-40B4-BE49-F238E27FC236}">
                <a16:creationId xmlns:a16="http://schemas.microsoft.com/office/drawing/2014/main" id="{93E87C5B-3236-9185-A1CE-45FBC0873DBC}"/>
              </a:ext>
            </a:extLst>
          </p:cNvPr>
          <p:cNvSpPr>
            <a:spLocks noGrp="1"/>
          </p:cNvSpPr>
          <p:nvPr>
            <p:ph type="sldNum" sz="quarter" idx="5"/>
          </p:nvPr>
        </p:nvSpPr>
        <p:spPr/>
        <p:txBody>
          <a:bodyPr/>
          <a:lstStyle/>
          <a:p>
            <a:fld id="{2B8C80B3-2970-40DF-9EAC-F15C16B0F433}" type="slidenum">
              <a:rPr lang="en-GB" smtClean="0"/>
              <a:t>10</a:t>
            </a:fld>
            <a:endParaRPr lang="en-GB"/>
          </a:p>
        </p:txBody>
      </p:sp>
    </p:spTree>
    <p:extLst>
      <p:ext uri="{BB962C8B-B14F-4D97-AF65-F5344CB8AC3E}">
        <p14:creationId xmlns:p14="http://schemas.microsoft.com/office/powerpoint/2010/main" val="87016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90F56-D1AD-2746-C3BB-E7A5017ED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AC082-B100-4BFE-E18C-B0CBAB9C6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92E58-6B5B-FB63-9F79-D7F0F2E6075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C028D6-F5EF-6937-12D1-E183547DE4AC}"/>
              </a:ext>
            </a:extLst>
          </p:cNvPr>
          <p:cNvSpPr>
            <a:spLocks noGrp="1"/>
          </p:cNvSpPr>
          <p:nvPr>
            <p:ph type="sldNum" sz="quarter" idx="5"/>
          </p:nvPr>
        </p:nvSpPr>
        <p:spPr/>
        <p:txBody>
          <a:bodyPr/>
          <a:lstStyle/>
          <a:p>
            <a:fld id="{2B8C80B3-2970-40DF-9EAC-F15C16B0F433}" type="slidenum">
              <a:rPr lang="en-GB" smtClean="0"/>
              <a:t>11</a:t>
            </a:fld>
            <a:endParaRPr lang="en-GB"/>
          </a:p>
        </p:txBody>
      </p:sp>
    </p:spTree>
    <p:extLst>
      <p:ext uri="{BB962C8B-B14F-4D97-AF65-F5344CB8AC3E}">
        <p14:creationId xmlns:p14="http://schemas.microsoft.com/office/powerpoint/2010/main" val="362556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GB"/>
          </a:p>
          <a:p>
            <a:pPr marL="285750" indent="-285750">
              <a:lnSpc>
                <a:spcPct val="90000"/>
              </a:lnSpc>
              <a:spcBef>
                <a:spcPts val="1000"/>
              </a:spcBef>
              <a:buFont typeface="Arial"/>
              <a:buChar char="•"/>
            </a:pPr>
            <a:r>
              <a:rPr lang="en-GB"/>
              <a:t>Audit of provision to identify your chosen areas for development</a:t>
            </a:r>
            <a:endParaRPr lang="en-US"/>
          </a:p>
          <a:p>
            <a:pPr marL="285750" indent="-285750">
              <a:lnSpc>
                <a:spcPct val="90000"/>
              </a:lnSpc>
              <a:spcBef>
                <a:spcPts val="1000"/>
              </a:spcBef>
              <a:buFont typeface="Arial"/>
              <a:buChar char="•"/>
            </a:pPr>
            <a:r>
              <a:rPr lang="en-GB"/>
              <a:t>Consultation to map out activities and plan training and EP hours</a:t>
            </a:r>
          </a:p>
          <a:p>
            <a:pPr marL="285750" indent="-285750">
              <a:lnSpc>
                <a:spcPct val="90000"/>
              </a:lnSpc>
              <a:spcBef>
                <a:spcPts val="1000"/>
              </a:spcBef>
              <a:buFont typeface="Arial"/>
              <a:buChar char="•"/>
            </a:pPr>
            <a:r>
              <a:rPr lang="en-GB"/>
              <a:t>Staff have training in </a:t>
            </a:r>
            <a:r>
              <a:rPr lang="en-GB" err="1"/>
              <a:t>rel</a:t>
            </a:r>
            <a:r>
              <a:rPr lang="en-GB"/>
              <a:t> and TI practice*</a:t>
            </a:r>
            <a:endParaRPr lang="en-US"/>
          </a:p>
          <a:p>
            <a:pPr marL="285750" indent="-285750">
              <a:lnSpc>
                <a:spcPct val="90000"/>
              </a:lnSpc>
              <a:spcBef>
                <a:spcPts val="1000"/>
              </a:spcBef>
              <a:buFont typeface="Arial"/>
              <a:buChar char="•"/>
            </a:pPr>
            <a:r>
              <a:rPr lang="en-GB"/>
              <a:t>Lead team undertake activities over the year</a:t>
            </a:r>
            <a:endParaRPr lang="en-US"/>
          </a:p>
          <a:p>
            <a:pPr marL="285750" indent="-285750">
              <a:lnSpc>
                <a:spcPct val="90000"/>
              </a:lnSpc>
              <a:spcBef>
                <a:spcPts val="1000"/>
              </a:spcBef>
              <a:buFont typeface="Arial"/>
              <a:buChar char="•"/>
            </a:pPr>
            <a:r>
              <a:rPr lang="en-GB"/>
              <a:t>mid-year consultation </a:t>
            </a:r>
          </a:p>
          <a:p>
            <a:pPr marL="285750" indent="-285750">
              <a:lnSpc>
                <a:spcPct val="90000"/>
              </a:lnSpc>
              <a:spcBef>
                <a:spcPts val="1000"/>
              </a:spcBef>
              <a:buFont typeface="Arial"/>
              <a:buChar char="•"/>
            </a:pPr>
            <a:r>
              <a:rPr lang="en-GB"/>
              <a:t>Staff follow up session/s </a:t>
            </a:r>
          </a:p>
          <a:p>
            <a:pPr marL="285750" indent="-285750">
              <a:lnSpc>
                <a:spcPct val="90000"/>
              </a:lnSpc>
              <a:spcBef>
                <a:spcPts val="1000"/>
              </a:spcBef>
              <a:buFont typeface="Arial"/>
              <a:buChar char="•"/>
            </a:pPr>
            <a:r>
              <a:rPr lang="en-GB"/>
              <a:t>At the end of the year, review progress against the audit and complete your dev plan and send </a:t>
            </a:r>
            <a:r>
              <a:rPr lang="en-GB" err="1"/>
              <a:t>toVirtual</a:t>
            </a:r>
            <a:r>
              <a:rPr lang="en-GB"/>
              <a:t> School so we can report on impact across all schools</a:t>
            </a:r>
          </a:p>
          <a:p>
            <a:pPr marL="285750" indent="-285750">
              <a:lnSpc>
                <a:spcPct val="90000"/>
              </a:lnSpc>
              <a:spcBef>
                <a:spcPts val="1000"/>
              </a:spcBef>
              <a:buFont typeface="Arial"/>
              <a:buChar char="•"/>
            </a:pPr>
            <a:r>
              <a:rPr lang="en-GB"/>
              <a:t>Plan year 2 and 3 using further funded package</a:t>
            </a:r>
          </a:p>
          <a:p>
            <a:pPr marL="285750" indent="-285750">
              <a:lnSpc>
                <a:spcPct val="90000"/>
              </a:lnSpc>
              <a:spcBef>
                <a:spcPts val="1000"/>
              </a:spcBef>
              <a:buFont typeface="Arial"/>
              <a:buChar char="•"/>
            </a:pPr>
            <a:endParaRPr lang="en-GB"/>
          </a:p>
          <a:p>
            <a:pPr>
              <a:lnSpc>
                <a:spcPct val="90000"/>
              </a:lnSpc>
              <a:spcBef>
                <a:spcPts val="1000"/>
              </a:spcBef>
            </a:pPr>
            <a:r>
              <a:rPr lang="en-GB"/>
              <a:t>*Some schools use some of their EP time to facilitate support staff, </a:t>
            </a:r>
            <a:r>
              <a:rPr lang="en-GB" err="1"/>
              <a:t>officestaff</a:t>
            </a:r>
            <a:r>
              <a:rPr lang="en-GB"/>
              <a:t> and MDS staff training separately due to logistics</a:t>
            </a:r>
          </a:p>
          <a:p>
            <a:pPr>
              <a:lnSpc>
                <a:spcPct val="90000"/>
              </a:lnSpc>
              <a:spcBef>
                <a:spcPts val="1000"/>
              </a:spcBef>
            </a:pPr>
            <a:endParaRPr lang="en-GB">
              <a:ea typeface="等线"/>
            </a:endParaRPr>
          </a:p>
          <a:p>
            <a:pPr>
              <a:lnSpc>
                <a:spcPct val="90000"/>
              </a:lnSpc>
              <a:spcBef>
                <a:spcPts val="1000"/>
              </a:spcBef>
            </a:pPr>
            <a:r>
              <a:rPr lang="en-GB">
                <a:ea typeface="等线"/>
              </a:rPr>
              <a:t>Roadmap hand out attached to slides when handing out </a:t>
            </a:r>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12</a:t>
            </a:fld>
            <a:endParaRPr lang="zh-CN" altLang="en-US"/>
          </a:p>
        </p:txBody>
      </p:sp>
    </p:spTree>
    <p:extLst>
      <p:ext uri="{BB962C8B-B14F-4D97-AF65-F5344CB8AC3E}">
        <p14:creationId xmlns:p14="http://schemas.microsoft.com/office/powerpoint/2010/main" val="285651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13</a:t>
            </a:fld>
            <a:endParaRPr lang="zh-CN" altLang="en-US"/>
          </a:p>
        </p:txBody>
      </p:sp>
    </p:spTree>
    <p:extLst>
      <p:ext uri="{BB962C8B-B14F-4D97-AF65-F5344CB8AC3E}">
        <p14:creationId xmlns:p14="http://schemas.microsoft.com/office/powerpoint/2010/main" val="389503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r>
              <a:rPr lang="en-GB"/>
              <a:t>KATE</a:t>
            </a:r>
          </a:p>
          <a:p>
            <a:r>
              <a:rPr lang="en-GB"/>
              <a:t>Consultation meeting</a:t>
            </a:r>
          </a:p>
          <a:p>
            <a:r>
              <a:rPr lang="en-GB"/>
              <a:t>Action planning – Development &amp; Impact plan  </a:t>
            </a:r>
          </a:p>
          <a:p>
            <a:r>
              <a:rPr lang="en-GB"/>
              <a:t>Use of EP hours (menu and examples (next slide?)</a:t>
            </a:r>
          </a:p>
          <a:p>
            <a:endParaRPr lang="en-GB"/>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19</a:t>
            </a:fld>
            <a:endParaRPr lang="zh-CN" altLang="en-US"/>
          </a:p>
        </p:txBody>
      </p:sp>
    </p:spTree>
    <p:extLst>
      <p:ext uri="{BB962C8B-B14F-4D97-AF65-F5344CB8AC3E}">
        <p14:creationId xmlns:p14="http://schemas.microsoft.com/office/powerpoint/2010/main" val="305405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3E78-F769-F9F3-174B-5D83E94E0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59BD39-B36F-B2F2-48CD-BAEB85767C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27F1F7-EEB6-5C5A-0FBF-E954CFC3726B}"/>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29F6B11E-9DAB-F217-7436-7C9C22C05E5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CBA1383-7DC2-8941-582A-F1EF8AE3E819}"/>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38810209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1281-FA48-42A0-69F3-A64EAB1556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F74F1B-AD77-5114-E20A-378B10396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79CEC0-CBE7-8D0E-B060-D883759FADC8}"/>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17158547-368A-F998-A7A4-9FE644792614}"/>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2CBA3F22-5E1A-5794-BBD7-9B9565248FC5}"/>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27320262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5FA89F-E122-D098-91CF-8A25714516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C2C982-CF9A-A894-937C-7004CE32D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CB2BD-98C6-6729-3CED-4606431424E2}"/>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5C2CC46E-6612-4E4F-A88C-E4714C9A34D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C682F844-A249-7C93-9B7B-9DAE11B52F4A}"/>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356196295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lvl1pPr>
              <a:defRPr>
                <a:solidFill>
                  <a:schemeClr val="accent6"/>
                </a:solidFill>
              </a:defRPr>
            </a:lvl1pPr>
          </a:lstStyle>
          <a:p>
            <a:r>
              <a:rPr lang="en-US"/>
              <a:t>Click to edit Master title style</a:t>
            </a:r>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solidFill>
                  <a:schemeClr val="accent6"/>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lvl1pPr>
              <a:defRPr>
                <a:solidFill>
                  <a:schemeClr val="accent6"/>
                </a:solidFill>
              </a:defRPr>
            </a:lvl1pPr>
          </a:lstStyle>
          <a:p>
            <a:r>
              <a:rPr lang="en-US"/>
              <a:t>Presentation title</a:t>
            </a:r>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547901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a:t>Click to edit </a:t>
            </a:r>
            <a:r>
              <a:rPr lang="en-US" altLang="zh-CN"/>
              <a:t>Text</a:t>
            </a:r>
            <a:r>
              <a:rPr lang="zh-CN" altLang="en-US"/>
              <a:t> </a:t>
            </a:r>
            <a:r>
              <a:rPr lang="en-US"/>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4"/>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a:t>Presentation title</a:t>
            </a:r>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a:p>
        </p:txBody>
      </p:sp>
    </p:spTree>
    <p:extLst>
      <p:ext uri="{BB962C8B-B14F-4D97-AF65-F5344CB8AC3E}">
        <p14:creationId xmlns:p14="http://schemas.microsoft.com/office/powerpoint/2010/main" val="213575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lvl1pPr>
              <a:defRPr>
                <a:solidFill>
                  <a:schemeClr val="accent6"/>
                </a:solidFill>
              </a:defRPr>
            </a:lvl1pPr>
          </a:lstStyle>
          <a:p>
            <a:r>
              <a:rPr lang="en-US"/>
              <a:t>Click to edit Master title style</a:t>
            </a:r>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a:t>
            </a:r>
            <a:r>
              <a:rPr lang="zh-CN" altLang="en-US"/>
              <a:t> </a:t>
            </a:r>
            <a:r>
              <a:rPr lang="en-US" altLang="zh-CN"/>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a:t>
            </a:r>
            <a:r>
              <a:rPr lang="zh-CN" altLang="en-US"/>
              <a:t> </a:t>
            </a:r>
            <a:r>
              <a:rPr lang="en-US" altLang="zh-CN"/>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a:xfrm>
            <a:off x="484632" y="6217920"/>
            <a:ext cx="4114800" cy="365125"/>
          </a:xfrm>
        </p:spPr>
        <p:txBody>
          <a:bodyPr/>
          <a:lstStyle>
            <a:lvl1pPr>
              <a:defRPr>
                <a:solidFill>
                  <a:schemeClr val="accent6"/>
                </a:solidFill>
              </a:defRPr>
            </a:lvl1pPr>
          </a:lstStyle>
          <a:p>
            <a:r>
              <a:rPr lang="en-US"/>
              <a:t>Presentation title</a:t>
            </a:r>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a:xfrm>
            <a:off x="11194169" y="6217920"/>
            <a:ext cx="458592" cy="365125"/>
          </a:xfrm>
        </p:spPr>
        <p:txBody>
          <a:bodyPr/>
          <a:lstStyle>
            <a:lvl1pPr>
              <a:defRPr>
                <a:solidFill>
                  <a:schemeClr val="accent6"/>
                </a:solidFill>
              </a:defRPr>
            </a:lvl1p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p>
        </p:txBody>
      </p:sp>
    </p:spTree>
    <p:extLst>
      <p:ext uri="{BB962C8B-B14F-4D97-AF65-F5344CB8AC3E}">
        <p14:creationId xmlns:p14="http://schemas.microsoft.com/office/powerpoint/2010/main" val="340771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4009-BF88-E4EE-B58D-48936672E0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821A03-2E3C-D2BB-6CC0-F1B0E9AC6F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71F209-DFDC-4372-AF3E-CD87F5111EE9}"/>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A7B4C05D-85C4-DF6C-51B0-25CF6779D871}"/>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AB7B4DF-05FF-9875-5EBF-2545B0749C18}"/>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26009517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A7E7-2133-FD14-8993-0F2723B97B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CCB32C-637B-94C2-EBE8-15D57248F3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3C91A-A7EA-983D-FAA8-44BE99D2AC9A}"/>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CC8764DB-F782-032F-FDBF-09A4B3D188D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FB49002F-0DCB-636B-6992-8F41F2B63919}"/>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35866980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4FCB-6322-0954-E9A6-342B4673CB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B31166-83AB-64B9-F927-84C799B26A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F2107B-3F5F-00F3-D576-C1CB9C969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4151FF-35C3-A1E5-4AD7-5A15F0140B4A}"/>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6" name="Footer Placeholder 5">
            <a:extLst>
              <a:ext uri="{FF2B5EF4-FFF2-40B4-BE49-F238E27FC236}">
                <a16:creationId xmlns:a16="http://schemas.microsoft.com/office/drawing/2014/main" id="{A5D8AF10-90AA-E61F-A83C-0E58745CF9F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99803061-A886-CA9F-06DD-06E2BF2F8D20}"/>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30090670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A4302-E7CC-62F4-CDF8-2D983201FB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F2231-6AF3-50BD-CDF0-D7E40BB0F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66E5BB-11A2-73E6-0FC3-1C7118CE2C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A594F1-311F-71DB-9597-0883FE01A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2BBA1-B12A-602A-9F00-C03A67A3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5FF945-71D7-1787-6F86-D657E2A7FA40}"/>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8" name="Footer Placeholder 7">
            <a:extLst>
              <a:ext uri="{FF2B5EF4-FFF2-40B4-BE49-F238E27FC236}">
                <a16:creationId xmlns:a16="http://schemas.microsoft.com/office/drawing/2014/main" id="{09CC135D-4CE9-1D5C-1601-5A32D595E102}"/>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10C93B92-83CA-C1D5-E2BE-6D49647B26B3}"/>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360342690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5C6E-FD90-D7DE-CA35-6B93BF9F05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3B1447-7A14-A180-F386-6E36F178D7D5}"/>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4" name="Footer Placeholder 3">
            <a:extLst>
              <a:ext uri="{FF2B5EF4-FFF2-40B4-BE49-F238E27FC236}">
                <a16:creationId xmlns:a16="http://schemas.microsoft.com/office/drawing/2014/main" id="{DCC30861-926D-1DB5-CEBC-A00B1898C41A}"/>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DC592900-4975-04A2-4260-C8E6BCEAAADE}"/>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275015729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19240-AE87-D936-5EA0-86BAE53D239C}"/>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3" name="Footer Placeholder 2">
            <a:extLst>
              <a:ext uri="{FF2B5EF4-FFF2-40B4-BE49-F238E27FC236}">
                <a16:creationId xmlns:a16="http://schemas.microsoft.com/office/drawing/2014/main" id="{4CAD558D-ECCF-141C-D88D-0A0339BE8A0A}"/>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185B91C4-A60B-A414-0360-C484DDF3B34F}"/>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26959517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76F1-0F36-F7BD-E457-C6A1C3108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0EBE7E-38B3-3786-F618-12F7463D6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A14FE1-109F-235F-ED0C-DD0803E18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A8E86-62FB-2DA1-8BF5-EBCECDDBE691}"/>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6" name="Footer Placeholder 5">
            <a:extLst>
              <a:ext uri="{FF2B5EF4-FFF2-40B4-BE49-F238E27FC236}">
                <a16:creationId xmlns:a16="http://schemas.microsoft.com/office/drawing/2014/main" id="{63F28EDD-9CD8-B478-9F7E-159B5B619DD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9857F971-C2D1-B70E-1D11-6B025B033AB7}"/>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178886772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8527-FC69-A94B-752B-9E5D06AE6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6E556D-925E-C5B5-787C-816A6161B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AB549E-03D7-E6C4-C5D2-FA4DE0A1A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BC5AC-4B9C-E909-29B0-65B18C344AE3}"/>
              </a:ext>
            </a:extLst>
          </p:cNvPr>
          <p:cNvSpPr>
            <a:spLocks noGrp="1"/>
          </p:cNvSpPr>
          <p:nvPr>
            <p:ph type="dt" sz="half" idx="10"/>
          </p:nvPr>
        </p:nvSpPr>
        <p:spPr/>
        <p:txBody>
          <a:bodyPr/>
          <a:lstStyle/>
          <a:p>
            <a:fld id="{D9F9E942-0B10-4CDB-8FB6-C1E98D94C90B}" type="datetimeFigureOut">
              <a:rPr lang="en-GB" smtClean="0"/>
              <a:t>17/04/2026</a:t>
            </a:fld>
            <a:endParaRPr lang="en-GB"/>
          </a:p>
        </p:txBody>
      </p:sp>
      <p:sp>
        <p:nvSpPr>
          <p:cNvPr id="6" name="Footer Placeholder 5">
            <a:extLst>
              <a:ext uri="{FF2B5EF4-FFF2-40B4-BE49-F238E27FC236}">
                <a16:creationId xmlns:a16="http://schemas.microsoft.com/office/drawing/2014/main" id="{AEA7D694-55E2-5942-5155-6F8C1CCB8B3A}"/>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2C8D0660-D269-131E-7E71-BEFB3F18698E}"/>
              </a:ext>
            </a:extLst>
          </p:cNvPr>
          <p:cNvSpPr>
            <a:spLocks noGrp="1"/>
          </p:cNvSpPr>
          <p:nvPr>
            <p:ph type="sldNum" sz="quarter" idx="12"/>
          </p:nvPr>
        </p:nvSpPr>
        <p:spPr/>
        <p:txBody>
          <a:body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227683797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B1A38D-F3AB-1993-FFC6-527FC161E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296F60-9DD8-BD66-F844-3415A0548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52D63F-AD93-66D6-222E-82AEF40441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9E942-0B10-4CDB-8FB6-C1E98D94C90B}" type="datetimeFigureOut">
              <a:rPr lang="en-GB" smtClean="0"/>
              <a:t>17/04/2026</a:t>
            </a:fld>
            <a:endParaRPr lang="en-GB"/>
          </a:p>
        </p:txBody>
      </p:sp>
      <p:sp>
        <p:nvSpPr>
          <p:cNvPr id="5" name="Footer Placeholder 4">
            <a:extLst>
              <a:ext uri="{FF2B5EF4-FFF2-40B4-BE49-F238E27FC236}">
                <a16:creationId xmlns:a16="http://schemas.microsoft.com/office/drawing/2014/main" id="{ED3B57D4-86FE-3FF3-780B-E9B7BA9A7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F4D67BD-BF5B-17E3-919F-D0AD99A91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121343337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4" r:id="rId12"/>
    <p:sldLayoutId id="2147483684" r:id="rId13"/>
    <p:sldLayoutId id="2147484125" r:id="rId14"/>
    <p:sldLayoutId id="2147484126"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Sara.martin@cognus.org.uk" TargetMode="External"/><Relationship Id="rId5" Type="http://schemas.openxmlformats.org/officeDocument/2006/relationships/hyperlink" Target="mailto:Hannah.miles@cognus.org.uk" TargetMode="External"/><Relationship Id="rId4" Type="http://schemas.openxmlformats.org/officeDocument/2006/relationships/hyperlink" Target="mailto:Kate.payne@cognus.org.u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forms.cloud.microsoft/e/byw0iWdeJx"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hyperlink" Target="mailto:hannah.miles@cognus.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cognus.org.uk/services/suttonvirtualschool/schools/supporting-children-with-a-social-worker/book-a-consultation/" TargetMode="External"/><Relationship Id="rId4" Type="http://schemas.openxmlformats.org/officeDocument/2006/relationships/hyperlink" Target="mailto:Hannah.miles@cognus.org.u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microsoft.com/office/2018/10/relationships/comments" Target="../comments/modernComment_166_3CD5CA9C.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4.svg"/><Relationship Id="rId5" Type="http://schemas.openxmlformats.org/officeDocument/2006/relationships/diagramQuickStyle" Target="../diagrams/quickStyle3.xml"/><Relationship Id="rId10" Type="http://schemas.openxmlformats.org/officeDocument/2006/relationships/image" Target="../media/image13.svg"/><Relationship Id="rId4" Type="http://schemas.openxmlformats.org/officeDocument/2006/relationships/diagramLayout" Target="../diagrams/layout3.xml"/><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5DD6-D998-BDBC-161D-192D6934767F}"/>
              </a:ext>
            </a:extLst>
          </p:cNvPr>
          <p:cNvSpPr>
            <a:spLocks noGrp="1"/>
          </p:cNvSpPr>
          <p:nvPr>
            <p:ph type="title"/>
          </p:nvPr>
        </p:nvSpPr>
        <p:spPr/>
        <p:txBody>
          <a:bodyPr>
            <a:noAutofit/>
          </a:bodyPr>
          <a:lstStyle/>
          <a:p>
            <a:pPr algn="ctr"/>
            <a:r>
              <a:rPr lang="en-US" altLang="zh-CN" sz="6000" b="1" kern="1200">
                <a:solidFill>
                  <a:srgbClr val="002060"/>
                </a:solidFill>
                <a:latin typeface="Calibri"/>
                <a:ea typeface="等线 Light"/>
                <a:cs typeface="Calibri"/>
              </a:rPr>
              <a:t>Building Stronger Foundations</a:t>
            </a:r>
            <a:endParaRPr lang="en-GB" sz="6000">
              <a:latin typeface="Calibri"/>
              <a:ea typeface="等线 Light"/>
              <a:cs typeface="Calibri"/>
            </a:endParaRPr>
          </a:p>
        </p:txBody>
      </p:sp>
      <p:pic>
        <p:nvPicPr>
          <p:cNvPr id="6" name="Picture 558621834">
            <a:extLst>
              <a:ext uri="{FF2B5EF4-FFF2-40B4-BE49-F238E27FC236}">
                <a16:creationId xmlns:a16="http://schemas.microsoft.com/office/drawing/2014/main" id="{00BFAD27-2773-43D8-BB92-48B1D6079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531" y="3568154"/>
            <a:ext cx="5149686" cy="16733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A095651A-7367-12DF-E3E5-571D0561CC6C}"/>
              </a:ext>
            </a:extLst>
          </p:cNvPr>
          <p:cNvSpPr txBox="1">
            <a:spLocks/>
          </p:cNvSpPr>
          <p:nvPr/>
        </p:nvSpPr>
        <p:spPr>
          <a:xfrm>
            <a:off x="734889" y="2023516"/>
            <a:ext cx="10286082" cy="7931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12648">
              <a:spcBef>
                <a:spcPts val="670"/>
              </a:spcBef>
              <a:buNone/>
            </a:pPr>
            <a:r>
              <a:rPr lang="en-US" sz="3500" b="1">
                <a:solidFill>
                  <a:schemeClr val="accent1">
                    <a:lumMod val="50000"/>
                  </a:schemeClr>
                </a:solidFill>
              </a:rPr>
              <a:t>Supporting schools to extend and embed inclusive, relational, trauma and attachment aware approaches</a:t>
            </a:r>
            <a:endParaRPr lang="en-US" sz="3500" b="1">
              <a:solidFill>
                <a:schemeClr val="accent1">
                  <a:lumMod val="50000"/>
                </a:schemeClr>
              </a:solidFill>
              <a:ea typeface="Calibri"/>
              <a:cs typeface="Calibri"/>
            </a:endParaRPr>
          </a:p>
        </p:txBody>
      </p:sp>
      <p:pic>
        <p:nvPicPr>
          <p:cNvPr id="12" name="Picture 11">
            <a:extLst>
              <a:ext uri="{FF2B5EF4-FFF2-40B4-BE49-F238E27FC236}">
                <a16:creationId xmlns:a16="http://schemas.microsoft.com/office/drawing/2014/main" id="{D3B62374-0A83-ECF7-A9A4-F71A1B67ACD2}"/>
              </a:ext>
            </a:extLst>
          </p:cNvPr>
          <p:cNvPicPr/>
          <p:nvPr/>
        </p:nvPicPr>
        <p:blipFill>
          <a:blip r:embed="rId4"/>
          <a:stretch>
            <a:fillRect/>
          </a:stretch>
        </p:blipFill>
        <p:spPr>
          <a:xfrm>
            <a:off x="7331993" y="3693154"/>
            <a:ext cx="3192129" cy="1682059"/>
          </a:xfrm>
          <a:prstGeom prst="rect">
            <a:avLst/>
          </a:prstGeom>
        </p:spPr>
      </p:pic>
    </p:spTree>
    <p:extLst>
      <p:ext uri="{BB962C8B-B14F-4D97-AF65-F5344CB8AC3E}">
        <p14:creationId xmlns:p14="http://schemas.microsoft.com/office/powerpoint/2010/main" val="261786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42DA-83C7-41DB-E09E-3DE4E863F7FF}"/>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93ED5720-24E9-37DE-214B-3A4DC06D46B3}"/>
              </a:ext>
            </a:extLst>
          </p:cNvPr>
          <p:cNvSpPr txBox="1"/>
          <p:nvPr/>
        </p:nvSpPr>
        <p:spPr>
          <a:xfrm>
            <a:off x="604762" y="185738"/>
            <a:ext cx="6743095" cy="7722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a:latin typeface="+mj-lt"/>
                <a:ea typeface="+mj-ea"/>
                <a:cs typeface="+mj-cs"/>
              </a:rPr>
              <a:t>Impact reported by schools</a:t>
            </a:r>
            <a:endParaRPr lang="en-US" sz="3000">
              <a:latin typeface="+mj-lt"/>
              <a:ea typeface="+mj-ea"/>
              <a:cs typeface="+mj-cs"/>
            </a:endParaRPr>
          </a:p>
        </p:txBody>
      </p:sp>
      <p:graphicFrame>
        <p:nvGraphicFramePr>
          <p:cNvPr id="47" name="Content Placeholder 3">
            <a:extLst>
              <a:ext uri="{FF2B5EF4-FFF2-40B4-BE49-F238E27FC236}">
                <a16:creationId xmlns:a16="http://schemas.microsoft.com/office/drawing/2014/main" id="{3F6AA1B8-7A30-B69C-7FAF-FC99FBB0340C}"/>
              </a:ext>
            </a:extLst>
          </p:cNvPr>
          <p:cNvGraphicFramePr>
            <a:graphicFrameLocks noGrp="1"/>
          </p:cNvGraphicFramePr>
          <p:nvPr>
            <p:ph idx="1"/>
            <p:extLst>
              <p:ext uri="{D42A27DB-BD31-4B8C-83A1-F6EECF244321}">
                <p14:modId xmlns:p14="http://schemas.microsoft.com/office/powerpoint/2010/main" val="3937818552"/>
              </p:ext>
            </p:extLst>
          </p:nvPr>
        </p:nvGraphicFramePr>
        <p:xfrm>
          <a:off x="1119779" y="957944"/>
          <a:ext cx="10467459" cy="5148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68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E11F-B72F-E216-6CDB-B2BA028BD84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29B6B8D-0AE9-23CB-9A4B-2364CF4157AB}"/>
              </a:ext>
            </a:extLst>
          </p:cNvPr>
          <p:cNvGrpSpPr/>
          <p:nvPr/>
        </p:nvGrpSpPr>
        <p:grpSpPr>
          <a:xfrm>
            <a:off x="512855" y="439699"/>
            <a:ext cx="3963286" cy="2647279"/>
            <a:chOff x="5425186" y="241"/>
            <a:chExt cx="3347739" cy="2008643"/>
          </a:xfrm>
        </p:grpSpPr>
        <p:sp>
          <p:nvSpPr>
            <p:cNvPr id="7" name="Speech Bubble: Rectangle with Corners Rounded 6">
              <a:extLst>
                <a:ext uri="{FF2B5EF4-FFF2-40B4-BE49-F238E27FC236}">
                  <a16:creationId xmlns:a16="http://schemas.microsoft.com/office/drawing/2014/main" id="{40F6221A-B306-A42A-E051-4A587A2975BA}"/>
                </a:ext>
              </a:extLst>
            </p:cNvPr>
            <p:cNvSpPr/>
            <p:nvPr/>
          </p:nvSpPr>
          <p:spPr>
            <a:xfrm>
              <a:off x="5425186" y="241"/>
              <a:ext cx="3347739" cy="2008643"/>
            </a:xfrm>
            <a:prstGeom prst="wedgeRoundRectCallout">
              <a:avLst>
                <a:gd name="adj1" fmla="val -2888"/>
                <a:gd name="adj2" fmla="val 62808"/>
                <a:gd name="adj3" fmla="val 16667"/>
              </a:avLst>
            </a:prstGeom>
          </p:spPr>
          <p:style>
            <a:lnRef idx="2">
              <a:schemeClr val="lt1">
                <a:hueOff val="0"/>
                <a:satOff val="0"/>
                <a:lumOff val="0"/>
                <a:alphaOff val="0"/>
              </a:schemeClr>
            </a:lnRef>
            <a:fillRef idx="1">
              <a:schemeClr val="accent5">
                <a:hueOff val="2003568"/>
                <a:satOff val="-8793"/>
                <a:lumOff val="2614"/>
                <a:alphaOff val="0"/>
              </a:schemeClr>
            </a:fillRef>
            <a:effectRef idx="0">
              <a:schemeClr val="accent5">
                <a:hueOff val="2003568"/>
                <a:satOff val="-8793"/>
                <a:lumOff val="2614"/>
                <a:alphaOff val="0"/>
              </a:schemeClr>
            </a:effectRef>
            <a:fontRef idx="minor">
              <a:schemeClr val="lt1"/>
            </a:fontRef>
          </p:style>
          <p:txBody>
            <a:bodyPr/>
            <a:lstStyle/>
            <a:p>
              <a:endParaRPr lang="en-GB"/>
            </a:p>
          </p:txBody>
        </p:sp>
        <p:sp>
          <p:nvSpPr>
            <p:cNvPr id="8" name="Speech Bubble: Rectangle with Corners Rounded 4">
              <a:extLst>
                <a:ext uri="{FF2B5EF4-FFF2-40B4-BE49-F238E27FC236}">
                  <a16:creationId xmlns:a16="http://schemas.microsoft.com/office/drawing/2014/main" id="{E8F92D7B-54E1-DEFA-D43B-4381E0D45913}"/>
                </a:ext>
              </a:extLst>
            </p:cNvPr>
            <p:cNvSpPr txBox="1"/>
            <p:nvPr/>
          </p:nvSpPr>
          <p:spPr>
            <a:xfrm>
              <a:off x="5523240" y="98295"/>
              <a:ext cx="3151631" cy="1812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just" defTabSz="400050">
                <a:lnSpc>
                  <a:spcPct val="90000"/>
                </a:lnSpc>
                <a:spcBef>
                  <a:spcPct val="0"/>
                </a:spcBef>
                <a:spcAft>
                  <a:spcPct val="35000"/>
                </a:spcAft>
                <a:buNone/>
              </a:pPr>
              <a:r>
                <a:rPr lang="en-US" sz="1600" kern="1200"/>
                <a:t>‘BSF training has been invaluable; it has raised awareness that the importance  of using relational language is essential to being able ‘to connect before correct’. Removals from class have reduced, staff are using the strategies to </a:t>
              </a:r>
              <a:r>
                <a:rPr lang="en-US" sz="1600" kern="1200" err="1"/>
                <a:t>empathise</a:t>
              </a:r>
              <a:r>
                <a:rPr lang="en-US" sz="1600" kern="1200"/>
                <a:t> and de-escalate situations and incorporating the language in restorative justice sessions.’</a:t>
              </a:r>
            </a:p>
          </p:txBody>
        </p:sp>
      </p:grpSp>
      <p:grpSp>
        <p:nvGrpSpPr>
          <p:cNvPr id="9" name="Group 8">
            <a:extLst>
              <a:ext uri="{FF2B5EF4-FFF2-40B4-BE49-F238E27FC236}">
                <a16:creationId xmlns:a16="http://schemas.microsoft.com/office/drawing/2014/main" id="{84FE590E-04EF-53D0-8198-669496E128C9}"/>
              </a:ext>
            </a:extLst>
          </p:cNvPr>
          <p:cNvGrpSpPr/>
          <p:nvPr/>
        </p:nvGrpSpPr>
        <p:grpSpPr>
          <a:xfrm>
            <a:off x="877962" y="3614057"/>
            <a:ext cx="3691452" cy="2170727"/>
            <a:chOff x="458145" y="0"/>
            <a:chExt cx="3347739" cy="2008643"/>
          </a:xfrm>
          <a:solidFill>
            <a:schemeClr val="accent5">
              <a:lumMod val="60000"/>
              <a:lumOff val="40000"/>
            </a:schemeClr>
          </a:solidFill>
        </p:grpSpPr>
        <p:sp>
          <p:nvSpPr>
            <p:cNvPr id="10" name="Speech Bubble: Rectangle with Corners Rounded 9">
              <a:extLst>
                <a:ext uri="{FF2B5EF4-FFF2-40B4-BE49-F238E27FC236}">
                  <a16:creationId xmlns:a16="http://schemas.microsoft.com/office/drawing/2014/main" id="{28EB5916-9A6D-DC3C-F40C-D6231272AF0E}"/>
                </a:ext>
              </a:extLst>
            </p:cNvPr>
            <p:cNvSpPr/>
            <p:nvPr/>
          </p:nvSpPr>
          <p:spPr>
            <a:xfrm>
              <a:off x="458145" y="0"/>
              <a:ext cx="3347739" cy="2008643"/>
            </a:xfrm>
            <a:prstGeom prst="wedgeRoundRectCallout">
              <a:avLst>
                <a:gd name="adj1" fmla="val 8769"/>
                <a:gd name="adj2" fmla="val 65555"/>
                <a:gd name="adj3" fmla="val 16667"/>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11" name="Speech Bubble: Rectangle with Corners Rounded 4">
              <a:extLst>
                <a:ext uri="{FF2B5EF4-FFF2-40B4-BE49-F238E27FC236}">
                  <a16:creationId xmlns:a16="http://schemas.microsoft.com/office/drawing/2014/main" id="{995338A6-7522-18FE-7915-248A88E8E965}"/>
                </a:ext>
              </a:extLst>
            </p:cNvPr>
            <p:cNvSpPr txBox="1"/>
            <p:nvPr/>
          </p:nvSpPr>
          <p:spPr>
            <a:xfrm>
              <a:off x="556199" y="98054"/>
              <a:ext cx="3151631" cy="18125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just" defTabSz="400050">
                <a:lnSpc>
                  <a:spcPct val="90000"/>
                </a:lnSpc>
                <a:spcBef>
                  <a:spcPct val="0"/>
                </a:spcBef>
                <a:spcAft>
                  <a:spcPct val="35000"/>
                </a:spcAft>
                <a:buNone/>
              </a:pPr>
              <a:r>
                <a:rPr lang="en-US" sz="1600" kern="1200">
                  <a:solidFill>
                    <a:schemeClr val="tx1"/>
                  </a:solidFill>
                </a:rPr>
                <a:t>‘As a result of our involvement in and learning from this project, we’ve seen positive changes across the school: calmer learning environments, improved emotional literacy among staff and students, and stronger relationships built on trust and understanding.’</a:t>
              </a:r>
            </a:p>
          </p:txBody>
        </p:sp>
      </p:grpSp>
      <p:grpSp>
        <p:nvGrpSpPr>
          <p:cNvPr id="12" name="Group 11">
            <a:extLst>
              <a:ext uri="{FF2B5EF4-FFF2-40B4-BE49-F238E27FC236}">
                <a16:creationId xmlns:a16="http://schemas.microsoft.com/office/drawing/2014/main" id="{9998FCB0-3AD0-1357-1162-ED70E1704E60}"/>
              </a:ext>
            </a:extLst>
          </p:cNvPr>
          <p:cNvGrpSpPr/>
          <p:nvPr/>
        </p:nvGrpSpPr>
        <p:grpSpPr>
          <a:xfrm>
            <a:off x="7487863" y="3283893"/>
            <a:ext cx="4182885" cy="2268244"/>
            <a:chOff x="5425186" y="2343658"/>
            <a:chExt cx="3347739" cy="2008643"/>
          </a:xfrm>
          <a:solidFill>
            <a:srgbClr val="9999FF"/>
          </a:solidFill>
        </p:grpSpPr>
        <p:sp>
          <p:nvSpPr>
            <p:cNvPr id="13" name="Speech Bubble: Rectangle with Corners Rounded 12">
              <a:extLst>
                <a:ext uri="{FF2B5EF4-FFF2-40B4-BE49-F238E27FC236}">
                  <a16:creationId xmlns:a16="http://schemas.microsoft.com/office/drawing/2014/main" id="{D84EAAB5-221A-FEAB-457D-5727E8145122}"/>
                </a:ext>
              </a:extLst>
            </p:cNvPr>
            <p:cNvSpPr/>
            <p:nvPr/>
          </p:nvSpPr>
          <p:spPr>
            <a:xfrm>
              <a:off x="5425186" y="2343658"/>
              <a:ext cx="3347739" cy="2008643"/>
            </a:xfrm>
            <a:prstGeom prst="wedgeRoundRectCallout">
              <a:avLst>
                <a:gd name="adj1" fmla="val -12765"/>
                <a:gd name="adj2" fmla="val 64721"/>
                <a:gd name="adj3" fmla="val 16667"/>
              </a:avLst>
            </a:prstGeom>
            <a:grpFill/>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a:lstStyle/>
            <a:p>
              <a:endParaRPr lang="en-GB"/>
            </a:p>
          </p:txBody>
        </p:sp>
        <p:sp>
          <p:nvSpPr>
            <p:cNvPr id="14" name="Speech Bubble: Rectangle with Corners Rounded 4">
              <a:extLst>
                <a:ext uri="{FF2B5EF4-FFF2-40B4-BE49-F238E27FC236}">
                  <a16:creationId xmlns:a16="http://schemas.microsoft.com/office/drawing/2014/main" id="{1AC04E98-B849-5FEA-A7EF-0E783D7B4903}"/>
                </a:ext>
              </a:extLst>
            </p:cNvPr>
            <p:cNvSpPr txBox="1"/>
            <p:nvPr/>
          </p:nvSpPr>
          <p:spPr>
            <a:xfrm>
              <a:off x="5523240" y="2441712"/>
              <a:ext cx="3151631" cy="18125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just" defTabSz="400050">
                <a:lnSpc>
                  <a:spcPct val="90000"/>
                </a:lnSpc>
                <a:spcBef>
                  <a:spcPct val="0"/>
                </a:spcBef>
                <a:spcAft>
                  <a:spcPct val="35000"/>
                </a:spcAft>
                <a:buNone/>
              </a:pPr>
              <a:r>
                <a:rPr lang="en-GB" sz="1600" kern="1200">
                  <a:solidFill>
                    <a:schemeClr val="tx1"/>
                  </a:solidFill>
                </a:rPr>
                <a:t>‘SLT have a clear vision for Trauma informed and attachment awareness and are actively working on this plan to embed relational practices across the whole community. We’re starting to hear the common language of emotion coaching and staff feel confident in relational practice.’</a:t>
              </a:r>
              <a:endParaRPr lang="en-US" sz="1600" kern="1200">
                <a:solidFill>
                  <a:schemeClr val="tx1"/>
                </a:solidFill>
              </a:endParaRPr>
            </a:p>
          </p:txBody>
        </p:sp>
      </p:grpSp>
      <p:grpSp>
        <p:nvGrpSpPr>
          <p:cNvPr id="17" name="Group 16">
            <a:extLst>
              <a:ext uri="{FF2B5EF4-FFF2-40B4-BE49-F238E27FC236}">
                <a16:creationId xmlns:a16="http://schemas.microsoft.com/office/drawing/2014/main" id="{0D5CA415-02A0-BABE-BDF8-1D9337D4F56D}"/>
              </a:ext>
            </a:extLst>
          </p:cNvPr>
          <p:cNvGrpSpPr/>
          <p:nvPr/>
        </p:nvGrpSpPr>
        <p:grpSpPr>
          <a:xfrm>
            <a:off x="7628085" y="568929"/>
            <a:ext cx="4051060" cy="2647279"/>
            <a:chOff x="5425186" y="2343658"/>
            <a:chExt cx="3347739" cy="2008643"/>
          </a:xfrm>
          <a:solidFill>
            <a:srgbClr val="CC0066"/>
          </a:solidFill>
        </p:grpSpPr>
        <p:sp>
          <p:nvSpPr>
            <p:cNvPr id="18" name="Speech Bubble: Rectangle with Corners Rounded 17">
              <a:extLst>
                <a:ext uri="{FF2B5EF4-FFF2-40B4-BE49-F238E27FC236}">
                  <a16:creationId xmlns:a16="http://schemas.microsoft.com/office/drawing/2014/main" id="{AB431317-425A-D6B4-77A9-55FCD0FF5145}"/>
                </a:ext>
              </a:extLst>
            </p:cNvPr>
            <p:cNvSpPr/>
            <p:nvPr/>
          </p:nvSpPr>
          <p:spPr>
            <a:xfrm>
              <a:off x="5425186" y="2343658"/>
              <a:ext cx="3347739" cy="2008643"/>
            </a:xfrm>
            <a:prstGeom prst="wedgeRoundRectCallout">
              <a:avLst>
                <a:gd name="adj1" fmla="val -60224"/>
                <a:gd name="adj2" fmla="val -40539"/>
                <a:gd name="adj3" fmla="val 16667"/>
              </a:avLst>
            </a:prstGeom>
            <a:grpFill/>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a:lstStyle/>
            <a:p>
              <a:endParaRPr lang="en-GB"/>
            </a:p>
          </p:txBody>
        </p:sp>
        <p:sp>
          <p:nvSpPr>
            <p:cNvPr id="19" name="Speech Bubble: Rectangle with Corners Rounded 4">
              <a:extLst>
                <a:ext uri="{FF2B5EF4-FFF2-40B4-BE49-F238E27FC236}">
                  <a16:creationId xmlns:a16="http://schemas.microsoft.com/office/drawing/2014/main" id="{33020CA9-61F1-1318-72A7-E6A1F4FC5ED6}"/>
                </a:ext>
              </a:extLst>
            </p:cNvPr>
            <p:cNvSpPr txBox="1"/>
            <p:nvPr/>
          </p:nvSpPr>
          <p:spPr>
            <a:xfrm>
              <a:off x="5523240" y="2441712"/>
              <a:ext cx="3151631" cy="17144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just" defTabSz="400050">
                <a:lnSpc>
                  <a:spcPct val="90000"/>
                </a:lnSpc>
                <a:spcBef>
                  <a:spcPct val="0"/>
                </a:spcBef>
                <a:spcAft>
                  <a:spcPct val="35000"/>
                </a:spcAft>
              </a:pPr>
              <a:r>
                <a:rPr lang="en-US" sz="1600"/>
                <a:t>‘As a result of our journey to become more relational, s</a:t>
              </a:r>
              <a:r>
                <a:rPr lang="en-GB" sz="1600" err="1"/>
                <a:t>tudents</a:t>
              </a:r>
              <a:r>
                <a:rPr lang="en-GB" sz="1600"/>
                <a:t> experience safer, more predictable environments. There has been a reduction in reactive behaviour and improved staff confidence in using relational strategies to support pupils’ regulation.  We have noticed stronger relationships between staff and vulnerable learners, and improved attendance of this cohort.’</a:t>
              </a:r>
              <a:endParaRPr lang="en-US" sz="1600"/>
            </a:p>
          </p:txBody>
        </p:sp>
      </p:grpSp>
      <p:grpSp>
        <p:nvGrpSpPr>
          <p:cNvPr id="24" name="Group 23">
            <a:extLst>
              <a:ext uri="{FF2B5EF4-FFF2-40B4-BE49-F238E27FC236}">
                <a16:creationId xmlns:a16="http://schemas.microsoft.com/office/drawing/2014/main" id="{F0ABA3E2-5587-32DB-184C-CDCDB2D8F0AF}"/>
              </a:ext>
            </a:extLst>
          </p:cNvPr>
          <p:cNvGrpSpPr/>
          <p:nvPr/>
        </p:nvGrpSpPr>
        <p:grpSpPr>
          <a:xfrm>
            <a:off x="4819678" y="1438917"/>
            <a:ext cx="2558143" cy="2647279"/>
            <a:chOff x="5425185" y="2343658"/>
            <a:chExt cx="3347739" cy="2008643"/>
          </a:xfrm>
          <a:solidFill>
            <a:srgbClr val="FFCC66"/>
          </a:solidFill>
        </p:grpSpPr>
        <p:sp>
          <p:nvSpPr>
            <p:cNvPr id="25" name="Speech Bubble: Rectangle with Corners Rounded 24">
              <a:extLst>
                <a:ext uri="{FF2B5EF4-FFF2-40B4-BE49-F238E27FC236}">
                  <a16:creationId xmlns:a16="http://schemas.microsoft.com/office/drawing/2014/main" id="{80FC9954-2240-9B77-A600-5EEA30E0430F}"/>
                </a:ext>
              </a:extLst>
            </p:cNvPr>
            <p:cNvSpPr/>
            <p:nvPr/>
          </p:nvSpPr>
          <p:spPr>
            <a:xfrm>
              <a:off x="5425185" y="2343658"/>
              <a:ext cx="3347739" cy="2008643"/>
            </a:xfrm>
            <a:prstGeom prst="wedgeRoundRectCallout">
              <a:avLst>
                <a:gd name="adj1" fmla="val 1291"/>
                <a:gd name="adj2" fmla="val 61223"/>
                <a:gd name="adj3" fmla="val 16667"/>
              </a:avLst>
            </a:prstGeom>
            <a:grpFill/>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a:lstStyle/>
            <a:p>
              <a:endParaRPr lang="en-GB"/>
            </a:p>
          </p:txBody>
        </p:sp>
        <p:sp>
          <p:nvSpPr>
            <p:cNvPr id="26" name="Speech Bubble: Rectangle with Corners Rounded 4">
              <a:extLst>
                <a:ext uri="{FF2B5EF4-FFF2-40B4-BE49-F238E27FC236}">
                  <a16:creationId xmlns:a16="http://schemas.microsoft.com/office/drawing/2014/main" id="{B16E8EF4-D7F4-1574-9585-4657F0CC2A6F}"/>
                </a:ext>
              </a:extLst>
            </p:cNvPr>
            <p:cNvSpPr txBox="1"/>
            <p:nvPr/>
          </p:nvSpPr>
          <p:spPr>
            <a:xfrm>
              <a:off x="5569192" y="2509280"/>
              <a:ext cx="3039451" cy="17449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just" defTabSz="400050">
                <a:lnSpc>
                  <a:spcPct val="90000"/>
                </a:lnSpc>
                <a:spcBef>
                  <a:spcPct val="0"/>
                </a:spcBef>
                <a:spcAft>
                  <a:spcPct val="35000"/>
                </a:spcAft>
              </a:pPr>
              <a:r>
                <a:rPr lang="en-GB" sz="1600">
                  <a:solidFill>
                    <a:schemeClr val="tx1"/>
                  </a:solidFill>
                </a:rPr>
                <a:t>‘The support that we’ve had from the Virtual School and EP team has been fantastic. It’s really helped us to impact positively on pupil outcomes, especially for those open to social care.’</a:t>
              </a:r>
              <a:endParaRPr lang="en-US" sz="1600">
                <a:solidFill>
                  <a:schemeClr val="tx1"/>
                </a:solidFill>
              </a:endParaRPr>
            </a:p>
            <a:p>
              <a:pPr marL="0" lvl="0" indent="0" algn="ctr" defTabSz="400050">
                <a:lnSpc>
                  <a:spcPct val="90000"/>
                </a:lnSpc>
                <a:spcBef>
                  <a:spcPct val="0"/>
                </a:spcBef>
                <a:spcAft>
                  <a:spcPct val="35000"/>
                </a:spcAft>
                <a:buNone/>
              </a:pPr>
              <a:endParaRPr lang="en-US" sz="900" kern="1200"/>
            </a:p>
          </p:txBody>
        </p:sp>
      </p:grpSp>
      <p:sp>
        <p:nvSpPr>
          <p:cNvPr id="28" name="TextBox 27">
            <a:extLst>
              <a:ext uri="{FF2B5EF4-FFF2-40B4-BE49-F238E27FC236}">
                <a16:creationId xmlns:a16="http://schemas.microsoft.com/office/drawing/2014/main" id="{D2647519-3165-ECB2-1291-C430975EF0BA}"/>
              </a:ext>
            </a:extLst>
          </p:cNvPr>
          <p:cNvSpPr txBox="1"/>
          <p:nvPr/>
        </p:nvSpPr>
        <p:spPr>
          <a:xfrm>
            <a:off x="4445262" y="334984"/>
            <a:ext cx="6096000" cy="399020"/>
          </a:xfrm>
          <a:prstGeom prst="rect">
            <a:avLst/>
          </a:prstGeom>
          <a:noFill/>
        </p:spPr>
        <p:txBody>
          <a:bodyPr wrap="square">
            <a:spAutoFit/>
          </a:bodyPr>
          <a:lstStyle/>
          <a:p>
            <a:pPr>
              <a:lnSpc>
                <a:spcPct val="90000"/>
              </a:lnSpc>
              <a:spcBef>
                <a:spcPct val="0"/>
              </a:spcBef>
              <a:spcAft>
                <a:spcPts val="600"/>
              </a:spcAft>
            </a:pPr>
            <a:r>
              <a:rPr lang="en-US" sz="2200" b="1">
                <a:latin typeface="+mj-lt"/>
                <a:ea typeface="+mj-ea"/>
                <a:cs typeface="+mj-cs"/>
              </a:rPr>
              <a:t>Impact reported by schools</a:t>
            </a:r>
            <a:endParaRPr lang="en-US" sz="2200">
              <a:latin typeface="+mj-lt"/>
              <a:ea typeface="+mj-ea"/>
              <a:cs typeface="+mj-cs"/>
            </a:endParaRPr>
          </a:p>
        </p:txBody>
      </p:sp>
    </p:spTree>
    <p:extLst>
      <p:ext uri="{BB962C8B-B14F-4D97-AF65-F5344CB8AC3E}">
        <p14:creationId xmlns:p14="http://schemas.microsoft.com/office/powerpoint/2010/main" val="391414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BDD5AC8-5B38-AE8F-C03A-6CB643BC06A3}"/>
              </a:ext>
            </a:extLst>
          </p:cNvPr>
          <p:cNvSpPr>
            <a:spLocks noGrp="1"/>
          </p:cNvSpPr>
          <p:nvPr>
            <p:ph type="title"/>
          </p:nvPr>
        </p:nvSpPr>
        <p:spPr>
          <a:xfrm>
            <a:off x="479394" y="1070800"/>
            <a:ext cx="3939688" cy="1917727"/>
          </a:xfrm>
        </p:spPr>
        <p:txBody>
          <a:bodyPr>
            <a:normAutofit/>
          </a:bodyPr>
          <a:lstStyle/>
          <a:p>
            <a:r>
              <a:rPr lang="en-GB" sz="6000">
                <a:solidFill>
                  <a:schemeClr val="accent1">
                    <a:lumMod val="75000"/>
                  </a:schemeClr>
                </a:solidFill>
              </a:rPr>
              <a:t>What is involved?</a:t>
            </a:r>
          </a:p>
        </p:txBody>
      </p:sp>
      <p:cxnSp>
        <p:nvCxnSpPr>
          <p:cNvPr id="86" name="Straight Connector 8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id="{72D627DD-E480-F54D-CA0E-78733BD9D3CD}"/>
              </a:ext>
            </a:extLst>
          </p:cNvPr>
          <p:cNvGraphicFramePr/>
          <p:nvPr>
            <p:extLst>
              <p:ext uri="{D42A27DB-BD31-4B8C-83A1-F6EECF244321}">
                <p14:modId xmlns:p14="http://schemas.microsoft.com/office/powerpoint/2010/main" val="2219295938"/>
              </p:ext>
            </p:extLst>
          </p:nvPr>
        </p:nvGraphicFramePr>
        <p:xfrm>
          <a:off x="5108535" y="685808"/>
          <a:ext cx="6604069"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16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89" name="Rectangle 208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3663CA-BA5A-41E7-1FBE-D38846DFEF75}"/>
              </a:ext>
            </a:extLst>
          </p:cNvPr>
          <p:cNvSpPr>
            <a:spLocks noGrp="1"/>
          </p:cNvSpPr>
          <p:nvPr>
            <p:ph type="title"/>
          </p:nvPr>
        </p:nvSpPr>
        <p:spPr>
          <a:xfrm>
            <a:off x="668782" y="422911"/>
            <a:ext cx="8425396" cy="3840479"/>
          </a:xfrm>
          <a:noFill/>
        </p:spPr>
        <p:txBody>
          <a:bodyPr vert="horz" lIns="91440" tIns="45720" rIns="91440" bIns="45720" rtlCol="0" anchor="b">
            <a:normAutofit/>
          </a:bodyPr>
          <a:lstStyle/>
          <a:p>
            <a:r>
              <a:rPr lang="en-US" sz="3300" b="1">
                <a:solidFill>
                  <a:schemeClr val="accent1">
                    <a:lumMod val="75000"/>
                  </a:schemeClr>
                </a:solidFill>
              </a:rPr>
              <a:t>BSF Award pathways and the Attachment &amp; Research Community (ARC)</a:t>
            </a:r>
            <a:br>
              <a:rPr lang="en-US" sz="5200" b="1">
                <a:solidFill>
                  <a:schemeClr val="accent1">
                    <a:lumMod val="75000"/>
                  </a:schemeClr>
                </a:solidFill>
              </a:rPr>
            </a:br>
            <a:br>
              <a:rPr lang="en-US" sz="2700" b="1"/>
            </a:br>
            <a:r>
              <a:rPr lang="en-US" sz="2700" b="1">
                <a:solidFill>
                  <a:schemeClr val="accent2">
                    <a:lumMod val="50000"/>
                  </a:schemeClr>
                </a:solidFill>
              </a:rPr>
              <a:t>Bronze award</a:t>
            </a:r>
            <a:br>
              <a:rPr lang="en-US" sz="2700" b="1">
                <a:solidFill>
                  <a:schemeClr val="accent2">
                    <a:lumMod val="50000"/>
                  </a:schemeClr>
                </a:solidFill>
              </a:rPr>
            </a:br>
            <a:br>
              <a:rPr lang="en-US" sz="2700" b="1"/>
            </a:br>
            <a:r>
              <a:rPr lang="en-US" sz="2700" b="1">
                <a:solidFill>
                  <a:schemeClr val="bg1">
                    <a:lumMod val="65000"/>
                  </a:schemeClr>
                </a:solidFill>
              </a:rPr>
              <a:t>Silver Award</a:t>
            </a:r>
            <a:br>
              <a:rPr lang="en-US" sz="2700" b="1">
                <a:solidFill>
                  <a:schemeClr val="bg1">
                    <a:lumMod val="65000"/>
                  </a:schemeClr>
                </a:solidFill>
              </a:rPr>
            </a:br>
            <a:br>
              <a:rPr lang="en-US" sz="2700" b="1"/>
            </a:br>
            <a:r>
              <a:rPr lang="en-US" sz="2700" b="1">
                <a:solidFill>
                  <a:srgbClr val="FFC000"/>
                </a:solidFill>
              </a:rPr>
              <a:t>Gold award</a:t>
            </a:r>
            <a:br>
              <a:rPr lang="en-US" sz="2700" b="1">
                <a:solidFill>
                  <a:srgbClr val="FFC000"/>
                </a:solidFill>
              </a:rPr>
            </a:br>
            <a:endParaRPr lang="en-US" sz="2700" b="1"/>
          </a:p>
        </p:txBody>
      </p:sp>
      <p:pic>
        <p:nvPicPr>
          <p:cNvPr id="9" name="Picture 8">
            <a:extLst>
              <a:ext uri="{FF2B5EF4-FFF2-40B4-BE49-F238E27FC236}">
                <a16:creationId xmlns:a16="http://schemas.microsoft.com/office/drawing/2014/main" id="{D6FC9B04-6B06-416D-CD27-B136D9E3773B}"/>
              </a:ext>
            </a:extLst>
          </p:cNvPr>
          <p:cNvPicPr>
            <a:picLocks noChangeAspect="1"/>
          </p:cNvPicPr>
          <p:nvPr/>
        </p:nvPicPr>
        <p:blipFill rotWithShape="1">
          <a:blip r:embed="rId3"/>
          <a:srcRect l="3887"/>
          <a:stretch/>
        </p:blipFill>
        <p:spPr>
          <a:xfrm rot="1206020">
            <a:off x="10361787" y="310701"/>
            <a:ext cx="1339786" cy="1840230"/>
          </a:xfrm>
          <a:prstGeom prst="rect">
            <a:avLst/>
          </a:prstGeom>
        </p:spPr>
      </p:pic>
      <p:sp>
        <p:nvSpPr>
          <p:cNvPr id="5" name="Slide Number Placeholder 4">
            <a:extLst>
              <a:ext uri="{FF2B5EF4-FFF2-40B4-BE49-F238E27FC236}">
                <a16:creationId xmlns:a16="http://schemas.microsoft.com/office/drawing/2014/main" id="{E31C7500-E032-DBB5-A780-8247E3B7367B}"/>
              </a:ext>
            </a:extLst>
          </p:cNvPr>
          <p:cNvSpPr>
            <a:spLocks noGrp="1"/>
          </p:cNvSpPr>
          <p:nvPr>
            <p:ph type="sldNum" sz="quarter" idx="12"/>
          </p:nvPr>
        </p:nvSpPr>
        <p:spPr>
          <a:xfrm>
            <a:off x="10193124" y="6356350"/>
            <a:ext cx="1160675" cy="365125"/>
          </a:xfrm>
        </p:spPr>
        <p:txBody>
          <a:bodyPr vert="horz" lIns="91440" tIns="45720" rIns="91440" bIns="45720" rtlCol="0" anchor="ctr">
            <a:normAutofit/>
          </a:bodyPr>
          <a:lstStyle/>
          <a:p>
            <a:pPr>
              <a:spcAft>
                <a:spcPts val="600"/>
              </a:spcAft>
              <a:defRPr/>
            </a:pPr>
            <a:fld id="{47FEACEE-25B4-4A2D-B147-27296E36371D}" type="slidenum">
              <a:rPr lang="en-US" altLang="zh-CN" smtClean="0">
                <a:solidFill>
                  <a:prstClr val="black">
                    <a:tint val="75000"/>
                  </a:prstClr>
                </a:solidFill>
                <a:latin typeface="Calibri" panose="020F0502020204030204"/>
              </a:rPr>
              <a:pPr>
                <a:spcAft>
                  <a:spcPts val="600"/>
                </a:spcAft>
                <a:defRPr/>
              </a:pPr>
              <a:t>13</a:t>
            </a:fld>
            <a:endParaRPr lang="en-US" altLang="zh-CN">
              <a:solidFill>
                <a:prstClr val="black">
                  <a:tint val="75000"/>
                </a:prstClr>
              </a:solidFill>
              <a:latin typeface="Calibri" panose="020F0502020204030204"/>
            </a:endParaRPr>
          </a:p>
        </p:txBody>
      </p:sp>
      <p:pic>
        <p:nvPicPr>
          <p:cNvPr id="2" name="Content Placeholder 5">
            <a:extLst>
              <a:ext uri="{FF2B5EF4-FFF2-40B4-BE49-F238E27FC236}">
                <a16:creationId xmlns:a16="http://schemas.microsoft.com/office/drawing/2014/main" id="{EB8DD500-A219-71B6-664F-D5AFC6CE68B3}"/>
              </a:ext>
            </a:extLst>
          </p:cNvPr>
          <p:cNvPicPr>
            <a:picLocks noGrp="1" noChangeAspect="1"/>
          </p:cNvPicPr>
          <p:nvPr>
            <p:ph sz="half" idx="1"/>
          </p:nvPr>
        </p:nvPicPr>
        <p:blipFill>
          <a:blip r:embed="rId4"/>
          <a:stretch>
            <a:fillRect/>
          </a:stretch>
        </p:blipFill>
        <p:spPr>
          <a:xfrm>
            <a:off x="2554670" y="2343150"/>
            <a:ext cx="8799129" cy="4205076"/>
          </a:xfrm>
        </p:spPr>
      </p:pic>
    </p:spTree>
    <p:extLst>
      <p:ext uri="{BB962C8B-B14F-4D97-AF65-F5344CB8AC3E}">
        <p14:creationId xmlns:p14="http://schemas.microsoft.com/office/powerpoint/2010/main" val="329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C0D0F-45CC-CFD8-49CE-5D95CA8D8B45}"/>
              </a:ext>
            </a:extLst>
          </p:cNvPr>
          <p:cNvSpPr>
            <a:spLocks noGrp="1"/>
          </p:cNvSpPr>
          <p:nvPr>
            <p:ph type="title"/>
          </p:nvPr>
        </p:nvSpPr>
        <p:spPr>
          <a:xfrm>
            <a:off x="457201" y="312113"/>
            <a:ext cx="11332025" cy="1325563"/>
          </a:xfrm>
        </p:spPr>
        <p:txBody>
          <a:bodyPr>
            <a:normAutofit fontScale="90000"/>
          </a:bodyPr>
          <a:lstStyle/>
          <a:p>
            <a:r>
              <a:rPr lang="en-GB" sz="3900" b="1">
                <a:ea typeface="Calibri Light"/>
                <a:cs typeface="Calibri Light"/>
              </a:rPr>
              <a:t>Links to the new Ofsted framework</a:t>
            </a:r>
            <a:br>
              <a:rPr lang="en-GB">
                <a:ea typeface="Calibri Light"/>
                <a:cs typeface="Calibri Light"/>
              </a:rPr>
            </a:br>
            <a:r>
              <a:rPr lang="en-GB" sz="2200"/>
              <a:t>The </a:t>
            </a:r>
            <a:r>
              <a:rPr lang="en-GB" sz="2200" b="1"/>
              <a:t>BSF programme directly supports schools in meeting these expectations</a:t>
            </a:r>
            <a:r>
              <a:rPr lang="en-GB" sz="2200"/>
              <a:t> through its focus on inclusive, relational practice, trauma-informed approaches, staff development, and inclusive culture of belonging.</a:t>
            </a:r>
            <a:br>
              <a:rPr lang="en-US" sz="2200"/>
            </a:br>
            <a:endParaRPr lang="en-GB" sz="2200"/>
          </a:p>
        </p:txBody>
      </p:sp>
      <p:grpSp>
        <p:nvGrpSpPr>
          <p:cNvPr id="17" name="Group 16">
            <a:extLst>
              <a:ext uri="{FF2B5EF4-FFF2-40B4-BE49-F238E27FC236}">
                <a16:creationId xmlns:a16="http://schemas.microsoft.com/office/drawing/2014/main" id="{9D1B6A6B-A7CB-9139-ACEF-C57182E7AC4E}"/>
              </a:ext>
            </a:extLst>
          </p:cNvPr>
          <p:cNvGrpSpPr/>
          <p:nvPr/>
        </p:nvGrpSpPr>
        <p:grpSpPr>
          <a:xfrm>
            <a:off x="457201" y="1696609"/>
            <a:ext cx="3885766" cy="4655407"/>
            <a:chOff x="457201" y="1696609"/>
            <a:chExt cx="4506686" cy="4655407"/>
          </a:xfrm>
        </p:grpSpPr>
        <p:sp>
          <p:nvSpPr>
            <p:cNvPr id="18" name="Rectangle: Rounded Corners 17">
              <a:extLst>
                <a:ext uri="{FF2B5EF4-FFF2-40B4-BE49-F238E27FC236}">
                  <a16:creationId xmlns:a16="http://schemas.microsoft.com/office/drawing/2014/main" id="{B6BB9E6A-5472-093A-8F7F-A22722B60F36}"/>
                </a:ext>
              </a:extLst>
            </p:cNvPr>
            <p:cNvSpPr/>
            <p:nvPr/>
          </p:nvSpPr>
          <p:spPr>
            <a:xfrm>
              <a:off x="457201" y="1696609"/>
              <a:ext cx="4506686" cy="7093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9" name="Rectangle 18" descr="Recruitment Management">
              <a:extLst>
                <a:ext uri="{FF2B5EF4-FFF2-40B4-BE49-F238E27FC236}">
                  <a16:creationId xmlns:a16="http://schemas.microsoft.com/office/drawing/2014/main" id="{9C159DB6-8449-786E-AD1F-A98B3BBE36CD}"/>
                </a:ext>
              </a:extLst>
            </p:cNvPr>
            <p:cNvSpPr/>
            <p:nvPr/>
          </p:nvSpPr>
          <p:spPr>
            <a:xfrm>
              <a:off x="671793" y="1856223"/>
              <a:ext cx="390548" cy="39016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0" name="Freeform: Shape 19">
              <a:extLst>
                <a:ext uri="{FF2B5EF4-FFF2-40B4-BE49-F238E27FC236}">
                  <a16:creationId xmlns:a16="http://schemas.microsoft.com/office/drawing/2014/main" id="{B26F0B06-8604-628E-3FC6-24D53E290918}"/>
                </a:ext>
              </a:extLst>
            </p:cNvPr>
            <p:cNvSpPr/>
            <p:nvPr/>
          </p:nvSpPr>
          <p:spPr>
            <a:xfrm>
              <a:off x="1276933" y="1696609"/>
              <a:ext cx="3649919" cy="775901"/>
            </a:xfrm>
            <a:custGeom>
              <a:avLst/>
              <a:gdLst>
                <a:gd name="csX0" fmla="*/ 0 w 3649919"/>
                <a:gd name="csY0" fmla="*/ 0 h 775901"/>
                <a:gd name="csX1" fmla="*/ 3649919 w 3649919"/>
                <a:gd name="csY1" fmla="*/ 0 h 775901"/>
                <a:gd name="csX2" fmla="*/ 3649919 w 3649919"/>
                <a:gd name="csY2" fmla="*/ 775901 h 775901"/>
                <a:gd name="csX3" fmla="*/ 0 w 3649919"/>
                <a:gd name="csY3" fmla="*/ 775901 h 775901"/>
                <a:gd name="csX4" fmla="*/ 0 w 3649919"/>
                <a:gd name="csY4" fmla="*/ 0 h 775901"/>
              </a:gdLst>
              <a:ahLst/>
              <a:cxnLst>
                <a:cxn ang="0">
                  <a:pos x="csX0" y="csY0"/>
                </a:cxn>
                <a:cxn ang="0">
                  <a:pos x="csX1" y="csY1"/>
                </a:cxn>
                <a:cxn ang="0">
                  <a:pos x="csX2" y="csY2"/>
                </a:cxn>
                <a:cxn ang="0">
                  <a:pos x="csX3" y="csY3"/>
                </a:cxn>
                <a:cxn ang="0">
                  <a:pos x="csX4" y="csY4"/>
                </a:cxn>
              </a:cxnLst>
              <a:rect l="l" t="t" r="r" b="b"/>
              <a:pathLst>
                <a:path w="3649919" h="775901">
                  <a:moveTo>
                    <a:pt x="0" y="0"/>
                  </a:moveTo>
                  <a:lnTo>
                    <a:pt x="3649919" y="0"/>
                  </a:lnTo>
                  <a:lnTo>
                    <a:pt x="3649919" y="775901"/>
                  </a:lnTo>
                  <a:lnTo>
                    <a:pt x="0" y="7759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116" tIns="82116" rIns="82116" bIns="82116" numCol="1" spcCol="1270" anchor="ctr" anchorCtr="0">
              <a:noAutofit/>
            </a:bodyPr>
            <a:lstStyle/>
            <a:p>
              <a:pPr marL="0" lvl="0" indent="0" algn="l" defTabSz="622300">
                <a:lnSpc>
                  <a:spcPct val="100000"/>
                </a:lnSpc>
                <a:spcBef>
                  <a:spcPct val="0"/>
                </a:spcBef>
                <a:spcAft>
                  <a:spcPct val="35000"/>
                </a:spcAft>
                <a:buNone/>
              </a:pPr>
              <a:r>
                <a:rPr lang="en-GB" sz="1300" kern="1200"/>
                <a:t>Staff training in evidence-based approaches and strategies to support those needing adaptations or additional support</a:t>
              </a:r>
              <a:endParaRPr lang="en-US" sz="1300" kern="1200"/>
            </a:p>
          </p:txBody>
        </p:sp>
        <p:sp>
          <p:nvSpPr>
            <p:cNvPr id="21" name="Rectangle: Rounded Corners 20">
              <a:extLst>
                <a:ext uri="{FF2B5EF4-FFF2-40B4-BE49-F238E27FC236}">
                  <a16:creationId xmlns:a16="http://schemas.microsoft.com/office/drawing/2014/main" id="{6235EE03-1122-B570-6023-F546F3F9A90E}"/>
                </a:ext>
              </a:extLst>
            </p:cNvPr>
            <p:cNvSpPr/>
            <p:nvPr/>
          </p:nvSpPr>
          <p:spPr>
            <a:xfrm>
              <a:off x="457201" y="2666486"/>
              <a:ext cx="4506686" cy="7093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Rectangle 21" descr="Database">
              <a:extLst>
                <a:ext uri="{FF2B5EF4-FFF2-40B4-BE49-F238E27FC236}">
                  <a16:creationId xmlns:a16="http://schemas.microsoft.com/office/drawing/2014/main" id="{195571E1-EBCD-DEBA-9B92-DE36304954D1}"/>
                </a:ext>
              </a:extLst>
            </p:cNvPr>
            <p:cNvSpPr/>
            <p:nvPr/>
          </p:nvSpPr>
          <p:spPr>
            <a:xfrm>
              <a:off x="671793" y="2826099"/>
              <a:ext cx="390548" cy="39016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3" name="Freeform: Shape 22">
              <a:extLst>
                <a:ext uri="{FF2B5EF4-FFF2-40B4-BE49-F238E27FC236}">
                  <a16:creationId xmlns:a16="http://schemas.microsoft.com/office/drawing/2014/main" id="{D2C9C80E-C11F-0EAE-1597-4CD932D496C8}"/>
                </a:ext>
              </a:extLst>
            </p:cNvPr>
            <p:cNvSpPr/>
            <p:nvPr/>
          </p:nvSpPr>
          <p:spPr>
            <a:xfrm>
              <a:off x="1276933" y="2666486"/>
              <a:ext cx="3649919" cy="775901"/>
            </a:xfrm>
            <a:custGeom>
              <a:avLst/>
              <a:gdLst>
                <a:gd name="csX0" fmla="*/ 0 w 3649919"/>
                <a:gd name="csY0" fmla="*/ 0 h 775901"/>
                <a:gd name="csX1" fmla="*/ 3649919 w 3649919"/>
                <a:gd name="csY1" fmla="*/ 0 h 775901"/>
                <a:gd name="csX2" fmla="*/ 3649919 w 3649919"/>
                <a:gd name="csY2" fmla="*/ 775901 h 775901"/>
                <a:gd name="csX3" fmla="*/ 0 w 3649919"/>
                <a:gd name="csY3" fmla="*/ 775901 h 775901"/>
                <a:gd name="csX4" fmla="*/ 0 w 3649919"/>
                <a:gd name="csY4" fmla="*/ 0 h 775901"/>
              </a:gdLst>
              <a:ahLst/>
              <a:cxnLst>
                <a:cxn ang="0">
                  <a:pos x="csX0" y="csY0"/>
                </a:cxn>
                <a:cxn ang="0">
                  <a:pos x="csX1" y="csY1"/>
                </a:cxn>
                <a:cxn ang="0">
                  <a:pos x="csX2" y="csY2"/>
                </a:cxn>
                <a:cxn ang="0">
                  <a:pos x="csX3" y="csY3"/>
                </a:cxn>
                <a:cxn ang="0">
                  <a:pos x="csX4" y="csY4"/>
                </a:cxn>
              </a:cxnLst>
              <a:rect l="l" t="t" r="r" b="b"/>
              <a:pathLst>
                <a:path w="3649919" h="775901">
                  <a:moveTo>
                    <a:pt x="0" y="0"/>
                  </a:moveTo>
                  <a:lnTo>
                    <a:pt x="3649919" y="0"/>
                  </a:lnTo>
                  <a:lnTo>
                    <a:pt x="3649919" y="775901"/>
                  </a:lnTo>
                  <a:lnTo>
                    <a:pt x="0" y="7759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116" tIns="82116" rIns="82116" bIns="82116" numCol="1" spcCol="1270" anchor="ctr" anchorCtr="0">
              <a:noAutofit/>
            </a:bodyPr>
            <a:lstStyle/>
            <a:p>
              <a:pPr marL="0" lvl="0" indent="0" algn="l" defTabSz="622300">
                <a:lnSpc>
                  <a:spcPct val="100000"/>
                </a:lnSpc>
                <a:spcBef>
                  <a:spcPct val="0"/>
                </a:spcBef>
                <a:spcAft>
                  <a:spcPct val="35000"/>
                </a:spcAft>
                <a:buNone/>
              </a:pPr>
              <a:r>
                <a:rPr lang="en-GB" sz="1400" kern="1200"/>
                <a:t>Support to extend and embed consistent use of relational practice across the setting at all levels</a:t>
              </a:r>
              <a:endParaRPr lang="en-US" sz="1400" kern="1200"/>
            </a:p>
          </p:txBody>
        </p:sp>
        <p:sp>
          <p:nvSpPr>
            <p:cNvPr id="24" name="Rectangle: Rounded Corners 23">
              <a:extLst>
                <a:ext uri="{FF2B5EF4-FFF2-40B4-BE49-F238E27FC236}">
                  <a16:creationId xmlns:a16="http://schemas.microsoft.com/office/drawing/2014/main" id="{6DA8E83A-CF9C-D1AE-954B-45DC783537FB}"/>
                </a:ext>
              </a:extLst>
            </p:cNvPr>
            <p:cNvSpPr/>
            <p:nvPr/>
          </p:nvSpPr>
          <p:spPr>
            <a:xfrm>
              <a:off x="457201" y="3636362"/>
              <a:ext cx="4506686" cy="7093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Rectangle 24" descr="Laptop Secure">
              <a:extLst>
                <a:ext uri="{FF2B5EF4-FFF2-40B4-BE49-F238E27FC236}">
                  <a16:creationId xmlns:a16="http://schemas.microsoft.com/office/drawing/2014/main" id="{29C84C08-1D07-2B58-7B70-2FBE70064DF2}"/>
                </a:ext>
              </a:extLst>
            </p:cNvPr>
            <p:cNvSpPr/>
            <p:nvPr/>
          </p:nvSpPr>
          <p:spPr>
            <a:xfrm>
              <a:off x="671793" y="3795976"/>
              <a:ext cx="390548" cy="39016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6" name="Freeform: Shape 25">
              <a:extLst>
                <a:ext uri="{FF2B5EF4-FFF2-40B4-BE49-F238E27FC236}">
                  <a16:creationId xmlns:a16="http://schemas.microsoft.com/office/drawing/2014/main" id="{DF04C06C-3E55-3AC4-F9D3-B95BFCFF712A}"/>
                </a:ext>
              </a:extLst>
            </p:cNvPr>
            <p:cNvSpPr/>
            <p:nvPr/>
          </p:nvSpPr>
          <p:spPr>
            <a:xfrm>
              <a:off x="1276933" y="3636362"/>
              <a:ext cx="3649919" cy="775901"/>
            </a:xfrm>
            <a:custGeom>
              <a:avLst/>
              <a:gdLst>
                <a:gd name="csX0" fmla="*/ 0 w 3649919"/>
                <a:gd name="csY0" fmla="*/ 0 h 775901"/>
                <a:gd name="csX1" fmla="*/ 3649919 w 3649919"/>
                <a:gd name="csY1" fmla="*/ 0 h 775901"/>
                <a:gd name="csX2" fmla="*/ 3649919 w 3649919"/>
                <a:gd name="csY2" fmla="*/ 775901 h 775901"/>
                <a:gd name="csX3" fmla="*/ 0 w 3649919"/>
                <a:gd name="csY3" fmla="*/ 775901 h 775901"/>
                <a:gd name="csX4" fmla="*/ 0 w 3649919"/>
                <a:gd name="csY4" fmla="*/ 0 h 775901"/>
              </a:gdLst>
              <a:ahLst/>
              <a:cxnLst>
                <a:cxn ang="0">
                  <a:pos x="csX0" y="csY0"/>
                </a:cxn>
                <a:cxn ang="0">
                  <a:pos x="csX1" y="csY1"/>
                </a:cxn>
                <a:cxn ang="0">
                  <a:pos x="csX2" y="csY2"/>
                </a:cxn>
                <a:cxn ang="0">
                  <a:pos x="csX3" y="csY3"/>
                </a:cxn>
                <a:cxn ang="0">
                  <a:pos x="csX4" y="csY4"/>
                </a:cxn>
              </a:cxnLst>
              <a:rect l="l" t="t" r="r" b="b"/>
              <a:pathLst>
                <a:path w="3649919" h="775901">
                  <a:moveTo>
                    <a:pt x="0" y="0"/>
                  </a:moveTo>
                  <a:lnTo>
                    <a:pt x="3649919" y="0"/>
                  </a:lnTo>
                  <a:lnTo>
                    <a:pt x="3649919" y="775901"/>
                  </a:lnTo>
                  <a:lnTo>
                    <a:pt x="0" y="7759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116" tIns="82116" rIns="82116" bIns="82116" numCol="1" spcCol="1270" anchor="ctr" anchorCtr="0">
              <a:noAutofit/>
            </a:bodyPr>
            <a:lstStyle/>
            <a:p>
              <a:pPr marL="0" lvl="0" indent="0" algn="l" defTabSz="622300">
                <a:lnSpc>
                  <a:spcPct val="100000"/>
                </a:lnSpc>
                <a:spcBef>
                  <a:spcPct val="0"/>
                </a:spcBef>
                <a:spcAft>
                  <a:spcPct val="35000"/>
                </a:spcAft>
                <a:buNone/>
              </a:pPr>
              <a:r>
                <a:rPr lang="en-GB" sz="1400" kern="1200"/>
                <a:t>Strategic opportunities to further develop whole-school culture and systems </a:t>
              </a:r>
              <a:endParaRPr lang="en-US" sz="1400" kern="1200"/>
            </a:p>
          </p:txBody>
        </p:sp>
        <p:sp>
          <p:nvSpPr>
            <p:cNvPr id="27" name="Rectangle: Rounded Corners 26">
              <a:extLst>
                <a:ext uri="{FF2B5EF4-FFF2-40B4-BE49-F238E27FC236}">
                  <a16:creationId xmlns:a16="http://schemas.microsoft.com/office/drawing/2014/main" id="{F05ACBD9-C54B-446B-141C-96DE17C07CAE}"/>
                </a:ext>
              </a:extLst>
            </p:cNvPr>
            <p:cNvSpPr/>
            <p:nvPr/>
          </p:nvSpPr>
          <p:spPr>
            <a:xfrm>
              <a:off x="457201" y="4606238"/>
              <a:ext cx="4506686" cy="7093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Rectangle 27" descr="Family">
              <a:extLst>
                <a:ext uri="{FF2B5EF4-FFF2-40B4-BE49-F238E27FC236}">
                  <a16:creationId xmlns:a16="http://schemas.microsoft.com/office/drawing/2014/main" id="{88DF5BAB-06F5-6FEB-664B-A00C86853F15}"/>
                </a:ext>
              </a:extLst>
            </p:cNvPr>
            <p:cNvSpPr/>
            <p:nvPr/>
          </p:nvSpPr>
          <p:spPr>
            <a:xfrm>
              <a:off x="671793" y="4765852"/>
              <a:ext cx="390548" cy="39016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9" name="Freeform: Shape 28">
              <a:extLst>
                <a:ext uri="{FF2B5EF4-FFF2-40B4-BE49-F238E27FC236}">
                  <a16:creationId xmlns:a16="http://schemas.microsoft.com/office/drawing/2014/main" id="{739BEB22-F963-275B-74F8-DDC260C47426}"/>
                </a:ext>
              </a:extLst>
            </p:cNvPr>
            <p:cNvSpPr/>
            <p:nvPr/>
          </p:nvSpPr>
          <p:spPr>
            <a:xfrm>
              <a:off x="1276933" y="4606238"/>
              <a:ext cx="3686954" cy="775901"/>
            </a:xfrm>
            <a:custGeom>
              <a:avLst/>
              <a:gdLst>
                <a:gd name="csX0" fmla="*/ 0 w 3649919"/>
                <a:gd name="csY0" fmla="*/ 0 h 775901"/>
                <a:gd name="csX1" fmla="*/ 3649919 w 3649919"/>
                <a:gd name="csY1" fmla="*/ 0 h 775901"/>
                <a:gd name="csX2" fmla="*/ 3649919 w 3649919"/>
                <a:gd name="csY2" fmla="*/ 775901 h 775901"/>
                <a:gd name="csX3" fmla="*/ 0 w 3649919"/>
                <a:gd name="csY3" fmla="*/ 775901 h 775901"/>
                <a:gd name="csX4" fmla="*/ 0 w 3649919"/>
                <a:gd name="csY4" fmla="*/ 0 h 775901"/>
              </a:gdLst>
              <a:ahLst/>
              <a:cxnLst>
                <a:cxn ang="0">
                  <a:pos x="csX0" y="csY0"/>
                </a:cxn>
                <a:cxn ang="0">
                  <a:pos x="csX1" y="csY1"/>
                </a:cxn>
                <a:cxn ang="0">
                  <a:pos x="csX2" y="csY2"/>
                </a:cxn>
                <a:cxn ang="0">
                  <a:pos x="csX3" y="csY3"/>
                </a:cxn>
                <a:cxn ang="0">
                  <a:pos x="csX4" y="csY4"/>
                </a:cxn>
              </a:cxnLst>
              <a:rect l="l" t="t" r="r" b="b"/>
              <a:pathLst>
                <a:path w="3649919" h="775901">
                  <a:moveTo>
                    <a:pt x="0" y="0"/>
                  </a:moveTo>
                  <a:lnTo>
                    <a:pt x="3649919" y="0"/>
                  </a:lnTo>
                  <a:lnTo>
                    <a:pt x="3649919" y="775901"/>
                  </a:lnTo>
                  <a:lnTo>
                    <a:pt x="0" y="7759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116" tIns="82116" rIns="82116" bIns="82116" numCol="1" spcCol="1270" anchor="ctr" anchorCtr="0">
              <a:noAutofit/>
            </a:bodyPr>
            <a:lstStyle/>
            <a:p>
              <a:pPr marL="0" lvl="0" indent="0" algn="l" defTabSz="622300">
                <a:lnSpc>
                  <a:spcPct val="100000"/>
                </a:lnSpc>
                <a:spcBef>
                  <a:spcPct val="0"/>
                </a:spcBef>
                <a:spcAft>
                  <a:spcPct val="35000"/>
                </a:spcAft>
                <a:buNone/>
              </a:pPr>
              <a:r>
                <a:rPr lang="en-GB" sz="1300" kern="1200"/>
                <a:t>Explicit evidence from external agencies of inclusive practice and partnership working through the Virtual School and ARC</a:t>
              </a:r>
              <a:endParaRPr lang="en-US" sz="1300" kern="1200"/>
            </a:p>
          </p:txBody>
        </p:sp>
        <p:sp>
          <p:nvSpPr>
            <p:cNvPr id="30" name="Rectangle: Rounded Corners 29">
              <a:extLst>
                <a:ext uri="{FF2B5EF4-FFF2-40B4-BE49-F238E27FC236}">
                  <a16:creationId xmlns:a16="http://schemas.microsoft.com/office/drawing/2014/main" id="{A74A3F42-0702-06F4-C3AD-BECFBF7331C9}"/>
                </a:ext>
              </a:extLst>
            </p:cNvPr>
            <p:cNvSpPr/>
            <p:nvPr/>
          </p:nvSpPr>
          <p:spPr>
            <a:xfrm>
              <a:off x="457201" y="5576115"/>
              <a:ext cx="4506686" cy="70939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Rectangle 30">
              <a:extLst>
                <a:ext uri="{FF2B5EF4-FFF2-40B4-BE49-F238E27FC236}">
                  <a16:creationId xmlns:a16="http://schemas.microsoft.com/office/drawing/2014/main" id="{4B5314E2-9E99-E109-ABFA-ED26BC442656}"/>
                </a:ext>
              </a:extLst>
            </p:cNvPr>
            <p:cNvSpPr/>
            <p:nvPr/>
          </p:nvSpPr>
          <p:spPr>
            <a:xfrm>
              <a:off x="671793" y="5735729"/>
              <a:ext cx="390548" cy="3901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2" name="Freeform: Shape 31">
              <a:extLst>
                <a:ext uri="{FF2B5EF4-FFF2-40B4-BE49-F238E27FC236}">
                  <a16:creationId xmlns:a16="http://schemas.microsoft.com/office/drawing/2014/main" id="{35E71B5F-D28E-44D2-46AE-8B15D99CED81}"/>
                </a:ext>
              </a:extLst>
            </p:cNvPr>
            <p:cNvSpPr/>
            <p:nvPr/>
          </p:nvSpPr>
          <p:spPr>
            <a:xfrm>
              <a:off x="1276933" y="5576115"/>
              <a:ext cx="3649919" cy="775901"/>
            </a:xfrm>
            <a:custGeom>
              <a:avLst/>
              <a:gdLst>
                <a:gd name="csX0" fmla="*/ 0 w 3649919"/>
                <a:gd name="csY0" fmla="*/ 0 h 775901"/>
                <a:gd name="csX1" fmla="*/ 3649919 w 3649919"/>
                <a:gd name="csY1" fmla="*/ 0 h 775901"/>
                <a:gd name="csX2" fmla="*/ 3649919 w 3649919"/>
                <a:gd name="csY2" fmla="*/ 775901 h 775901"/>
                <a:gd name="csX3" fmla="*/ 0 w 3649919"/>
                <a:gd name="csY3" fmla="*/ 775901 h 775901"/>
                <a:gd name="csX4" fmla="*/ 0 w 3649919"/>
                <a:gd name="csY4" fmla="*/ 0 h 775901"/>
              </a:gdLst>
              <a:ahLst/>
              <a:cxnLst>
                <a:cxn ang="0">
                  <a:pos x="csX0" y="csY0"/>
                </a:cxn>
                <a:cxn ang="0">
                  <a:pos x="csX1" y="csY1"/>
                </a:cxn>
                <a:cxn ang="0">
                  <a:pos x="csX2" y="csY2"/>
                </a:cxn>
                <a:cxn ang="0">
                  <a:pos x="csX3" y="csY3"/>
                </a:cxn>
                <a:cxn ang="0">
                  <a:pos x="csX4" y="csY4"/>
                </a:cxn>
              </a:cxnLst>
              <a:rect l="l" t="t" r="r" b="b"/>
              <a:pathLst>
                <a:path w="3649919" h="775901">
                  <a:moveTo>
                    <a:pt x="0" y="0"/>
                  </a:moveTo>
                  <a:lnTo>
                    <a:pt x="3649919" y="0"/>
                  </a:lnTo>
                  <a:lnTo>
                    <a:pt x="3649919" y="775901"/>
                  </a:lnTo>
                  <a:lnTo>
                    <a:pt x="0" y="7759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116" tIns="82116" rIns="82116" bIns="82116" numCol="1" spcCol="1270" anchor="ctr" anchorCtr="0">
              <a:noAutofit/>
            </a:bodyPr>
            <a:lstStyle/>
            <a:p>
              <a:pPr marL="0" lvl="0" indent="0" algn="l" defTabSz="622300">
                <a:lnSpc>
                  <a:spcPct val="100000"/>
                </a:lnSpc>
                <a:spcBef>
                  <a:spcPct val="0"/>
                </a:spcBef>
                <a:spcAft>
                  <a:spcPct val="35000"/>
                </a:spcAft>
                <a:buNone/>
              </a:pPr>
              <a:r>
                <a:rPr lang="en-GB" sz="1300" kern="1200"/>
                <a:t>Inclusive practice that benefits all pupils and especially those who are trauma-experienced is at the heart of BSF</a:t>
              </a:r>
              <a:endParaRPr lang="en-US" sz="1300" kern="1200"/>
            </a:p>
          </p:txBody>
        </p:sp>
      </p:grpSp>
      <p:sp>
        <p:nvSpPr>
          <p:cNvPr id="6" name="Slide Number Placeholder 5">
            <a:extLst>
              <a:ext uri="{FF2B5EF4-FFF2-40B4-BE49-F238E27FC236}">
                <a16:creationId xmlns:a16="http://schemas.microsoft.com/office/drawing/2014/main" id="{B205F45B-4E69-E0C5-43DB-F3ABA4209F7B}"/>
              </a:ext>
            </a:extLst>
          </p:cNvPr>
          <p:cNvSpPr>
            <a:spLocks noGrp="1"/>
          </p:cNvSpPr>
          <p:nvPr>
            <p:ph type="sldNum" sz="quarter" idx="12"/>
          </p:nvPr>
        </p:nvSpPr>
        <p:spPr/>
        <p:txBody>
          <a:bodyPr/>
          <a:lstStyle/>
          <a:p>
            <a:fld id="{47FEACEE-25B4-4A2D-B147-27296E36371D}" type="slidenum">
              <a:rPr lang="en-US" altLang="zh-CN" smtClean="0"/>
              <a:pPr/>
              <a:t>14</a:t>
            </a:fld>
            <a:endParaRPr lang="en-US" altLang="zh-CN"/>
          </a:p>
        </p:txBody>
      </p:sp>
      <p:sp>
        <p:nvSpPr>
          <p:cNvPr id="9" name="Speech Bubble: Rectangle with Corners Rounded 8">
            <a:extLst>
              <a:ext uri="{FF2B5EF4-FFF2-40B4-BE49-F238E27FC236}">
                <a16:creationId xmlns:a16="http://schemas.microsoft.com/office/drawing/2014/main" id="{60F3AF7A-90C5-F250-2615-79137418143A}"/>
              </a:ext>
            </a:extLst>
          </p:cNvPr>
          <p:cNvSpPr/>
          <p:nvPr/>
        </p:nvSpPr>
        <p:spPr>
          <a:xfrm>
            <a:off x="8456105" y="1457770"/>
            <a:ext cx="3333121" cy="1486930"/>
          </a:xfrm>
          <a:prstGeom prst="wedgeRoundRectCallout">
            <a:avLst>
              <a:gd name="adj1" fmla="val 34197"/>
              <a:gd name="adj2" fmla="val -5790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a:ea typeface="+mn-lt"/>
                <a:cs typeface="+mn-lt"/>
              </a:rPr>
              <a:t>'Staff have the necessary expertise, confidence and support to adapt behaviour policies and practices appropriately and consistently for pupils with specific needs'</a:t>
            </a:r>
            <a:endParaRPr lang="en-GB" sz="1600" i="1">
              <a:latin typeface="Calibri Light"/>
              <a:ea typeface="Calibri Light"/>
              <a:cs typeface="Calibri Light"/>
            </a:endParaRPr>
          </a:p>
        </p:txBody>
      </p:sp>
      <p:sp>
        <p:nvSpPr>
          <p:cNvPr id="11" name="Speech Bubble: Rectangle with Corners Rounded 10">
            <a:extLst>
              <a:ext uri="{FF2B5EF4-FFF2-40B4-BE49-F238E27FC236}">
                <a16:creationId xmlns:a16="http://schemas.microsoft.com/office/drawing/2014/main" id="{58A759B3-CB1E-CB6A-C91D-AB8146241AD5}"/>
              </a:ext>
            </a:extLst>
          </p:cNvPr>
          <p:cNvSpPr/>
          <p:nvPr/>
        </p:nvSpPr>
        <p:spPr>
          <a:xfrm>
            <a:off x="6019800" y="3375881"/>
            <a:ext cx="5181600" cy="827314"/>
          </a:xfrm>
          <a:prstGeom prst="wedgeRoundRectCallout">
            <a:avLst>
              <a:gd name="adj1" fmla="val 5638"/>
              <a:gd name="adj2" fmla="val -69079"/>
              <a:gd name="adj3" fmla="val 16667"/>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ea typeface="+mn-lt"/>
                <a:cs typeface="+mn-lt"/>
              </a:rPr>
              <a:t>'Pupils feel welcome, valued and respected and that they belong within the school community'</a:t>
            </a:r>
            <a:endParaRPr lang="en-GB" i="1">
              <a:ea typeface="Calibri"/>
              <a:cs typeface="Calibri"/>
            </a:endParaRPr>
          </a:p>
        </p:txBody>
      </p:sp>
      <p:sp>
        <p:nvSpPr>
          <p:cNvPr id="12" name="Speech Bubble: Rectangle with Corners Rounded 11">
            <a:extLst>
              <a:ext uri="{FF2B5EF4-FFF2-40B4-BE49-F238E27FC236}">
                <a16:creationId xmlns:a16="http://schemas.microsoft.com/office/drawing/2014/main" id="{7E815471-4F10-1A28-4C44-A5E3122F4001}"/>
              </a:ext>
            </a:extLst>
          </p:cNvPr>
          <p:cNvSpPr/>
          <p:nvPr/>
        </p:nvSpPr>
        <p:spPr>
          <a:xfrm>
            <a:off x="8456105" y="4421742"/>
            <a:ext cx="3515057" cy="1466646"/>
          </a:xfrm>
          <a:prstGeom prst="wedgeRoundRectCallout">
            <a:avLst>
              <a:gd name="adj1" fmla="val 3373"/>
              <a:gd name="adj2" fmla="val 69643"/>
              <a:gd name="adj3" fmla="val 1666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600" i="1">
                <a:ea typeface="+mn-lt"/>
                <a:cs typeface="+mn-lt"/>
              </a:rPr>
              <a:t>‘Having a coherent professional learning programme for all staff that is rooted in a culture of purposeful collaboration'</a:t>
            </a:r>
            <a:endParaRPr lang="en-GB" sz="1600" i="1">
              <a:ea typeface="Calibri"/>
              <a:cs typeface="Calibri"/>
            </a:endParaRPr>
          </a:p>
        </p:txBody>
      </p:sp>
      <p:sp>
        <p:nvSpPr>
          <p:cNvPr id="13" name="Speech Bubble: Rectangle with Corners Rounded 12">
            <a:extLst>
              <a:ext uri="{FF2B5EF4-FFF2-40B4-BE49-F238E27FC236}">
                <a16:creationId xmlns:a16="http://schemas.microsoft.com/office/drawing/2014/main" id="{ADBAFC23-207C-0D79-C92D-D20BB12693CD}"/>
              </a:ext>
            </a:extLst>
          </p:cNvPr>
          <p:cNvSpPr/>
          <p:nvPr/>
        </p:nvSpPr>
        <p:spPr>
          <a:xfrm>
            <a:off x="4680960" y="1547723"/>
            <a:ext cx="3582471" cy="1486930"/>
          </a:xfrm>
          <a:prstGeom prst="wedgeRoundRectCallout">
            <a:avLst>
              <a:gd name="adj1" fmla="val -3104"/>
              <a:gd name="adj2" fmla="val 61554"/>
              <a:gd name="adj3" fmla="val 1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i="1">
                <a:ea typeface="Calibri"/>
                <a:cs typeface="Calibri"/>
              </a:rPr>
              <a:t>‘</a:t>
            </a:r>
            <a:r>
              <a:rPr lang="en-GB" sz="1500" i="1">
                <a:ea typeface="+mn-lt"/>
                <a:cs typeface="+mn-lt"/>
              </a:rPr>
              <a:t>Leaders have</a:t>
            </a:r>
            <a:r>
              <a:rPr lang="en-GB" sz="1500"/>
              <a:t> </a:t>
            </a:r>
            <a:r>
              <a:rPr lang="en-GB" sz="1500" i="1">
                <a:ea typeface="+mn-lt"/>
                <a:cs typeface="+mn-lt"/>
              </a:rPr>
              <a:t>established a culture in which staff understand the range of barriers that pupils may face to their learning and/or well-being; they quickly and accurately identify pupils facing these barriers’</a:t>
            </a:r>
            <a:endParaRPr lang="en-GB" sz="1500"/>
          </a:p>
        </p:txBody>
      </p:sp>
      <p:sp>
        <p:nvSpPr>
          <p:cNvPr id="16" name="Speech Bubble: Rectangle with Corners Rounded 15">
            <a:extLst>
              <a:ext uri="{FF2B5EF4-FFF2-40B4-BE49-F238E27FC236}">
                <a16:creationId xmlns:a16="http://schemas.microsoft.com/office/drawing/2014/main" id="{804FF4CA-DD93-75A0-9A7A-06C5BA1D5D3F}"/>
              </a:ext>
            </a:extLst>
          </p:cNvPr>
          <p:cNvSpPr/>
          <p:nvPr/>
        </p:nvSpPr>
        <p:spPr>
          <a:xfrm>
            <a:off x="4680961" y="4354499"/>
            <a:ext cx="3582471" cy="1771397"/>
          </a:xfrm>
          <a:prstGeom prst="wedgeRoundRectCallout">
            <a:avLst>
              <a:gd name="adj1" fmla="val -5300"/>
              <a:gd name="adj2" fmla="val 63656"/>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a:ea typeface="+mn-lt"/>
                <a:cs typeface="+mn-lt"/>
              </a:rPr>
              <a:t>'Leaders work well with social workers, the virtual school and other professionals to plan and provide multi-agency support for pupils who are known (or previously known) to children’s social care'</a:t>
            </a:r>
          </a:p>
        </p:txBody>
      </p:sp>
    </p:spTree>
    <p:extLst>
      <p:ext uri="{BB962C8B-B14F-4D97-AF65-F5344CB8AC3E}">
        <p14:creationId xmlns:p14="http://schemas.microsoft.com/office/powerpoint/2010/main" val="48467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A19464-1724-5638-BA78-13E13CFC84F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Part 2: the details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FCF2F-9415-41A3-6BAF-424BDBEACC6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The audit</a:t>
            </a:r>
          </a:p>
          <a:p>
            <a:r>
              <a:rPr lang="en-US" sz="2200"/>
              <a:t>Development &amp; Impact plan </a:t>
            </a:r>
          </a:p>
          <a:p>
            <a:r>
              <a:rPr lang="en-US" sz="2200"/>
              <a:t>Use of funded EP hours</a:t>
            </a:r>
          </a:p>
          <a:p>
            <a:r>
              <a:rPr lang="en-US" sz="2200"/>
              <a:t>BSF workshops</a:t>
            </a:r>
          </a:p>
          <a:p>
            <a:r>
              <a:rPr lang="en-US" sz="2200"/>
              <a:t>Access to referring for funded mini-assessments</a:t>
            </a:r>
          </a:p>
          <a:p>
            <a:r>
              <a:rPr lang="en-US" sz="2200"/>
              <a:t>Advice and support from the Virtual School</a:t>
            </a:r>
          </a:p>
          <a:p>
            <a:endParaRPr lang="en-US" sz="2200"/>
          </a:p>
        </p:txBody>
      </p:sp>
      <p:pic>
        <p:nvPicPr>
          <p:cNvPr id="8" name="Content Placeholder 7" descr="Cartoon checklist and pencil">
            <a:extLst>
              <a:ext uri="{FF2B5EF4-FFF2-40B4-BE49-F238E27FC236}">
                <a16:creationId xmlns:a16="http://schemas.microsoft.com/office/drawing/2014/main" id="{B0EC6C01-37BE-C965-5991-1F2784B50D59}"/>
              </a:ext>
            </a:extLst>
          </p:cNvPr>
          <p:cNvPicPr>
            <a:picLocks noGrp="1" noChangeAspect="1"/>
          </p:cNvPicPr>
          <p:nvPr>
            <p:ph sz="half" idx="2"/>
          </p:nvPr>
        </p:nvPicPr>
        <p:blipFill>
          <a:blip r:embed="rId2"/>
          <a:srcRect l="15408" r="936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D166BB26-F335-4CCF-0595-DD522BD51E8C}"/>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Presentation title</a:t>
            </a:r>
          </a:p>
        </p:txBody>
      </p:sp>
      <p:sp>
        <p:nvSpPr>
          <p:cNvPr id="6" name="Slide Number Placeholder 5">
            <a:extLst>
              <a:ext uri="{FF2B5EF4-FFF2-40B4-BE49-F238E27FC236}">
                <a16:creationId xmlns:a16="http://schemas.microsoft.com/office/drawing/2014/main" id="{61BA271A-2DBF-8DC5-4581-140552DBFD9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47FEACEE-25B4-4A2D-B147-27296E36371D}" type="slidenum">
              <a:rPr lang="en-US" altLang="zh-CN">
                <a:solidFill>
                  <a:srgbClr val="FFFFFF"/>
                </a:solidFill>
                <a:latin typeface="Calibri" panose="020F0502020204030204"/>
              </a:rPr>
              <a:pPr>
                <a:spcAft>
                  <a:spcPts val="600"/>
                </a:spcAft>
                <a:defRPr/>
              </a:pPr>
              <a:t>15</a:t>
            </a:fld>
            <a:endParaRPr lang="en-US" altLang="zh-CN">
              <a:solidFill>
                <a:srgbClr val="FFFFFF"/>
              </a:solidFill>
              <a:latin typeface="Calibri" panose="020F0502020204030204"/>
            </a:endParaRPr>
          </a:p>
        </p:txBody>
      </p:sp>
    </p:spTree>
    <p:extLst>
      <p:ext uri="{BB962C8B-B14F-4D97-AF65-F5344CB8AC3E}">
        <p14:creationId xmlns:p14="http://schemas.microsoft.com/office/powerpoint/2010/main" val="2696288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EDB224-3702-5489-06B9-8708B3171296}"/>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b="1" kern="1200">
                <a:solidFill>
                  <a:schemeClr val="accent1">
                    <a:lumMod val="75000"/>
                  </a:schemeClr>
                </a:solidFill>
                <a:latin typeface="+mj-lt"/>
                <a:ea typeface="+mj-ea"/>
                <a:cs typeface="+mj-cs"/>
              </a:rPr>
              <a:t>Audit</a:t>
            </a:r>
          </a:p>
        </p:txBody>
      </p:sp>
      <p:sp>
        <p:nvSpPr>
          <p:cNvPr id="20" name="Rectangle 19">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8">
            <a:extLst>
              <a:ext uri="{FF2B5EF4-FFF2-40B4-BE49-F238E27FC236}">
                <a16:creationId xmlns:a16="http://schemas.microsoft.com/office/drawing/2014/main" id="{A40E1185-DFB4-D566-B5A2-F72D50A36488}"/>
              </a:ext>
            </a:extLst>
          </p:cNvPr>
          <p:cNvSpPr>
            <a:spLocks noGrp="1"/>
          </p:cNvSpPr>
          <p:nvPr>
            <p:ph sz="half" idx="1"/>
          </p:nvPr>
        </p:nvSpPr>
        <p:spPr>
          <a:xfrm>
            <a:off x="5351164" y="586822"/>
            <a:ext cx="6002636" cy="1645920"/>
          </a:xfrm>
        </p:spPr>
        <p:txBody>
          <a:bodyPr vert="horz" lIns="91440" tIns="45720" rIns="91440" bIns="45720" rtlCol="0" anchor="ctr">
            <a:normAutofit/>
          </a:bodyPr>
          <a:lstStyle/>
          <a:p>
            <a:r>
              <a:rPr lang="en-US" sz="1800"/>
              <a:t>Complete this together with the Lead Team </a:t>
            </a:r>
          </a:p>
          <a:p>
            <a:r>
              <a:rPr lang="en-US" sz="1800"/>
              <a:t>Discuss and formulate 3-4 objectives </a:t>
            </a:r>
          </a:p>
          <a:p>
            <a:r>
              <a:rPr lang="en-US" sz="1800"/>
              <a:t>Incorporate these into school action plans</a:t>
            </a:r>
          </a:p>
          <a:p>
            <a:endParaRPr lang="en-US" sz="1800"/>
          </a:p>
        </p:txBody>
      </p:sp>
      <p:sp>
        <p:nvSpPr>
          <p:cNvPr id="6" name="Slide Number Placeholder 5">
            <a:extLst>
              <a:ext uri="{FF2B5EF4-FFF2-40B4-BE49-F238E27FC236}">
                <a16:creationId xmlns:a16="http://schemas.microsoft.com/office/drawing/2014/main" id="{76A0981C-0CD4-AA4B-A56A-638438D4C33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FEACEE-25B4-4A2D-B147-27296E36371D}" type="slidenum">
              <a:rPr lang="en-US" altLang="zh-CN">
                <a:solidFill>
                  <a:schemeClr val="tx1">
                    <a:lumMod val="50000"/>
                    <a:lumOff val="50000"/>
                  </a:schemeClr>
                </a:solidFill>
              </a:rPr>
              <a:pPr>
                <a:spcAft>
                  <a:spcPts val="600"/>
                </a:spcAft>
              </a:pPr>
              <a:t>16</a:t>
            </a:fld>
            <a:endParaRPr lang="en-US" altLang="zh-CN">
              <a:solidFill>
                <a:schemeClr val="tx1">
                  <a:lumMod val="50000"/>
                  <a:lumOff val="50000"/>
                </a:schemeClr>
              </a:solidFill>
            </a:endParaRPr>
          </a:p>
        </p:txBody>
      </p:sp>
      <p:graphicFrame>
        <p:nvGraphicFramePr>
          <p:cNvPr id="11" name="Content Placeholder 7">
            <a:extLst>
              <a:ext uri="{FF2B5EF4-FFF2-40B4-BE49-F238E27FC236}">
                <a16:creationId xmlns:a16="http://schemas.microsoft.com/office/drawing/2014/main" id="{6749138A-9B03-2EE5-1A73-6791EC1D242F}"/>
              </a:ext>
            </a:extLst>
          </p:cNvPr>
          <p:cNvGraphicFramePr>
            <a:graphicFrameLocks noGrp="1"/>
          </p:cNvGraphicFramePr>
          <p:nvPr>
            <p:ph sz="half" idx="2"/>
            <p:extLst>
              <p:ext uri="{D42A27DB-BD31-4B8C-83A1-F6EECF244321}">
                <p14:modId xmlns:p14="http://schemas.microsoft.com/office/powerpoint/2010/main" val="3919441633"/>
              </p:ext>
            </p:extLst>
          </p:nvPr>
        </p:nvGraphicFramePr>
        <p:xfrm>
          <a:off x="1704120" y="2783217"/>
          <a:ext cx="8872153" cy="3385548"/>
        </p:xfrm>
        <a:graphic>
          <a:graphicData uri="http://schemas.openxmlformats.org/drawingml/2006/table">
            <a:tbl>
              <a:tblPr firstRow="1" bandRow="1"/>
              <a:tblGrid>
                <a:gridCol w="8872153">
                  <a:extLst>
                    <a:ext uri="{9D8B030D-6E8A-4147-A177-3AD203B41FA5}">
                      <a16:colId xmlns:a16="http://schemas.microsoft.com/office/drawing/2014/main" val="4283779859"/>
                    </a:ext>
                  </a:extLst>
                </a:gridCol>
              </a:tblGrid>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Leadership</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9999FF"/>
                    </a:solidFill>
                  </a:tcPr>
                </a:tc>
                <a:extLst>
                  <a:ext uri="{0D108BD9-81ED-4DB2-BD59-A6C34878D82A}">
                    <a16:rowId xmlns:a16="http://schemas.microsoft.com/office/drawing/2014/main" val="2286914938"/>
                  </a:ext>
                </a:extLst>
              </a:tr>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Identifying need and facilitating support</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CEB"/>
                    </a:solidFill>
                  </a:tcPr>
                </a:tc>
                <a:extLst>
                  <a:ext uri="{0D108BD9-81ED-4DB2-BD59-A6C34878D82A}">
                    <a16:rowId xmlns:a16="http://schemas.microsoft.com/office/drawing/2014/main" val="2154046778"/>
                  </a:ext>
                </a:extLst>
              </a:tr>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Curriculum</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3148831044"/>
                  </a:ext>
                </a:extLst>
              </a:tr>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Working in Partnership</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31360642"/>
                  </a:ext>
                </a:extLst>
              </a:tr>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Ethos &amp; Inclusive environment</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extLst>
                  <a:ext uri="{0D108BD9-81ED-4DB2-BD59-A6C34878D82A}">
                    <a16:rowId xmlns:a16="http://schemas.microsoft.com/office/drawing/2014/main" val="2862247879"/>
                  </a:ext>
                </a:extLst>
              </a:tr>
              <a:tr h="564258">
                <a:tc>
                  <a:txBody>
                    <a:bodyPr/>
                    <a:lstStyle/>
                    <a:p>
                      <a:pPr marL="0" indent="0" algn="ctr" fontAlgn="ctr">
                        <a:buFont typeface="Arial" panose="020B0604020202020204" pitchFamily="34" charset="0"/>
                        <a:buNone/>
                      </a:pPr>
                      <a:r>
                        <a:rPr lang="en-GB" sz="3300" b="1" i="0" u="none" strike="noStrike">
                          <a:solidFill>
                            <a:srgbClr val="000000"/>
                          </a:solidFill>
                          <a:effectLst/>
                          <a:latin typeface="Calibri" panose="020F0502020204030204" pitchFamily="34" charset="0"/>
                        </a:rPr>
                        <a:t>Staff</a:t>
                      </a:r>
                      <a:endParaRPr lang="en-GB" sz="5900" b="0" i="0" u="none" strike="noStrike">
                        <a:effectLst/>
                        <a:latin typeface="Arial" panose="020B0604020202020204" pitchFamily="34" charset="0"/>
                      </a:endParaRPr>
                    </a:p>
                  </a:txBody>
                  <a:tcPr marL="21104" marR="21104" marT="2110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9FFCC"/>
                    </a:solidFill>
                  </a:tcPr>
                </a:tc>
                <a:extLst>
                  <a:ext uri="{0D108BD9-81ED-4DB2-BD59-A6C34878D82A}">
                    <a16:rowId xmlns:a16="http://schemas.microsoft.com/office/drawing/2014/main" val="2748623451"/>
                  </a:ext>
                </a:extLst>
              </a:tr>
            </a:tbl>
          </a:graphicData>
        </a:graphic>
      </p:graphicFrame>
    </p:spTree>
    <p:extLst>
      <p:ext uri="{BB962C8B-B14F-4D97-AF65-F5344CB8AC3E}">
        <p14:creationId xmlns:p14="http://schemas.microsoft.com/office/powerpoint/2010/main" val="1150384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06F8DF-99D0-7EDF-5119-B8C22CD3BDE5}"/>
              </a:ext>
            </a:extLst>
          </p:cNvPr>
          <p:cNvSpPr>
            <a:spLocks noGrp="1"/>
          </p:cNvSpPr>
          <p:nvPr>
            <p:ph sz="half" idx="1"/>
          </p:nvPr>
        </p:nvSpPr>
        <p:spPr>
          <a:xfrm>
            <a:off x="838200" y="4619037"/>
            <a:ext cx="10525802" cy="1557925"/>
          </a:xfrm>
        </p:spPr>
        <p:txBody>
          <a:bodyPr vert="horz" lIns="91440" tIns="45720" rIns="91440" bIns="45720" rtlCol="0" anchor="t">
            <a:normAutofit fontScale="92500"/>
          </a:bodyPr>
          <a:lstStyle/>
          <a:p>
            <a:pPr marL="514350" indent="-514350">
              <a:buAutoNum type="arabicPeriod"/>
            </a:pPr>
            <a:r>
              <a:rPr lang="en-GB" sz="3300"/>
              <a:t>Rate each strand 1-10 and add notes to support formulation of BSF objectives</a:t>
            </a:r>
            <a:endParaRPr lang="en-US" sz="3300">
              <a:ea typeface="Calibri"/>
              <a:cs typeface="Calibri"/>
            </a:endParaRPr>
          </a:p>
          <a:p>
            <a:pPr marL="514350" indent="-514350">
              <a:buAutoNum type="arabicPeriod"/>
            </a:pPr>
            <a:r>
              <a:rPr lang="en-GB" sz="3300"/>
              <a:t>Please send a copy of the audit to Virtual School by May 2026</a:t>
            </a:r>
            <a:endParaRPr lang="en-GB"/>
          </a:p>
        </p:txBody>
      </p:sp>
      <p:sp>
        <p:nvSpPr>
          <p:cNvPr id="5" name="Footer Placeholder 4">
            <a:extLst>
              <a:ext uri="{FF2B5EF4-FFF2-40B4-BE49-F238E27FC236}">
                <a16:creationId xmlns:a16="http://schemas.microsoft.com/office/drawing/2014/main" id="{0B03B6AA-712E-4B88-EB09-D85996C9104E}"/>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D0A324B4-71ED-7D77-AC45-9FB655C4102E}"/>
              </a:ext>
            </a:extLst>
          </p:cNvPr>
          <p:cNvSpPr>
            <a:spLocks noGrp="1"/>
          </p:cNvSpPr>
          <p:nvPr>
            <p:ph type="sldNum" sz="quarter" idx="12"/>
          </p:nvPr>
        </p:nvSpPr>
        <p:spPr/>
        <p:txBody>
          <a:bodyPr/>
          <a:lstStyle/>
          <a:p>
            <a:fld id="{47FEACEE-25B4-4A2D-B147-27296E36371D}" type="slidenum">
              <a:rPr lang="en-US" altLang="zh-CN" smtClean="0"/>
              <a:pPr/>
              <a:t>17</a:t>
            </a:fld>
            <a:endParaRPr lang="en-US" altLang="zh-CN"/>
          </a:p>
        </p:txBody>
      </p:sp>
      <p:pic>
        <p:nvPicPr>
          <p:cNvPr id="8" name="Picture 7">
            <a:extLst>
              <a:ext uri="{FF2B5EF4-FFF2-40B4-BE49-F238E27FC236}">
                <a16:creationId xmlns:a16="http://schemas.microsoft.com/office/drawing/2014/main" id="{00877403-5190-A0BF-5BF1-CF07562BC35D}"/>
              </a:ext>
            </a:extLst>
          </p:cNvPr>
          <p:cNvPicPr>
            <a:picLocks noChangeAspect="1"/>
          </p:cNvPicPr>
          <p:nvPr/>
        </p:nvPicPr>
        <p:blipFill>
          <a:blip r:embed="rId2"/>
          <a:stretch>
            <a:fillRect/>
          </a:stretch>
        </p:blipFill>
        <p:spPr>
          <a:xfrm>
            <a:off x="431651" y="747874"/>
            <a:ext cx="11612833" cy="3414927"/>
          </a:xfrm>
          <a:prstGeom prst="rect">
            <a:avLst/>
          </a:prstGeom>
        </p:spPr>
      </p:pic>
    </p:spTree>
    <p:extLst>
      <p:ext uri="{BB962C8B-B14F-4D97-AF65-F5344CB8AC3E}">
        <p14:creationId xmlns:p14="http://schemas.microsoft.com/office/powerpoint/2010/main" val="46287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938B34-B6B0-C3A1-F5C1-C43FA1CF8BDE}"/>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b="1" kern="1200">
                <a:solidFill>
                  <a:schemeClr val="accent1">
                    <a:lumMod val="75000"/>
                  </a:schemeClr>
                </a:solidFill>
                <a:latin typeface="+mj-lt"/>
                <a:ea typeface="+mj-ea"/>
                <a:cs typeface="+mj-cs"/>
              </a:rPr>
              <a:t>Development &amp; Impact plan</a:t>
            </a:r>
          </a:p>
        </p:txBody>
      </p:sp>
      <p:sp>
        <p:nvSpPr>
          <p:cNvPr id="24" name="Rectangle 2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03F1F5A-4AAB-D7A6-6B73-864F72A091DE}"/>
              </a:ext>
            </a:extLst>
          </p:cNvPr>
          <p:cNvSpPr>
            <a:spLocks noGrp="1"/>
          </p:cNvSpPr>
          <p:nvPr>
            <p:ph sz="half" idx="1"/>
          </p:nvPr>
        </p:nvSpPr>
        <p:spPr>
          <a:xfrm>
            <a:off x="5351164" y="586822"/>
            <a:ext cx="6002636" cy="1645920"/>
          </a:xfrm>
        </p:spPr>
        <p:txBody>
          <a:bodyPr vert="horz" lIns="91440" tIns="45720" rIns="91440" bIns="45720" rtlCol="0" anchor="ctr">
            <a:normAutofit/>
          </a:bodyPr>
          <a:lstStyle/>
          <a:p>
            <a:r>
              <a:rPr lang="en-US" sz="1800"/>
              <a:t>Be clear about your SMART targets and incorporating them into school action plans</a:t>
            </a:r>
          </a:p>
          <a:p>
            <a:r>
              <a:rPr lang="en-US" sz="1800"/>
              <a:t>Work with SLT to ensure responsibility is shared and all are committed to supporting the development of these areas</a:t>
            </a:r>
          </a:p>
          <a:p>
            <a:r>
              <a:rPr lang="en-US" sz="1800"/>
              <a:t>Consider a range of feedback</a:t>
            </a:r>
          </a:p>
          <a:p>
            <a:pPr marL="0"/>
            <a:endParaRPr lang="en-US" sz="1800"/>
          </a:p>
        </p:txBody>
      </p:sp>
      <p:pic>
        <p:nvPicPr>
          <p:cNvPr id="8" name="Picture 7">
            <a:extLst>
              <a:ext uri="{FF2B5EF4-FFF2-40B4-BE49-F238E27FC236}">
                <a16:creationId xmlns:a16="http://schemas.microsoft.com/office/drawing/2014/main" id="{3624A8CD-43C4-EE07-8B07-1E419DA49498}"/>
              </a:ext>
            </a:extLst>
          </p:cNvPr>
          <p:cNvPicPr>
            <a:picLocks noChangeAspect="1"/>
          </p:cNvPicPr>
          <p:nvPr/>
        </p:nvPicPr>
        <p:blipFill>
          <a:blip r:embed="rId2"/>
          <a:stretch>
            <a:fillRect/>
          </a:stretch>
        </p:blipFill>
        <p:spPr>
          <a:xfrm>
            <a:off x="1538085" y="2545879"/>
            <a:ext cx="9115829" cy="4079331"/>
          </a:xfrm>
          <a:prstGeom prst="rect">
            <a:avLst/>
          </a:prstGeom>
        </p:spPr>
      </p:pic>
      <p:sp>
        <p:nvSpPr>
          <p:cNvPr id="6" name="Slide Number Placeholder 5">
            <a:extLst>
              <a:ext uri="{FF2B5EF4-FFF2-40B4-BE49-F238E27FC236}">
                <a16:creationId xmlns:a16="http://schemas.microsoft.com/office/drawing/2014/main" id="{A07C6310-6F73-AC2B-6B21-B7FA39193F9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FEACEE-25B4-4A2D-B147-27296E36371D}" type="slidenum">
              <a:rPr lang="en-US" altLang="zh-CN">
                <a:solidFill>
                  <a:schemeClr val="tx1">
                    <a:lumMod val="50000"/>
                    <a:lumOff val="50000"/>
                  </a:schemeClr>
                </a:solidFill>
              </a:rPr>
              <a:pPr>
                <a:spcAft>
                  <a:spcPts val="600"/>
                </a:spcAft>
              </a:pPr>
              <a:t>18</a:t>
            </a:fld>
            <a:endParaRPr lang="en-US" altLang="zh-CN">
              <a:solidFill>
                <a:schemeClr val="tx1">
                  <a:lumMod val="50000"/>
                  <a:lumOff val="50000"/>
                </a:schemeClr>
              </a:solidFill>
            </a:endParaRPr>
          </a:p>
        </p:txBody>
      </p:sp>
    </p:spTree>
    <p:extLst>
      <p:ext uri="{BB962C8B-B14F-4D97-AF65-F5344CB8AC3E}">
        <p14:creationId xmlns:p14="http://schemas.microsoft.com/office/powerpoint/2010/main" val="19234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1C7FEB-4C6D-346D-F4D3-770E199044B9}"/>
              </a:ext>
            </a:extLst>
          </p:cNvPr>
          <p:cNvSpPr>
            <a:spLocks noGrp="1"/>
          </p:cNvSpPr>
          <p:nvPr>
            <p:ph type="sldNum" sz="quarter" idx="12"/>
          </p:nvPr>
        </p:nvSpPr>
        <p:spPr/>
        <p:txBody>
          <a:bodyPr/>
          <a:lstStyle/>
          <a:p>
            <a:fld id="{47FEACEE-25B4-4A2D-B147-27296E36371D}" type="slidenum">
              <a:rPr lang="en-US" altLang="zh-CN" smtClean="0"/>
              <a:pPr/>
              <a:t>19</a:t>
            </a:fld>
            <a:endParaRPr lang="en-US" altLang="zh-CN"/>
          </a:p>
        </p:txBody>
      </p:sp>
      <p:sp>
        <p:nvSpPr>
          <p:cNvPr id="12" name="TextBox 11">
            <a:extLst>
              <a:ext uri="{FF2B5EF4-FFF2-40B4-BE49-F238E27FC236}">
                <a16:creationId xmlns:a16="http://schemas.microsoft.com/office/drawing/2014/main" id="{569EC351-2CA1-CE28-9996-AF693CDFD33F}"/>
              </a:ext>
            </a:extLst>
          </p:cNvPr>
          <p:cNvSpPr txBox="1"/>
          <p:nvPr/>
        </p:nvSpPr>
        <p:spPr>
          <a:xfrm>
            <a:off x="279134" y="380283"/>
            <a:ext cx="10626290" cy="2308324"/>
          </a:xfrm>
          <a:prstGeom prst="rect">
            <a:avLst/>
          </a:prstGeom>
          <a:solidFill>
            <a:schemeClr val="bg2"/>
          </a:solidFill>
          <a:ln>
            <a:solidFill>
              <a:schemeClr val="bg2">
                <a:lumMod val="10000"/>
              </a:schemeClr>
            </a:solidFill>
          </a:ln>
        </p:spPr>
        <p:txBody>
          <a:bodyPr wrap="square" lIns="91440" tIns="45720" rIns="91440" bIns="45720" rtlCol="0" anchor="t">
            <a:spAutoFit/>
          </a:bodyPr>
          <a:lstStyle/>
          <a:p>
            <a:r>
              <a:rPr lang="en-GB" sz="2400" b="1" u="sng"/>
              <a:t>Educational psychology support:</a:t>
            </a:r>
          </a:p>
          <a:p>
            <a:pPr marL="285750" indent="-285750">
              <a:buFontTx/>
              <a:buChar char="-"/>
            </a:pPr>
            <a:r>
              <a:rPr lang="en-GB" sz="2400"/>
              <a:t>Each school will be allocated an EP</a:t>
            </a:r>
            <a:endParaRPr lang="en-GB" sz="2400">
              <a:ea typeface="Calibri"/>
              <a:cs typeface="Calibri"/>
            </a:endParaRPr>
          </a:p>
          <a:p>
            <a:pPr marL="285750" indent="-285750">
              <a:buFontTx/>
              <a:buChar char="-"/>
            </a:pPr>
            <a:r>
              <a:rPr lang="en-GB" sz="2400"/>
              <a:t>EP and VS will hold an initial consultation to discuss with you your chosen areas of focus, activities and how you'd like to use the funded EP time to support it</a:t>
            </a:r>
            <a:endParaRPr lang="en-GB" sz="2400">
              <a:ea typeface="Calibri"/>
              <a:cs typeface="Calibri"/>
            </a:endParaRPr>
          </a:p>
          <a:p>
            <a:pPr marL="285750" indent="-285750">
              <a:buFontTx/>
              <a:buChar char="-"/>
            </a:pPr>
            <a:r>
              <a:rPr lang="en-GB" sz="2400"/>
              <a:t>Flexibility of how the hours can be used depending on individual school context</a:t>
            </a:r>
          </a:p>
          <a:p>
            <a:endParaRPr lang="en-GB" sz="2400"/>
          </a:p>
        </p:txBody>
      </p:sp>
      <p:sp>
        <p:nvSpPr>
          <p:cNvPr id="15" name="TextBox 14">
            <a:extLst>
              <a:ext uri="{FF2B5EF4-FFF2-40B4-BE49-F238E27FC236}">
                <a16:creationId xmlns:a16="http://schemas.microsoft.com/office/drawing/2014/main" id="{141E338F-268C-6570-4227-850C76A6BFA3}"/>
              </a:ext>
            </a:extLst>
          </p:cNvPr>
          <p:cNvSpPr txBox="1"/>
          <p:nvPr/>
        </p:nvSpPr>
        <p:spPr>
          <a:xfrm>
            <a:off x="2541070" y="2791815"/>
            <a:ext cx="9182500" cy="3208571"/>
          </a:xfrm>
          <a:prstGeom prst="rect">
            <a:avLst/>
          </a:prstGeom>
          <a:solidFill>
            <a:schemeClr val="accent1">
              <a:lumMod val="20000"/>
              <a:lumOff val="80000"/>
            </a:schemeClr>
          </a:solidFill>
          <a:ln>
            <a:solidFill>
              <a:schemeClr val="accent1">
                <a:lumMod val="75000"/>
              </a:schemeClr>
            </a:solidFill>
          </a:ln>
        </p:spPr>
        <p:txBody>
          <a:bodyPr wrap="square" lIns="91440" tIns="45720" rIns="91440" bIns="45720" rtlCol="0" anchor="t">
            <a:spAutoFit/>
          </a:bodyPr>
          <a:lstStyle/>
          <a:p>
            <a:r>
              <a:rPr lang="en-GB" sz="2400" b="1"/>
              <a:t>Examples include: </a:t>
            </a:r>
          </a:p>
          <a:p>
            <a:pPr marL="457200" indent="-457200">
              <a:buFontTx/>
              <a:buChar char="-"/>
            </a:pPr>
            <a:r>
              <a:rPr lang="en-GB" sz="2400"/>
              <a:t>Staff training </a:t>
            </a:r>
          </a:p>
          <a:p>
            <a:pPr marL="457200" indent="-457200">
              <a:buChar char="-"/>
            </a:pPr>
            <a:r>
              <a:rPr lang="en-GB" sz="2400">
                <a:ea typeface="Calibri" panose="020F0502020204030204"/>
                <a:cs typeface="Calibri" panose="020F0502020204030204"/>
              </a:rPr>
              <a:t>Pupil focused meetings to explore strategies for specific children</a:t>
            </a:r>
          </a:p>
          <a:p>
            <a:pPr marL="457200" indent="-457200">
              <a:buFontTx/>
              <a:buChar char="-"/>
            </a:pPr>
            <a:r>
              <a:rPr lang="en-GB" sz="2400">
                <a:ea typeface="Calibri" panose="020F0502020204030204"/>
                <a:cs typeface="Calibri" panose="020F0502020204030204"/>
              </a:rPr>
              <a:t>A focus project on reducing suspensions, playtimes etc</a:t>
            </a:r>
          </a:p>
          <a:p>
            <a:pPr marL="457200" indent="-457200">
              <a:buFontTx/>
              <a:buChar char="-"/>
            </a:pPr>
            <a:r>
              <a:rPr lang="en-GB" sz="2400"/>
              <a:t>Adapting the behaviour policy</a:t>
            </a:r>
          </a:p>
          <a:p>
            <a:pPr marL="457200" indent="-457200">
              <a:buFontTx/>
              <a:buChar char="-"/>
            </a:pPr>
            <a:r>
              <a:rPr lang="en-GB" sz="2400"/>
              <a:t>Staff supervision sessions</a:t>
            </a:r>
          </a:p>
          <a:p>
            <a:pPr marL="457200" indent="-457200">
              <a:buFontTx/>
              <a:buChar char="-"/>
            </a:pPr>
            <a:r>
              <a:rPr lang="en-GB" sz="2400"/>
              <a:t>Supportive observations and follow up consultation</a:t>
            </a:r>
            <a:endParaRPr lang="en-GB"/>
          </a:p>
          <a:p>
            <a:pPr marL="457200" indent="-457200">
              <a:buFontTx/>
              <a:buChar char="-"/>
            </a:pPr>
            <a:r>
              <a:rPr lang="en-GB" sz="2400"/>
              <a:t>Drop-in surgeries</a:t>
            </a:r>
          </a:p>
          <a:p>
            <a:endParaRPr lang="en-GB" sz="1050"/>
          </a:p>
        </p:txBody>
      </p:sp>
      <p:pic>
        <p:nvPicPr>
          <p:cNvPr id="17" name="Picture 16" descr="A logo for a company&#10;&#10;AI-generated content may be incorrect.">
            <a:extLst>
              <a:ext uri="{FF2B5EF4-FFF2-40B4-BE49-F238E27FC236}">
                <a16:creationId xmlns:a16="http://schemas.microsoft.com/office/drawing/2014/main" id="{A8D7F0C4-9538-BE30-5771-EED538293B4C}"/>
              </a:ext>
            </a:extLst>
          </p:cNvPr>
          <p:cNvPicPr>
            <a:picLocks noChangeAspect="1"/>
          </p:cNvPicPr>
          <p:nvPr/>
        </p:nvPicPr>
        <p:blipFill>
          <a:blip r:embed="rId3"/>
          <a:stretch>
            <a:fillRect/>
          </a:stretch>
        </p:blipFill>
        <p:spPr>
          <a:xfrm>
            <a:off x="152493" y="5108524"/>
            <a:ext cx="2186446" cy="1612952"/>
          </a:xfrm>
          <a:prstGeom prst="rect">
            <a:avLst/>
          </a:prstGeom>
        </p:spPr>
      </p:pic>
    </p:spTree>
    <p:extLst>
      <p:ext uri="{BB962C8B-B14F-4D97-AF65-F5344CB8AC3E}">
        <p14:creationId xmlns:p14="http://schemas.microsoft.com/office/powerpoint/2010/main" val="136111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A82A-8B12-E23F-08E7-ADD7DFB425AE}"/>
              </a:ext>
            </a:extLst>
          </p:cNvPr>
          <p:cNvSpPr>
            <a:spLocks noGrp="1"/>
          </p:cNvSpPr>
          <p:nvPr>
            <p:ph type="title"/>
          </p:nvPr>
        </p:nvSpPr>
        <p:spPr>
          <a:xfrm>
            <a:off x="-394170" y="383940"/>
            <a:ext cx="7910538" cy="1325563"/>
          </a:xfrm>
        </p:spPr>
        <p:txBody>
          <a:bodyPr/>
          <a:lstStyle/>
          <a:p>
            <a:pPr algn="r"/>
            <a:r>
              <a:rPr lang="en-GB" b="1">
                <a:solidFill>
                  <a:schemeClr val="accent1">
                    <a:lumMod val="50000"/>
                  </a:schemeClr>
                </a:solidFill>
                <a:ea typeface="Calibri Light"/>
                <a:cs typeface="Calibri Light"/>
              </a:rPr>
              <a:t>The BSF team</a:t>
            </a:r>
            <a:endParaRPr lang="en-US"/>
          </a:p>
        </p:txBody>
      </p:sp>
      <p:pic>
        <p:nvPicPr>
          <p:cNvPr id="8" name="Picture 7" descr="A person smiling at the camera&#10;&#10;AI-generated content may be incorrect.">
            <a:extLst>
              <a:ext uri="{FF2B5EF4-FFF2-40B4-BE49-F238E27FC236}">
                <a16:creationId xmlns:a16="http://schemas.microsoft.com/office/drawing/2014/main" id="{9F2D443A-F91D-7831-0810-841F9252928A}"/>
              </a:ext>
            </a:extLst>
          </p:cNvPr>
          <p:cNvPicPr>
            <a:picLocks noChangeAspect="1"/>
          </p:cNvPicPr>
          <p:nvPr/>
        </p:nvPicPr>
        <p:blipFill>
          <a:blip r:embed="rId2"/>
          <a:srcRect r="-741" b="12539"/>
          <a:stretch>
            <a:fillRect/>
          </a:stretch>
        </p:blipFill>
        <p:spPr>
          <a:xfrm>
            <a:off x="734705" y="3295767"/>
            <a:ext cx="1285959" cy="1540704"/>
          </a:xfrm>
          <a:prstGeom prst="rect">
            <a:avLst/>
          </a:prstGeom>
        </p:spPr>
      </p:pic>
      <p:pic>
        <p:nvPicPr>
          <p:cNvPr id="12" name="Content Placeholder 11" descr="A person smiling for a selfie&#10;&#10;AI-generated content may be incorrect.">
            <a:extLst>
              <a:ext uri="{FF2B5EF4-FFF2-40B4-BE49-F238E27FC236}">
                <a16:creationId xmlns:a16="http://schemas.microsoft.com/office/drawing/2014/main" id="{C57B32C0-3567-FDFB-8F0D-399AFD2FE29F}"/>
              </a:ext>
            </a:extLst>
          </p:cNvPr>
          <p:cNvPicPr>
            <a:picLocks noGrp="1" noChangeAspect="1"/>
          </p:cNvPicPr>
          <p:nvPr>
            <p:ph idx="1"/>
          </p:nvPr>
        </p:nvPicPr>
        <p:blipFill>
          <a:blip r:embed="rId3"/>
          <a:srcRect t="-130" r="-1944" b="6372"/>
          <a:stretch>
            <a:fillRect/>
          </a:stretch>
        </p:blipFill>
        <p:spPr>
          <a:xfrm>
            <a:off x="722338" y="4998983"/>
            <a:ext cx="1292891" cy="1511204"/>
          </a:xfrm>
        </p:spPr>
      </p:pic>
      <p:sp>
        <p:nvSpPr>
          <p:cNvPr id="14" name="TextBox 13">
            <a:extLst>
              <a:ext uri="{FF2B5EF4-FFF2-40B4-BE49-F238E27FC236}">
                <a16:creationId xmlns:a16="http://schemas.microsoft.com/office/drawing/2014/main" id="{DF30D09D-F6DC-7BAD-4F72-D469996442C8}"/>
              </a:ext>
            </a:extLst>
          </p:cNvPr>
          <p:cNvSpPr txBox="1"/>
          <p:nvPr/>
        </p:nvSpPr>
        <p:spPr>
          <a:xfrm>
            <a:off x="2385097" y="3482810"/>
            <a:ext cx="3182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Dr. Kate Payne</a:t>
            </a:r>
          </a:p>
          <a:p>
            <a:r>
              <a:rPr lang="en-GB">
                <a:ea typeface="Calibri"/>
                <a:cs typeface="Calibri"/>
              </a:rPr>
              <a:t>Senior Educational Psychologist</a:t>
            </a:r>
          </a:p>
          <a:p>
            <a:r>
              <a:rPr lang="en-GB">
                <a:ea typeface="Calibri"/>
                <a:cs typeface="Calibri"/>
                <a:hlinkClick r:id="rId4"/>
              </a:rPr>
              <a:t>Kate.payne@cognus.org.uk</a:t>
            </a:r>
            <a:r>
              <a:rPr lang="en-GB">
                <a:ea typeface="Calibri"/>
                <a:cs typeface="Calibri"/>
              </a:rPr>
              <a:t>  </a:t>
            </a:r>
          </a:p>
          <a:p>
            <a:endParaRPr lang="en-GB">
              <a:ea typeface="Calibri"/>
              <a:cs typeface="Calibri"/>
            </a:endParaRPr>
          </a:p>
        </p:txBody>
      </p:sp>
      <p:sp>
        <p:nvSpPr>
          <p:cNvPr id="15" name="TextBox 14">
            <a:extLst>
              <a:ext uri="{FF2B5EF4-FFF2-40B4-BE49-F238E27FC236}">
                <a16:creationId xmlns:a16="http://schemas.microsoft.com/office/drawing/2014/main" id="{0B0C56D8-66C2-31DD-DA37-04C5EAA119BC}"/>
              </a:ext>
            </a:extLst>
          </p:cNvPr>
          <p:cNvSpPr txBox="1"/>
          <p:nvPr/>
        </p:nvSpPr>
        <p:spPr>
          <a:xfrm>
            <a:off x="2327418" y="5301128"/>
            <a:ext cx="38726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Hannah Miles</a:t>
            </a:r>
          </a:p>
          <a:p>
            <a:r>
              <a:rPr lang="en-GB">
                <a:ea typeface="Calibri"/>
                <a:cs typeface="Calibri"/>
              </a:rPr>
              <a:t>Lead advisor for BSF</a:t>
            </a:r>
          </a:p>
          <a:p>
            <a:r>
              <a:rPr lang="en-GB">
                <a:ea typeface="Calibri"/>
                <a:cs typeface="Calibri"/>
              </a:rPr>
              <a:t>Extended Duties Education Advisor</a:t>
            </a:r>
          </a:p>
          <a:p>
            <a:r>
              <a:rPr lang="en-GB" dirty="0">
                <a:ea typeface="Calibri"/>
                <a:cs typeface="Calibri"/>
                <a:hlinkClick r:id="rId5"/>
              </a:rPr>
              <a:t>Hannah.miles@cognus.org.uk</a:t>
            </a:r>
            <a:r>
              <a:rPr lang="en-GB" dirty="0">
                <a:ea typeface="Calibri"/>
                <a:cs typeface="Calibri"/>
              </a:rPr>
              <a:t> </a:t>
            </a:r>
          </a:p>
        </p:txBody>
      </p:sp>
      <p:sp>
        <p:nvSpPr>
          <p:cNvPr id="16" name="TextBox 15">
            <a:extLst>
              <a:ext uri="{FF2B5EF4-FFF2-40B4-BE49-F238E27FC236}">
                <a16:creationId xmlns:a16="http://schemas.microsoft.com/office/drawing/2014/main" id="{28E44846-E397-1E0D-605B-EFE88355B9AF}"/>
              </a:ext>
            </a:extLst>
          </p:cNvPr>
          <p:cNvSpPr txBox="1"/>
          <p:nvPr/>
        </p:nvSpPr>
        <p:spPr>
          <a:xfrm>
            <a:off x="2366163" y="1460329"/>
            <a:ext cx="568964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Sara Martin</a:t>
            </a:r>
          </a:p>
          <a:p>
            <a:r>
              <a:rPr lang="en-GB">
                <a:ea typeface="Calibri"/>
                <a:cs typeface="Calibri"/>
              </a:rPr>
              <a:t>BSF Lead</a:t>
            </a:r>
          </a:p>
          <a:p>
            <a:r>
              <a:rPr lang="en-GB">
                <a:ea typeface="Calibri"/>
                <a:cs typeface="Calibri"/>
              </a:rPr>
              <a:t>Sutton Virtual School Deputy Headteacher</a:t>
            </a:r>
          </a:p>
          <a:p>
            <a:r>
              <a:rPr lang="en-GB">
                <a:ea typeface="Calibri"/>
                <a:cs typeface="Calibri"/>
              </a:rPr>
              <a:t>Strategic Lead for children with a social worker &amp; Kinship</a:t>
            </a:r>
          </a:p>
          <a:p>
            <a:r>
              <a:rPr lang="en-GB">
                <a:ea typeface="Calibri"/>
                <a:cs typeface="Calibri"/>
                <a:hlinkClick r:id="rId6"/>
              </a:rPr>
              <a:t>Sara.martin@cognus.org.uk</a:t>
            </a:r>
            <a:r>
              <a:rPr lang="en-GB">
                <a:ea typeface="Calibri"/>
                <a:cs typeface="Calibri"/>
              </a:rPr>
              <a:t> </a:t>
            </a:r>
          </a:p>
        </p:txBody>
      </p:sp>
      <p:pic>
        <p:nvPicPr>
          <p:cNvPr id="3" name="Picture 2" descr="A person with long curly hair wearing a black shirt&#10;&#10;AI-generated content may be incorrect.">
            <a:extLst>
              <a:ext uri="{FF2B5EF4-FFF2-40B4-BE49-F238E27FC236}">
                <a16:creationId xmlns:a16="http://schemas.microsoft.com/office/drawing/2014/main" id="{5CF52CAC-9964-580F-2AD0-B15D663B4728}"/>
              </a:ext>
            </a:extLst>
          </p:cNvPr>
          <p:cNvPicPr>
            <a:picLocks noChangeAspect="1"/>
          </p:cNvPicPr>
          <p:nvPr/>
        </p:nvPicPr>
        <p:blipFill>
          <a:blip r:embed="rId7"/>
          <a:stretch>
            <a:fillRect/>
          </a:stretch>
        </p:blipFill>
        <p:spPr>
          <a:xfrm>
            <a:off x="734071" y="1208970"/>
            <a:ext cx="1278820" cy="1721321"/>
          </a:xfrm>
          <a:prstGeom prst="rect">
            <a:avLst/>
          </a:prstGeom>
        </p:spPr>
      </p:pic>
      <p:pic>
        <p:nvPicPr>
          <p:cNvPr id="4" name="Picture 558621834">
            <a:extLst>
              <a:ext uri="{FF2B5EF4-FFF2-40B4-BE49-F238E27FC236}">
                <a16:creationId xmlns:a16="http://schemas.microsoft.com/office/drawing/2014/main" id="{E3CCB1E8-3DD6-3DDF-23D6-00EEAB4EB0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1624" y="3009838"/>
            <a:ext cx="5149686" cy="167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38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AE37-37C7-95BF-611D-F0EEDE3AC7BA}"/>
              </a:ext>
            </a:extLst>
          </p:cNvPr>
          <p:cNvSpPr>
            <a:spLocks noGrp="1"/>
          </p:cNvSpPr>
          <p:nvPr>
            <p:ph type="title"/>
          </p:nvPr>
        </p:nvSpPr>
        <p:spPr>
          <a:xfrm>
            <a:off x="247650" y="212725"/>
            <a:ext cx="4362450" cy="563563"/>
          </a:xfrm>
        </p:spPr>
        <p:txBody>
          <a:bodyPr>
            <a:normAutofit fontScale="90000"/>
          </a:bodyPr>
          <a:lstStyle/>
          <a:p>
            <a:r>
              <a:rPr lang="en-GB">
                <a:solidFill>
                  <a:schemeClr val="accent1">
                    <a:lumMod val="75000"/>
                  </a:schemeClr>
                </a:solidFill>
              </a:rPr>
              <a:t>Examples of EP time</a:t>
            </a:r>
          </a:p>
        </p:txBody>
      </p:sp>
      <p:sp>
        <p:nvSpPr>
          <p:cNvPr id="6" name="Slide Number Placeholder 5">
            <a:extLst>
              <a:ext uri="{FF2B5EF4-FFF2-40B4-BE49-F238E27FC236}">
                <a16:creationId xmlns:a16="http://schemas.microsoft.com/office/drawing/2014/main" id="{866B88F2-438C-100E-A56E-AB8DA05BE66B}"/>
              </a:ext>
            </a:extLst>
          </p:cNvPr>
          <p:cNvSpPr>
            <a:spLocks noGrp="1"/>
          </p:cNvSpPr>
          <p:nvPr>
            <p:ph type="sldNum" sz="quarter" idx="12"/>
          </p:nvPr>
        </p:nvSpPr>
        <p:spPr/>
        <p:txBody>
          <a:bodyPr/>
          <a:lstStyle/>
          <a:p>
            <a:fld id="{47FEACEE-25B4-4A2D-B147-27296E36371D}" type="slidenum">
              <a:rPr lang="en-US" altLang="zh-CN" smtClean="0"/>
              <a:pPr/>
              <a:t>20</a:t>
            </a:fld>
            <a:endParaRPr lang="en-US" altLang="zh-CN"/>
          </a:p>
        </p:txBody>
      </p:sp>
      <p:sp>
        <p:nvSpPr>
          <p:cNvPr id="7" name="Flowchart: Alternate Process 6">
            <a:extLst>
              <a:ext uri="{FF2B5EF4-FFF2-40B4-BE49-F238E27FC236}">
                <a16:creationId xmlns:a16="http://schemas.microsoft.com/office/drawing/2014/main" id="{57421F83-4F22-C395-C2BB-9F3137364624}"/>
              </a:ext>
            </a:extLst>
          </p:cNvPr>
          <p:cNvSpPr/>
          <p:nvPr/>
        </p:nvSpPr>
        <p:spPr>
          <a:xfrm>
            <a:off x="7276699" y="211755"/>
            <a:ext cx="4726004" cy="3465096"/>
          </a:xfrm>
          <a:prstGeom prst="flowChartAlternateProcess">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Devon and Babcock's relational practice three training sessions:</a:t>
            </a:r>
            <a:endParaRPr lang="en-GB">
              <a:solidFill>
                <a:schemeClr val="tx1"/>
              </a:solidFill>
              <a:ea typeface="Calibri"/>
              <a:cs typeface="Calibri"/>
            </a:endParaRPr>
          </a:p>
          <a:p>
            <a:pPr marL="342900" indent="-342900">
              <a:buAutoNum type="arabicParenR"/>
            </a:pPr>
            <a:r>
              <a:rPr lang="en-GB">
                <a:solidFill>
                  <a:schemeClr val="tx1"/>
                </a:solidFill>
              </a:rPr>
              <a:t>Developing relationships</a:t>
            </a:r>
            <a:endParaRPr lang="en-GB">
              <a:solidFill>
                <a:schemeClr val="tx1"/>
              </a:solidFill>
              <a:ea typeface="Calibri"/>
              <a:cs typeface="Calibri"/>
            </a:endParaRPr>
          </a:p>
          <a:p>
            <a:pPr marL="342900" indent="-342900">
              <a:buAutoNum type="arabicParenR"/>
            </a:pPr>
            <a:r>
              <a:rPr lang="en-GB">
                <a:solidFill>
                  <a:schemeClr val="tx1"/>
                </a:solidFill>
              </a:rPr>
              <a:t>Responding calmly to de-escalate</a:t>
            </a:r>
            <a:endParaRPr lang="en-GB">
              <a:solidFill>
                <a:schemeClr val="tx1"/>
              </a:solidFill>
              <a:ea typeface="Calibri"/>
              <a:cs typeface="Calibri"/>
            </a:endParaRPr>
          </a:p>
          <a:p>
            <a:pPr marL="342900" indent="-342900">
              <a:buAutoNum type="arabicParenR"/>
            </a:pPr>
            <a:r>
              <a:rPr lang="en-GB">
                <a:solidFill>
                  <a:schemeClr val="tx1"/>
                </a:solidFill>
              </a:rPr>
              <a:t>Repairing and restoring. </a:t>
            </a:r>
            <a:endParaRPr lang="en-GB">
              <a:solidFill>
                <a:schemeClr val="tx1"/>
              </a:solidFill>
              <a:ea typeface="Calibri"/>
              <a:cs typeface="Calibri"/>
            </a:endParaRPr>
          </a:p>
          <a:p>
            <a:pPr marL="342900" indent="-342900" algn="ctr">
              <a:buAutoNum type="arabicParenR"/>
            </a:pPr>
            <a:endParaRPr lang="en-GB">
              <a:solidFill>
                <a:schemeClr val="tx1"/>
              </a:solidFill>
              <a:ea typeface="Calibri"/>
              <a:cs typeface="Calibri"/>
            </a:endParaRPr>
          </a:p>
          <a:p>
            <a:pPr algn="ctr"/>
            <a:r>
              <a:rPr lang="en-GB">
                <a:solidFill>
                  <a:schemeClr val="tx1"/>
                </a:solidFill>
              </a:rPr>
              <a:t>This allowed for recap of training and review of strategies tried and as a consequence, SLT noticed a change in language used in the classroom.</a:t>
            </a:r>
            <a:endParaRPr lang="en-GB">
              <a:solidFill>
                <a:schemeClr val="tx1"/>
              </a:solidFill>
              <a:ea typeface="Calibri"/>
              <a:cs typeface="Calibri"/>
            </a:endParaRPr>
          </a:p>
        </p:txBody>
      </p:sp>
      <p:sp>
        <p:nvSpPr>
          <p:cNvPr id="8" name="Flowchart: Alternate Process 7">
            <a:extLst>
              <a:ext uri="{FF2B5EF4-FFF2-40B4-BE49-F238E27FC236}">
                <a16:creationId xmlns:a16="http://schemas.microsoft.com/office/drawing/2014/main" id="{BE6B33B7-82ED-E976-38EA-6C59BC0DCCF0}"/>
              </a:ext>
            </a:extLst>
          </p:cNvPr>
          <p:cNvSpPr/>
          <p:nvPr/>
        </p:nvSpPr>
        <p:spPr>
          <a:xfrm>
            <a:off x="266299" y="3540326"/>
            <a:ext cx="3295048" cy="2816024"/>
          </a:xfrm>
          <a:prstGeom prst="flowChartAlternateProcess">
            <a:avLst/>
          </a:prstGeom>
          <a:solidFill>
            <a:schemeClr val="accent3">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a:solidFill>
                  <a:schemeClr val="tx1"/>
                </a:solidFill>
              </a:rPr>
              <a:t>Behaviour Policy Review:</a:t>
            </a:r>
            <a:endParaRPr lang="en-US">
              <a:solidFill>
                <a:schemeClr val="tx1"/>
              </a:solidFill>
              <a:ea typeface="Calibri"/>
              <a:cs typeface="Calibri"/>
            </a:endParaRPr>
          </a:p>
          <a:p>
            <a:pPr algn="ctr"/>
            <a:r>
              <a:rPr lang="en-GB">
                <a:solidFill>
                  <a:schemeClr val="tx1"/>
                </a:solidFill>
              </a:rPr>
              <a:t> held a meeting to discuss strengths and potential changes. The school SLT made amendments and then a review meeting was held afterwards to plan for dissemination. </a:t>
            </a:r>
            <a:endParaRPr lang="en-GB">
              <a:solidFill>
                <a:schemeClr val="tx1"/>
              </a:solidFill>
              <a:ea typeface="Calibri"/>
              <a:cs typeface="Calibri"/>
            </a:endParaRPr>
          </a:p>
        </p:txBody>
      </p:sp>
      <p:sp>
        <p:nvSpPr>
          <p:cNvPr id="9" name="Flowchart: Alternate Process 8">
            <a:extLst>
              <a:ext uri="{FF2B5EF4-FFF2-40B4-BE49-F238E27FC236}">
                <a16:creationId xmlns:a16="http://schemas.microsoft.com/office/drawing/2014/main" id="{4EBE8EF1-1233-20F4-0E37-714862E1D721}"/>
              </a:ext>
            </a:extLst>
          </p:cNvPr>
          <p:cNvSpPr/>
          <p:nvPr/>
        </p:nvSpPr>
        <p:spPr>
          <a:xfrm>
            <a:off x="4615514" y="783054"/>
            <a:ext cx="2558214" cy="3702317"/>
          </a:xfrm>
          <a:prstGeom prst="flowChartAlternateProcess">
            <a:avLst/>
          </a:prstGeom>
          <a:solidFill>
            <a:srgbClr val="ED7032">
              <a:alpha val="36000"/>
            </a:srgb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a:solidFill>
                  <a:schemeClr val="tx1"/>
                </a:solidFill>
              </a:rPr>
              <a:t>Staff surgeries: each class teacher/TA could meet with EP/VS to problem solve cases and apply relational practice. Second surgeries took place in summer term to review cases. This enabled staff to apply training to individual cases. </a:t>
            </a:r>
          </a:p>
        </p:txBody>
      </p:sp>
      <p:sp>
        <p:nvSpPr>
          <p:cNvPr id="10" name="Flowchart: Alternate Process 9">
            <a:extLst>
              <a:ext uri="{FF2B5EF4-FFF2-40B4-BE49-F238E27FC236}">
                <a16:creationId xmlns:a16="http://schemas.microsoft.com/office/drawing/2014/main" id="{9576BDA3-5A2A-EA5D-ABCD-88D1FA0C0063}"/>
              </a:ext>
            </a:extLst>
          </p:cNvPr>
          <p:cNvSpPr/>
          <p:nvPr/>
        </p:nvSpPr>
        <p:spPr>
          <a:xfrm>
            <a:off x="433136" y="1533865"/>
            <a:ext cx="3984859" cy="1761423"/>
          </a:xfrm>
          <a:prstGeom prst="flowChartAlternateProcess">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solidFill>
                  <a:schemeClr val="tx1"/>
                </a:solidFill>
              </a:rPr>
              <a:t>SLT Meetings:</a:t>
            </a:r>
            <a:endParaRPr lang="en-US">
              <a:solidFill>
                <a:schemeClr val="tx1"/>
              </a:solidFill>
              <a:ea typeface="Calibri"/>
              <a:cs typeface="Calibri"/>
            </a:endParaRPr>
          </a:p>
          <a:p>
            <a:pPr algn="ctr"/>
            <a:r>
              <a:rPr lang="en-GB">
                <a:solidFill>
                  <a:schemeClr val="tx1"/>
                </a:solidFill>
              </a:rPr>
              <a:t> collaboratively developing a future vision for the school and steps to take towards it. This encouraged all of SLT to take some ownership of the programme</a:t>
            </a:r>
            <a:r>
              <a:rPr lang="en-GB"/>
              <a:t>. </a:t>
            </a:r>
          </a:p>
        </p:txBody>
      </p:sp>
      <p:sp>
        <p:nvSpPr>
          <p:cNvPr id="11" name="Flowchart: Alternate Process 10">
            <a:extLst>
              <a:ext uri="{FF2B5EF4-FFF2-40B4-BE49-F238E27FC236}">
                <a16:creationId xmlns:a16="http://schemas.microsoft.com/office/drawing/2014/main" id="{D1830F96-2EE2-DF5F-D9CB-BA75A77DA98A}"/>
              </a:ext>
            </a:extLst>
          </p:cNvPr>
          <p:cNvSpPr/>
          <p:nvPr/>
        </p:nvSpPr>
        <p:spPr>
          <a:xfrm>
            <a:off x="3853313" y="4657992"/>
            <a:ext cx="4485374" cy="1939491"/>
          </a:xfrm>
          <a:prstGeom prst="flowChartAlternate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Some schools asked for:</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Emotion coaching</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Restorative conversations</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Staff wellbeing</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Executive functions.</a:t>
            </a:r>
            <a:endParaRPr lang="en-GB">
              <a:solidFill>
                <a:schemeClr val="tx1"/>
              </a:solidFill>
              <a:ea typeface="Calibri"/>
              <a:cs typeface="Calibri"/>
            </a:endParaRPr>
          </a:p>
          <a:p>
            <a:pPr marL="285750" indent="-285750">
              <a:buFont typeface="Arial" panose="020B0604020202020204" pitchFamily="34" charset="0"/>
              <a:buChar char="•"/>
            </a:pPr>
            <a:r>
              <a:rPr lang="en-GB">
                <a:solidFill>
                  <a:schemeClr val="tx1"/>
                </a:solidFill>
              </a:rPr>
              <a:t>Autism and trauma.</a:t>
            </a:r>
            <a:endParaRPr lang="en-GB">
              <a:solidFill>
                <a:schemeClr val="tx1"/>
              </a:solidFill>
              <a:ea typeface="Calibri"/>
              <a:cs typeface="Calibri"/>
            </a:endParaRPr>
          </a:p>
        </p:txBody>
      </p:sp>
      <p:sp>
        <p:nvSpPr>
          <p:cNvPr id="13" name="Flowchart: Alternate Process 12">
            <a:extLst>
              <a:ext uri="{FF2B5EF4-FFF2-40B4-BE49-F238E27FC236}">
                <a16:creationId xmlns:a16="http://schemas.microsoft.com/office/drawing/2014/main" id="{261C9EF8-8B73-3EB5-3FCE-E7BE9349DC67}"/>
              </a:ext>
            </a:extLst>
          </p:cNvPr>
          <p:cNvSpPr/>
          <p:nvPr/>
        </p:nvSpPr>
        <p:spPr>
          <a:xfrm>
            <a:off x="8807117" y="3888196"/>
            <a:ext cx="2935704" cy="2371992"/>
          </a:xfrm>
          <a:prstGeom prst="flowChartAlternateProcess">
            <a:avLst/>
          </a:prstGeom>
          <a:solidFill>
            <a:srgbClr val="FCC9F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Secondary schools invited the EP to meet with </a:t>
            </a:r>
            <a:r>
              <a:rPr lang="en-GB" err="1">
                <a:solidFill>
                  <a:schemeClr val="tx1"/>
                </a:solidFill>
              </a:rPr>
              <a:t>HoYs</a:t>
            </a:r>
            <a:r>
              <a:rPr lang="en-GB">
                <a:solidFill>
                  <a:schemeClr val="tx1"/>
                </a:solidFill>
              </a:rPr>
              <a:t> to discuss their role in de-escalating and modelling relational practice to build capacity and extend the lead team. </a:t>
            </a:r>
          </a:p>
        </p:txBody>
      </p:sp>
    </p:spTree>
    <p:extLst>
      <p:ext uri="{BB962C8B-B14F-4D97-AF65-F5344CB8AC3E}">
        <p14:creationId xmlns:p14="http://schemas.microsoft.com/office/powerpoint/2010/main" val="2009783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F208C-2272-7384-4A77-5A372FCCC47A}"/>
              </a:ext>
            </a:extLst>
          </p:cNvPr>
          <p:cNvSpPr>
            <a:spLocks noGrp="1"/>
          </p:cNvSpPr>
          <p:nvPr>
            <p:ph type="title"/>
          </p:nvPr>
        </p:nvSpPr>
        <p:spPr>
          <a:xfrm>
            <a:off x="537489" y="315077"/>
            <a:ext cx="5010207" cy="1956841"/>
          </a:xfrm>
        </p:spPr>
        <p:txBody>
          <a:bodyPr vert="horz" lIns="91440" tIns="45720" rIns="91440" bIns="45720" rtlCol="0" anchor="b">
            <a:normAutofit/>
          </a:bodyPr>
          <a:lstStyle/>
          <a:p>
            <a:r>
              <a:rPr lang="en-US" sz="4600" b="1">
                <a:solidFill>
                  <a:schemeClr val="accent1">
                    <a:lumMod val="75000"/>
                  </a:schemeClr>
                </a:solidFill>
              </a:rPr>
              <a:t>How to make the most of BSF</a:t>
            </a:r>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C33CC8-1EDB-A54E-9C9E-5BF3A0B0801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The lead team taking the lead!</a:t>
            </a:r>
          </a:p>
          <a:p>
            <a:r>
              <a:rPr lang="en-US" sz="2200"/>
              <a:t>The training is the easy bit – importance of implementation</a:t>
            </a:r>
          </a:p>
          <a:p>
            <a:r>
              <a:rPr lang="en-US" sz="2200"/>
              <a:t>Allocation of duties in terms of delivery and accountability</a:t>
            </a:r>
          </a:p>
          <a:p>
            <a:r>
              <a:rPr lang="en-US" sz="2200"/>
              <a:t>Being clear on the outcomes you’re working towards</a:t>
            </a:r>
          </a:p>
          <a:p>
            <a:r>
              <a:rPr lang="en-US" sz="2200"/>
              <a:t>Reviewing and adjusting at the February consultation</a:t>
            </a:r>
          </a:p>
        </p:txBody>
      </p:sp>
      <p:pic>
        <p:nvPicPr>
          <p:cNvPr id="7" name="Google Shape;891;g10e3fcb436b_1_316">
            <a:extLst>
              <a:ext uri="{FF2B5EF4-FFF2-40B4-BE49-F238E27FC236}">
                <a16:creationId xmlns:a16="http://schemas.microsoft.com/office/drawing/2014/main" id="{986B7D2F-045A-F346-D735-DCC9B5752CEB}"/>
              </a:ext>
            </a:extLst>
          </p:cNvPr>
          <p:cNvPicPr preferRelativeResize="0"/>
          <p:nvPr/>
        </p:nvPicPr>
        <p:blipFill rotWithShape="1">
          <a:blip r:embed="rId3"/>
          <a:srcRect t="3568" r="-1" b="121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5" name="Footer Placeholder 4">
            <a:extLst>
              <a:ext uri="{FF2B5EF4-FFF2-40B4-BE49-F238E27FC236}">
                <a16:creationId xmlns:a16="http://schemas.microsoft.com/office/drawing/2014/main" id="{7F269995-AA20-117E-0D7D-7EEC4BD75708}"/>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Presentation title</a:t>
            </a:r>
          </a:p>
        </p:txBody>
      </p:sp>
      <p:sp>
        <p:nvSpPr>
          <p:cNvPr id="6" name="Slide Number Placeholder 5">
            <a:extLst>
              <a:ext uri="{FF2B5EF4-FFF2-40B4-BE49-F238E27FC236}">
                <a16:creationId xmlns:a16="http://schemas.microsoft.com/office/drawing/2014/main" id="{3B8AD748-5651-BBE7-B8AF-7B287ECF9F2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47FEACEE-25B4-4A2D-B147-27296E36371D}" type="slidenum">
              <a:rPr lang="en-US" altLang="zh-CN">
                <a:solidFill>
                  <a:srgbClr val="FFFFFF"/>
                </a:solidFill>
                <a:latin typeface="Calibri" panose="020F0502020204030204"/>
              </a:rPr>
              <a:pPr>
                <a:spcAft>
                  <a:spcPts val="600"/>
                </a:spcAft>
                <a:defRPr/>
              </a:pPr>
              <a:t>21</a:t>
            </a:fld>
            <a:endParaRPr lang="en-US" altLang="zh-CN">
              <a:solidFill>
                <a:srgbClr val="FFFFFF"/>
              </a:solidFill>
              <a:latin typeface="Calibri" panose="020F0502020204030204"/>
            </a:endParaRPr>
          </a:p>
        </p:txBody>
      </p:sp>
    </p:spTree>
    <p:extLst>
      <p:ext uri="{BB962C8B-B14F-4D97-AF65-F5344CB8AC3E}">
        <p14:creationId xmlns:p14="http://schemas.microsoft.com/office/powerpoint/2010/main" val="3873298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0F87-8295-A7B7-5122-EA772167BF02}"/>
              </a:ext>
            </a:extLst>
          </p:cNvPr>
          <p:cNvSpPr>
            <a:spLocks noGrp="1"/>
          </p:cNvSpPr>
          <p:nvPr>
            <p:ph type="title"/>
          </p:nvPr>
        </p:nvSpPr>
        <p:spPr>
          <a:xfrm>
            <a:off x="442356" y="365125"/>
            <a:ext cx="7964312" cy="538751"/>
          </a:xfrm>
        </p:spPr>
        <p:txBody>
          <a:bodyPr anchor="ctr">
            <a:normAutofit fontScale="90000"/>
          </a:bodyPr>
          <a:lstStyle/>
          <a:p>
            <a:r>
              <a:rPr lang="en-GB"/>
              <a:t>Free workshops for BSF schools </a:t>
            </a:r>
          </a:p>
        </p:txBody>
      </p:sp>
      <p:sp>
        <p:nvSpPr>
          <p:cNvPr id="5" name="Footer Placeholder 4">
            <a:extLst>
              <a:ext uri="{FF2B5EF4-FFF2-40B4-BE49-F238E27FC236}">
                <a16:creationId xmlns:a16="http://schemas.microsoft.com/office/drawing/2014/main" id="{71E1E1A8-9CCF-4C8F-C89F-0FB3000B8B46}"/>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Presentation title</a:t>
            </a:r>
          </a:p>
        </p:txBody>
      </p:sp>
      <p:sp>
        <p:nvSpPr>
          <p:cNvPr id="6" name="Slide Number Placeholder 5">
            <a:extLst>
              <a:ext uri="{FF2B5EF4-FFF2-40B4-BE49-F238E27FC236}">
                <a16:creationId xmlns:a16="http://schemas.microsoft.com/office/drawing/2014/main" id="{6284516B-F85B-5BB0-3858-03EA49E15DB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47FEACEE-25B4-4A2D-B147-27296E36371D}" type="slidenum">
              <a:rPr lang="en-US" altLang="zh-CN" smtClean="0"/>
              <a:pPr>
                <a:spcAft>
                  <a:spcPts val="600"/>
                </a:spcAft>
              </a:pPr>
              <a:t>22</a:t>
            </a:fld>
            <a:endParaRPr lang="en-US" altLang="zh-CN"/>
          </a:p>
        </p:txBody>
      </p:sp>
      <p:graphicFrame>
        <p:nvGraphicFramePr>
          <p:cNvPr id="24" name="Content Placeholder 23">
            <a:extLst>
              <a:ext uri="{FF2B5EF4-FFF2-40B4-BE49-F238E27FC236}">
                <a16:creationId xmlns:a16="http://schemas.microsoft.com/office/drawing/2014/main" id="{C8FD082B-71B0-7E17-CAF1-9CE26831CCF0}"/>
              </a:ext>
            </a:extLst>
          </p:cNvPr>
          <p:cNvGraphicFramePr>
            <a:graphicFrameLocks noGrp="1"/>
          </p:cNvGraphicFramePr>
          <p:nvPr>
            <p:ph sz="half" idx="2"/>
            <p:extLst>
              <p:ext uri="{D42A27DB-BD31-4B8C-83A1-F6EECF244321}">
                <p14:modId xmlns:p14="http://schemas.microsoft.com/office/powerpoint/2010/main" val="2980031001"/>
              </p:ext>
            </p:extLst>
          </p:nvPr>
        </p:nvGraphicFramePr>
        <p:xfrm>
          <a:off x="4686300" y="1238250"/>
          <a:ext cx="7188219" cy="4747642"/>
        </p:xfrm>
        <a:graphic>
          <a:graphicData uri="http://schemas.openxmlformats.org/drawingml/2006/table">
            <a:tbl>
              <a:tblPr bandRow="1">
                <a:noFill/>
                <a:tableStyleId>{5C22544A-7EE6-4342-B048-85BDC9FD1C3A}</a:tableStyleId>
              </a:tblPr>
              <a:tblGrid>
                <a:gridCol w="7188219">
                  <a:extLst>
                    <a:ext uri="{9D8B030D-6E8A-4147-A177-3AD203B41FA5}">
                      <a16:colId xmlns:a16="http://schemas.microsoft.com/office/drawing/2014/main" val="2535766187"/>
                    </a:ext>
                  </a:extLst>
                </a:gridCol>
              </a:tblGrid>
              <a:tr h="488921">
                <a:tc>
                  <a:txBody>
                    <a:bodyPr/>
                    <a:lstStyle/>
                    <a:p>
                      <a:pPr>
                        <a:buNone/>
                      </a:pPr>
                      <a:r>
                        <a:rPr lang="en-GB" sz="1600" b="1" cap="none" spc="0">
                          <a:solidFill>
                            <a:schemeClr val="tx1"/>
                          </a:solidFill>
                          <a:effectLst/>
                        </a:rPr>
                        <a:t>Learning Hub workshops offered through ARC –will be shared</a:t>
                      </a:r>
                    </a:p>
                  </a:txBody>
                  <a:tcPr marB="91440" anchor="ctr">
                    <a:lnL w="12700" cap="flat" cmpd="sng" algn="ctr">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053031398"/>
                  </a:ext>
                </a:extLst>
              </a:tr>
              <a:tr h="488921">
                <a:tc>
                  <a:txBody>
                    <a:bodyPr/>
                    <a:lstStyle/>
                    <a:p>
                      <a:pPr>
                        <a:buNone/>
                      </a:pPr>
                      <a:r>
                        <a:rPr lang="en-GB" sz="1600" b="1" cap="none" spc="0">
                          <a:solidFill>
                            <a:schemeClr val="tx1"/>
                          </a:solidFill>
                          <a:effectLst/>
                        </a:rPr>
                        <a:t>Curriculum workshop: 22nd September 2026 -  3.00pm-5.00pm</a:t>
                      </a:r>
                    </a:p>
                  </a:txBody>
                  <a:tcPr marB="91440" anchor="ctr">
                    <a:lnL w="12700" cmpd="sng">
                      <a:noFill/>
                      <a:prstDash val="solid"/>
                    </a:lnL>
                    <a:lnR w="12700" cmpd="sng">
                      <a:noFill/>
                      <a:prstDash val="solid"/>
                    </a:lnR>
                    <a:lnT w="12700" cmpd="sng">
                      <a:noFill/>
                      <a:prstDash val="solid"/>
                    </a:lnT>
                    <a:lnB w="12700" cmpd="sng">
                      <a:noFill/>
                      <a:prstDash val="solid"/>
                    </a:lnB>
                    <a:solidFill>
                      <a:schemeClr val="accent4">
                        <a:lumMod val="20000"/>
                        <a:lumOff val="80000"/>
                      </a:schemeClr>
                    </a:solidFill>
                  </a:tcPr>
                </a:tc>
                <a:extLst>
                  <a:ext uri="{0D108BD9-81ED-4DB2-BD59-A6C34878D82A}">
                    <a16:rowId xmlns:a16="http://schemas.microsoft.com/office/drawing/2014/main" val="3477887152"/>
                  </a:ext>
                </a:extLst>
              </a:tr>
              <a:tr h="449280">
                <a:tc>
                  <a:txBody>
                    <a:bodyPr/>
                    <a:lstStyle/>
                    <a:p>
                      <a:pPr>
                        <a:buNone/>
                      </a:pPr>
                      <a:r>
                        <a:rPr lang="en-GB" sz="1600" b="1" cap="none" spc="0">
                          <a:solidFill>
                            <a:schemeClr val="tx1"/>
                          </a:solidFill>
                          <a:effectLst/>
                        </a:rPr>
                        <a:t>Empowering Lead Team: 14th October 2026 – 9.00am - 11am</a:t>
                      </a:r>
                    </a:p>
                  </a:txBody>
                  <a:tcPr marB="91440" anchor="ctr">
                    <a:lnL w="12700" cap="flat" cmpd="sng" algn="ctr">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17946894"/>
                  </a:ext>
                </a:extLst>
              </a:tr>
              <a:tr h="449280">
                <a:tc>
                  <a:txBody>
                    <a:bodyPr/>
                    <a:lstStyle/>
                    <a:p>
                      <a:pPr>
                        <a:buNone/>
                      </a:pPr>
                      <a:r>
                        <a:rPr lang="en-GB" sz="1600" b="1" cap="none" spc="0">
                          <a:solidFill>
                            <a:schemeClr val="tx1"/>
                          </a:solidFill>
                          <a:effectLst/>
                        </a:rPr>
                        <a:t>Relational policy: 3rd December 2026 – 9am – 11am </a:t>
                      </a:r>
                    </a:p>
                  </a:txBody>
                  <a:tcPr marB="91440" anchor="ctr">
                    <a:lnL w="12700" cmpd="sng">
                      <a:noFill/>
                      <a:prstDash val="solid"/>
                    </a:lnL>
                    <a:lnR w="12700" cmpd="sng">
                      <a:noFill/>
                      <a:prstDash val="solid"/>
                    </a:lnR>
                    <a:lnT w="12700" cmpd="sng">
                      <a:noFill/>
                      <a:prstDash val="solid"/>
                    </a:lnT>
                    <a:lnB w="12700" cmpd="sng">
                      <a:noFill/>
                      <a:prstDash val="solid"/>
                    </a:lnB>
                    <a:solidFill>
                      <a:schemeClr val="accent4">
                        <a:lumMod val="20000"/>
                        <a:lumOff val="80000"/>
                      </a:schemeClr>
                    </a:solidFill>
                  </a:tcPr>
                </a:tc>
                <a:extLst>
                  <a:ext uri="{0D108BD9-81ED-4DB2-BD59-A6C34878D82A}">
                    <a16:rowId xmlns:a16="http://schemas.microsoft.com/office/drawing/2014/main" val="4250198034"/>
                  </a:ext>
                </a:extLst>
              </a:tr>
              <a:tr h="449280">
                <a:tc>
                  <a:txBody>
                    <a:bodyPr/>
                    <a:lstStyle/>
                    <a:p>
                      <a:pPr>
                        <a:buNone/>
                      </a:pPr>
                      <a:r>
                        <a:rPr lang="en-GB" sz="1600" b="1" cap="none" spc="0">
                          <a:solidFill>
                            <a:schemeClr val="tx1"/>
                          </a:solidFill>
                          <a:effectLst/>
                        </a:rPr>
                        <a:t>Governor session: 3rd February 2027 – 6-7pm (this session will be virtual)</a:t>
                      </a:r>
                    </a:p>
                  </a:txBody>
                  <a:tcPr marB="91440" anchor="ctr">
                    <a:lnL w="12700" cap="flat" cmpd="sng" algn="ctr">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196846438"/>
                  </a:ext>
                </a:extLst>
              </a:tr>
              <a:tr h="449280">
                <a:tc>
                  <a:txBody>
                    <a:bodyPr/>
                    <a:lstStyle/>
                    <a:p>
                      <a:pPr>
                        <a:buNone/>
                      </a:pPr>
                      <a:r>
                        <a:rPr lang="en-GB" sz="1600" b="1" cap="none" spc="0">
                          <a:solidFill>
                            <a:schemeClr val="tx1"/>
                          </a:solidFill>
                          <a:effectLst/>
                        </a:rPr>
                        <a:t>Relational practice in SEND: 25th February 2027 – 8.45am-10.45am </a:t>
                      </a:r>
                    </a:p>
                  </a:txBody>
                  <a:tcPr marB="91440" anchor="ctr">
                    <a:lnL w="12700" cmpd="sng">
                      <a:noFill/>
                      <a:prstDash val="solid"/>
                    </a:lnL>
                    <a:lnR w="12700" cmpd="sng">
                      <a:noFill/>
                      <a:prstDash val="solid"/>
                    </a:lnR>
                    <a:lnT w="12700" cmpd="sng">
                      <a:noFill/>
                      <a:prstDash val="solid"/>
                    </a:lnT>
                    <a:lnB w="12700" cmpd="sng">
                      <a:noFill/>
                      <a:prstDash val="solid"/>
                    </a:lnB>
                    <a:solidFill>
                      <a:schemeClr val="accent4">
                        <a:lumMod val="20000"/>
                        <a:lumOff val="80000"/>
                      </a:schemeClr>
                    </a:solidFill>
                  </a:tcPr>
                </a:tc>
                <a:extLst>
                  <a:ext uri="{0D108BD9-81ED-4DB2-BD59-A6C34878D82A}">
                    <a16:rowId xmlns:a16="http://schemas.microsoft.com/office/drawing/2014/main" val="2729785539"/>
                  </a:ext>
                </a:extLst>
              </a:tr>
              <a:tr h="449280">
                <a:tc>
                  <a:txBody>
                    <a:bodyPr/>
                    <a:lstStyle/>
                    <a:p>
                      <a:pPr lvl="0">
                        <a:buNone/>
                      </a:pPr>
                      <a:r>
                        <a:rPr lang="en-GB" sz="1600" b="1" i="0" u="none" strike="noStrike" cap="none" spc="0" noProof="0">
                          <a:solidFill>
                            <a:schemeClr val="tx1"/>
                          </a:solidFill>
                          <a:effectLst/>
                          <a:latin typeface="Calibri"/>
                          <a:ea typeface="Calibri"/>
                          <a:cs typeface="Calibri"/>
                        </a:rPr>
                        <a:t>Trauma-informed resources to support school-based interventions</a:t>
                      </a:r>
                      <a:r>
                        <a:rPr lang="en-GB" sz="1600" b="1" cap="none" spc="0">
                          <a:solidFill>
                            <a:schemeClr val="tx1"/>
                          </a:solidFill>
                          <a:effectLst/>
                          <a:latin typeface="Calibri"/>
                          <a:ea typeface="Calibri"/>
                          <a:cs typeface="Calibri"/>
                        </a:rPr>
                        <a:t>: </a:t>
                      </a:r>
                      <a:r>
                        <a:rPr lang="en-GB" sz="1600" b="1" cap="none" spc="0">
                          <a:solidFill>
                            <a:schemeClr val="tx1"/>
                          </a:solidFill>
                          <a:effectLst/>
                        </a:rPr>
                        <a:t>15th March 2027 – 3pm-5pm </a:t>
                      </a:r>
                    </a:p>
                  </a:txBody>
                  <a:tcPr marB="91440" anchor="ctr">
                    <a:lnL w="12700" cap="flat" cmpd="sng" algn="ctr">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07551307"/>
                  </a:ext>
                </a:extLst>
              </a:tr>
              <a:tr h="449280">
                <a:tc>
                  <a:txBody>
                    <a:bodyPr/>
                    <a:lstStyle/>
                    <a:p>
                      <a:pPr>
                        <a:buNone/>
                      </a:pPr>
                      <a:r>
                        <a:rPr lang="en-GB" sz="1600" b="1" cap="none" spc="0">
                          <a:solidFill>
                            <a:schemeClr val="tx1"/>
                          </a:solidFill>
                          <a:effectLst/>
                        </a:rPr>
                        <a:t>Refresher trauma training: 28th April 2027 – 4pm-5pm </a:t>
                      </a:r>
                    </a:p>
                  </a:txBody>
                  <a:tcPr marB="91440" anchor="ctr">
                    <a:lnL w="12700" cmpd="sng">
                      <a:noFill/>
                      <a:prstDash val="solid"/>
                    </a:lnL>
                    <a:lnR w="12700" cmpd="sng">
                      <a:noFill/>
                      <a:prstDash val="solid"/>
                    </a:lnR>
                    <a:lnT w="12700" cmpd="sng">
                      <a:noFill/>
                      <a:prstDash val="solid"/>
                    </a:lnT>
                    <a:lnB w="12700" cmpd="sng">
                      <a:noFill/>
                      <a:prstDash val="solid"/>
                    </a:lnB>
                    <a:solidFill>
                      <a:schemeClr val="accent4">
                        <a:lumMod val="20000"/>
                        <a:lumOff val="80000"/>
                      </a:schemeClr>
                    </a:solidFill>
                  </a:tcPr>
                </a:tc>
                <a:extLst>
                  <a:ext uri="{0D108BD9-81ED-4DB2-BD59-A6C34878D82A}">
                    <a16:rowId xmlns:a16="http://schemas.microsoft.com/office/drawing/2014/main" val="616886166"/>
                  </a:ext>
                </a:extLst>
              </a:tr>
              <a:tr h="449280">
                <a:tc>
                  <a:txBody>
                    <a:bodyPr/>
                    <a:lstStyle/>
                    <a:p>
                      <a:pPr>
                        <a:buNone/>
                      </a:pPr>
                      <a:r>
                        <a:rPr lang="en-GB" sz="1600" b="1" cap="none" spc="0">
                          <a:solidFill>
                            <a:schemeClr val="tx1"/>
                          </a:solidFill>
                          <a:effectLst/>
                        </a:rPr>
                        <a:t>Gold award masterclass: 27th January 2027 – 2pm-4pm</a:t>
                      </a:r>
                    </a:p>
                  </a:txBody>
                  <a:tcPr marB="91440" anchor="ctr">
                    <a:lnL w="12700" cap="flat" cmpd="sng" algn="ctr">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169349488"/>
                  </a:ext>
                </a:extLst>
              </a:tr>
              <a:tr h="449280">
                <a:tc>
                  <a:txBody>
                    <a:bodyPr/>
                    <a:lstStyle/>
                    <a:p>
                      <a:pPr>
                        <a:buNone/>
                      </a:pPr>
                      <a:r>
                        <a:rPr lang="en-GB" sz="1600" b="1" cap="none" spc="0">
                          <a:solidFill>
                            <a:schemeClr val="tx1"/>
                          </a:solidFill>
                          <a:effectLst/>
                        </a:rPr>
                        <a:t>End of year network event: 30th June 2027 – 2pm-4pm</a:t>
                      </a:r>
                    </a:p>
                  </a:txBody>
                  <a:tcPr marB="91440" anchor="ctr">
                    <a:lnL w="12700" cmpd="sng">
                      <a:noFill/>
                      <a:prstDash val="solid"/>
                    </a:lnL>
                    <a:lnR w="12700" cmpd="sng">
                      <a:noFill/>
                      <a:prstDash val="solid"/>
                    </a:lnR>
                    <a:lnT w="12700" cmpd="sng">
                      <a:noFill/>
                      <a:prstDash val="solid"/>
                    </a:lnT>
                    <a:lnB w="12700" cmpd="sng">
                      <a:noFill/>
                      <a:prstDash val="solid"/>
                    </a:lnB>
                    <a:solidFill>
                      <a:schemeClr val="accent4">
                        <a:lumMod val="20000"/>
                        <a:lumOff val="80000"/>
                      </a:schemeClr>
                    </a:solidFill>
                  </a:tcPr>
                </a:tc>
                <a:extLst>
                  <a:ext uri="{0D108BD9-81ED-4DB2-BD59-A6C34878D82A}">
                    <a16:rowId xmlns:a16="http://schemas.microsoft.com/office/drawing/2014/main" val="4082372157"/>
                  </a:ext>
                </a:extLst>
              </a:tr>
            </a:tbl>
          </a:graphicData>
        </a:graphic>
      </p:graphicFrame>
      <p:sp>
        <p:nvSpPr>
          <p:cNvPr id="37" name="Content Placeholder 36">
            <a:extLst>
              <a:ext uri="{FF2B5EF4-FFF2-40B4-BE49-F238E27FC236}">
                <a16:creationId xmlns:a16="http://schemas.microsoft.com/office/drawing/2014/main" id="{DEA1D775-7F24-5910-2B31-7E3113143094}"/>
              </a:ext>
            </a:extLst>
          </p:cNvPr>
          <p:cNvSpPr>
            <a:spLocks noGrp="1"/>
          </p:cNvSpPr>
          <p:nvPr>
            <p:ph sz="half" idx="1"/>
          </p:nvPr>
        </p:nvSpPr>
        <p:spPr>
          <a:xfrm>
            <a:off x="304800" y="1713457"/>
            <a:ext cx="4121973" cy="4266791"/>
          </a:xfrm>
        </p:spPr>
        <p:txBody>
          <a:bodyPr vert="horz" lIns="91440" tIns="45720" rIns="91440" bIns="45720" rtlCol="0" anchor="t">
            <a:noAutofit/>
          </a:bodyPr>
          <a:lstStyle/>
          <a:p>
            <a:pPr algn="ctr"/>
            <a:r>
              <a:rPr lang="en-GB" sz="1800" dirty="0">
                <a:ea typeface="Calibri"/>
                <a:cs typeface="Calibri"/>
              </a:rPr>
              <a:t>BSF workshops are held in-person facilitated by the Educational Psychology team</a:t>
            </a:r>
            <a:endParaRPr lang="en-US" sz="1800" dirty="0">
              <a:ea typeface="Calibri" panose="020F0502020204030204"/>
              <a:cs typeface="Calibri" panose="020F0502020204030204"/>
            </a:endParaRPr>
          </a:p>
          <a:p>
            <a:pPr algn="ctr"/>
            <a:r>
              <a:rPr lang="en-GB" sz="1800" dirty="0">
                <a:ea typeface="+mn-lt"/>
                <a:cs typeface="+mn-lt"/>
              </a:rPr>
              <a:t>Focus will be on different aspects of embedding relational practice and support you to address key audit areas</a:t>
            </a:r>
          </a:p>
          <a:p>
            <a:pPr algn="ctr"/>
            <a:r>
              <a:rPr lang="en-GB" sz="1800">
                <a:ea typeface="+mn-lt"/>
                <a:cs typeface="+mn-lt"/>
              </a:rPr>
              <a:t>Please invite the relevant staff members to sign up to workshops linked to their role</a:t>
            </a:r>
            <a:endParaRPr lang="en-GB" sz="1800">
              <a:ea typeface="Calibri" panose="020F0502020204030204"/>
              <a:cs typeface="Calibri" panose="020F0502020204030204"/>
            </a:endParaRPr>
          </a:p>
          <a:p>
            <a:pPr marL="0" indent="0">
              <a:buNone/>
            </a:pPr>
            <a:endParaRPr lang="en-GB" sz="1800">
              <a:ea typeface="Calibri" panose="020F0502020204030204"/>
              <a:cs typeface="Calibri" panose="020F0502020204030204"/>
            </a:endParaRPr>
          </a:p>
          <a:p>
            <a:pPr marL="0" indent="0">
              <a:buNone/>
            </a:pPr>
            <a:r>
              <a:rPr lang="en-GB" sz="1800" dirty="0">
                <a:ea typeface="+mn-lt"/>
                <a:cs typeface="+mn-lt"/>
                <a:hlinkClick r:id="rId2"/>
              </a:rPr>
              <a:t>Building Stronger Foundations Workshops 2026-2027 Sign Up – Fill in form</a:t>
            </a:r>
            <a:endParaRPr lang="en-GB"/>
          </a:p>
          <a:p>
            <a:endParaRPr lang="en-GB">
              <a:ea typeface="Calibri"/>
              <a:cs typeface="Calibri"/>
            </a:endParaRPr>
          </a:p>
          <a:p>
            <a:endParaRPr lang="en-GB">
              <a:ea typeface="Calibri"/>
              <a:cs typeface="Calibri"/>
            </a:endParaRPr>
          </a:p>
        </p:txBody>
      </p:sp>
    </p:spTree>
    <p:extLst>
      <p:ext uri="{BB962C8B-B14F-4D97-AF65-F5344CB8AC3E}">
        <p14:creationId xmlns:p14="http://schemas.microsoft.com/office/powerpoint/2010/main" val="2725519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CB7D4-296D-69EE-BC03-0AF15286549E}"/>
              </a:ext>
            </a:extLst>
          </p:cNvPr>
          <p:cNvSpPr>
            <a:spLocks noGrp="1"/>
          </p:cNvSpPr>
          <p:nvPr>
            <p:ph type="sldNum" sz="quarter" idx="12"/>
          </p:nvPr>
        </p:nvSpPr>
        <p:spPr/>
        <p:txBody>
          <a:bodyPr/>
          <a:lstStyle/>
          <a:p>
            <a:fld id="{47FEACEE-25B4-4A2D-B147-27296E36371D}" type="slidenum">
              <a:rPr lang="en-US" altLang="zh-CN" smtClean="0"/>
              <a:pPr/>
              <a:t>23</a:t>
            </a:fld>
            <a:endParaRPr lang="en-US" altLang="zh-CN"/>
          </a:p>
        </p:txBody>
      </p:sp>
      <p:pic>
        <p:nvPicPr>
          <p:cNvPr id="8" name="Picture 7">
            <a:extLst>
              <a:ext uri="{FF2B5EF4-FFF2-40B4-BE49-F238E27FC236}">
                <a16:creationId xmlns:a16="http://schemas.microsoft.com/office/drawing/2014/main" id="{03357B0B-185D-58AC-7B69-1D170A2F33F1}"/>
              </a:ext>
            </a:extLst>
          </p:cNvPr>
          <p:cNvPicPr>
            <a:picLocks noChangeAspect="1"/>
          </p:cNvPicPr>
          <p:nvPr/>
        </p:nvPicPr>
        <p:blipFill>
          <a:blip r:embed="rId2"/>
          <a:stretch>
            <a:fillRect/>
          </a:stretch>
        </p:blipFill>
        <p:spPr>
          <a:xfrm>
            <a:off x="95356" y="1094062"/>
            <a:ext cx="4254781" cy="5737103"/>
          </a:xfrm>
          <a:prstGeom prst="rect">
            <a:avLst/>
          </a:prstGeom>
        </p:spPr>
      </p:pic>
      <p:pic>
        <p:nvPicPr>
          <p:cNvPr id="9" name="Picture 8" descr="A poster of a speech bubble&#10;&#10;AI-generated content may be incorrect.">
            <a:extLst>
              <a:ext uri="{FF2B5EF4-FFF2-40B4-BE49-F238E27FC236}">
                <a16:creationId xmlns:a16="http://schemas.microsoft.com/office/drawing/2014/main" id="{81CBF102-CB97-AEB3-FE68-439201A08BB8}"/>
              </a:ext>
            </a:extLst>
          </p:cNvPr>
          <p:cNvPicPr>
            <a:picLocks noChangeAspect="1"/>
          </p:cNvPicPr>
          <p:nvPr/>
        </p:nvPicPr>
        <p:blipFill>
          <a:blip r:embed="rId3"/>
          <a:stretch>
            <a:fillRect/>
          </a:stretch>
        </p:blipFill>
        <p:spPr>
          <a:xfrm>
            <a:off x="7953356" y="984168"/>
            <a:ext cx="4241248" cy="5873833"/>
          </a:xfrm>
          <a:prstGeom prst="rect">
            <a:avLst/>
          </a:prstGeom>
        </p:spPr>
      </p:pic>
      <p:sp>
        <p:nvSpPr>
          <p:cNvPr id="2" name="TextBox 1">
            <a:extLst>
              <a:ext uri="{FF2B5EF4-FFF2-40B4-BE49-F238E27FC236}">
                <a16:creationId xmlns:a16="http://schemas.microsoft.com/office/drawing/2014/main" id="{4314B51B-4F18-2ECD-B9A3-1AA6D1EFFE68}"/>
              </a:ext>
            </a:extLst>
          </p:cNvPr>
          <p:cNvSpPr txBox="1"/>
          <p:nvPr/>
        </p:nvSpPr>
        <p:spPr>
          <a:xfrm>
            <a:off x="3047138" y="281775"/>
            <a:ext cx="6333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1">
                    <a:lumMod val="75000"/>
                  </a:schemeClr>
                </a:solidFill>
                <a:latin typeface="Arial"/>
                <a:ea typeface="Calibri"/>
                <a:cs typeface="Calibri"/>
              </a:rPr>
              <a:t>Educational Psychology and SLCN Screeners</a:t>
            </a:r>
            <a:endParaRPr lang="en-GB" sz="2000" b="1">
              <a:solidFill>
                <a:schemeClr val="accent1">
                  <a:lumMod val="75000"/>
                </a:schemeClr>
              </a:solidFill>
              <a:latin typeface="Arial"/>
            </a:endParaRPr>
          </a:p>
        </p:txBody>
      </p:sp>
      <p:sp>
        <p:nvSpPr>
          <p:cNvPr id="5" name="Speech Bubble: Rectangle with Corners Rounded 4">
            <a:extLst>
              <a:ext uri="{FF2B5EF4-FFF2-40B4-BE49-F238E27FC236}">
                <a16:creationId xmlns:a16="http://schemas.microsoft.com/office/drawing/2014/main" id="{EC6FFC4C-8E24-70F7-2BD0-2105C17D687A}"/>
              </a:ext>
            </a:extLst>
          </p:cNvPr>
          <p:cNvSpPr/>
          <p:nvPr/>
        </p:nvSpPr>
        <p:spPr>
          <a:xfrm>
            <a:off x="4404206" y="4137190"/>
            <a:ext cx="3381302" cy="2071047"/>
          </a:xfrm>
          <a:prstGeom prst="wedgeRoundRectCallout">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6082FF2D-534B-BE51-CE8A-C75DDCEBE44D}"/>
              </a:ext>
            </a:extLst>
          </p:cNvPr>
          <p:cNvSpPr/>
          <p:nvPr/>
        </p:nvSpPr>
        <p:spPr>
          <a:xfrm>
            <a:off x="4404206" y="1503116"/>
            <a:ext cx="3381302" cy="2071047"/>
          </a:xfrm>
          <a:prstGeom prst="wedgeRoundRectCallou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CBAA75A-E769-F83C-D1BD-3DBF3608EC17}"/>
              </a:ext>
            </a:extLst>
          </p:cNvPr>
          <p:cNvSpPr txBox="1"/>
          <p:nvPr/>
        </p:nvSpPr>
        <p:spPr>
          <a:xfrm>
            <a:off x="4747955" y="4362656"/>
            <a:ext cx="286492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FF0066"/>
                </a:solidFill>
                <a:latin typeface="Arial"/>
                <a:ea typeface="Calibri"/>
                <a:cs typeface="Calibri"/>
              </a:rPr>
              <a:t>For SLCN screener referral, email Hannah: </a:t>
            </a:r>
            <a:r>
              <a:rPr lang="en-GB" sz="2000">
                <a:solidFill>
                  <a:srgbClr val="446992"/>
                </a:solidFill>
                <a:latin typeface="Arial"/>
                <a:ea typeface="Calibri"/>
                <a:cs typeface="Calibri"/>
                <a:hlinkClick r:id="rId4">
                  <a:extLst>
                    <a:ext uri="{A12FA001-AC4F-418D-AE19-62706E023703}">
                      <ahyp:hlinkClr xmlns:ahyp="http://schemas.microsoft.com/office/drawing/2018/hyperlinkcolor" val="tx"/>
                    </a:ext>
                  </a:extLst>
                </a:hlinkClick>
              </a:rPr>
              <a:t>hannah.miles@cognus.org.uk</a:t>
            </a:r>
            <a:r>
              <a:rPr lang="en-GB" sz="2000">
                <a:solidFill>
                  <a:srgbClr val="FF0066"/>
                </a:solidFill>
                <a:latin typeface="Arial"/>
                <a:ea typeface="Calibri"/>
                <a:cs typeface="Calibri"/>
              </a:rPr>
              <a:t>  or scan the QR code on the flyer</a:t>
            </a:r>
            <a:r>
              <a:rPr lang="en-GB" sz="2000">
                <a:latin typeface="Arial"/>
                <a:ea typeface="Calibri"/>
                <a:cs typeface="Calibri"/>
              </a:rPr>
              <a:t> </a:t>
            </a:r>
          </a:p>
        </p:txBody>
      </p:sp>
      <p:sp>
        <p:nvSpPr>
          <p:cNvPr id="11" name="TextBox 10">
            <a:extLst>
              <a:ext uri="{FF2B5EF4-FFF2-40B4-BE49-F238E27FC236}">
                <a16:creationId xmlns:a16="http://schemas.microsoft.com/office/drawing/2014/main" id="{26300863-F2F6-3BC6-CC1E-9D56EE3E15C8}"/>
              </a:ext>
            </a:extLst>
          </p:cNvPr>
          <p:cNvSpPr txBox="1"/>
          <p:nvPr/>
        </p:nvSpPr>
        <p:spPr>
          <a:xfrm>
            <a:off x="4667926" y="1568309"/>
            <a:ext cx="28459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446992"/>
                </a:solidFill>
                <a:latin typeface="Arial"/>
                <a:cs typeface="Arial"/>
              </a:rPr>
              <a:t>For a brief EP assessment email Kate: </a:t>
            </a:r>
            <a:r>
              <a:rPr lang="en-GB" sz="2000" err="1">
                <a:solidFill>
                  <a:srgbClr val="FF0066"/>
                </a:solidFill>
                <a:latin typeface="Arial"/>
                <a:cs typeface="Arial"/>
              </a:rPr>
              <a:t>kate.payne</a:t>
            </a:r>
            <a:r>
              <a:rPr lang="en-GB" sz="2000">
                <a:solidFill>
                  <a:srgbClr val="FF0066"/>
                </a:solidFill>
                <a:latin typeface="Arial"/>
                <a:cs typeface="Arial"/>
                <a:hlinkClick r:id="rId4">
                  <a:extLst>
                    <a:ext uri="{A12FA001-AC4F-418D-AE19-62706E023703}">
                      <ahyp:hlinkClr xmlns:ahyp="http://schemas.microsoft.com/office/drawing/2018/hyperlinkcolor" val="tx"/>
                    </a:ext>
                  </a:extLst>
                </a:hlinkClick>
              </a:rPr>
              <a:t>@cognus.org.uk</a:t>
            </a:r>
            <a:r>
              <a:rPr lang="en-GB" sz="2000">
                <a:solidFill>
                  <a:srgbClr val="446992"/>
                </a:solidFill>
                <a:latin typeface="Arial"/>
                <a:cs typeface="Arial"/>
              </a:rPr>
              <a:t> or scan the QR code on the EP flyer</a:t>
            </a:r>
            <a:r>
              <a:rPr lang="en-GB" sz="2000">
                <a:latin typeface="Arial"/>
                <a:cs typeface="Arial"/>
              </a:rPr>
              <a:t> </a:t>
            </a:r>
            <a:endParaRPr lang="en-US"/>
          </a:p>
        </p:txBody>
      </p:sp>
    </p:spTree>
    <p:extLst>
      <p:ext uri="{BB962C8B-B14F-4D97-AF65-F5344CB8AC3E}">
        <p14:creationId xmlns:p14="http://schemas.microsoft.com/office/powerpoint/2010/main" val="281981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CCD47-1961-57EA-79B5-F7ACEE66F420}"/>
              </a:ext>
            </a:extLst>
          </p:cNvPr>
          <p:cNvSpPr>
            <a:spLocks noGrp="1"/>
          </p:cNvSpPr>
          <p:nvPr>
            <p:ph sz="half" idx="1"/>
          </p:nvPr>
        </p:nvSpPr>
        <p:spPr/>
        <p:txBody>
          <a:bodyPr vert="horz" lIns="91440" tIns="45720" rIns="91440" bIns="45720" rtlCol="0" anchor="t">
            <a:normAutofit/>
          </a:bodyPr>
          <a:lstStyle/>
          <a:p>
            <a:r>
              <a:rPr lang="en-GB" sz="1100">
                <a:solidFill>
                  <a:srgbClr val="FFFFFF"/>
                </a:solidFill>
                <a:latin typeface="Nunito"/>
              </a:rPr>
              <a:t>David D'Souza</a:t>
            </a:r>
            <a:endParaRPr lang="en-GB">
              <a:solidFill>
                <a:srgbClr val="000000"/>
              </a:solidFill>
              <a:latin typeface="Calibri"/>
              <a:ea typeface="Calibri"/>
              <a:cs typeface="Calibri"/>
            </a:endParaRPr>
          </a:p>
        </p:txBody>
      </p:sp>
      <p:sp>
        <p:nvSpPr>
          <p:cNvPr id="5" name="Footer Placeholder 4">
            <a:extLst>
              <a:ext uri="{FF2B5EF4-FFF2-40B4-BE49-F238E27FC236}">
                <a16:creationId xmlns:a16="http://schemas.microsoft.com/office/drawing/2014/main" id="{D77AA9D8-B0BE-370F-5DB9-CA7164E7A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8B23D-1D43-168A-18A8-B9C133B62D08}"/>
              </a:ext>
            </a:extLst>
          </p:cNvPr>
          <p:cNvSpPr>
            <a:spLocks noGrp="1"/>
          </p:cNvSpPr>
          <p:nvPr>
            <p:ph type="sldNum" sz="quarter" idx="12"/>
          </p:nvPr>
        </p:nvSpPr>
        <p:spPr/>
        <p:txBody>
          <a:bodyPr/>
          <a:lstStyle/>
          <a:p>
            <a:fld id="{47FEACEE-25B4-4A2D-B147-27296E36371D}" type="slidenum">
              <a:rPr lang="en-US" altLang="zh-CN" smtClean="0"/>
              <a:pPr/>
              <a:t>24</a:t>
            </a:fld>
            <a:endParaRPr lang="en-US" altLang="zh-CN"/>
          </a:p>
        </p:txBody>
      </p:sp>
      <p:pic>
        <p:nvPicPr>
          <p:cNvPr id="7" name="Picture 6" descr="A poster of a person and person&#10;&#10;AI-generated content may be incorrect.">
            <a:extLst>
              <a:ext uri="{FF2B5EF4-FFF2-40B4-BE49-F238E27FC236}">
                <a16:creationId xmlns:a16="http://schemas.microsoft.com/office/drawing/2014/main" id="{ADEBFEF2-53E5-69A9-FA6C-2D234B1B5D39}"/>
              </a:ext>
            </a:extLst>
          </p:cNvPr>
          <p:cNvPicPr>
            <a:picLocks noChangeAspect="1"/>
          </p:cNvPicPr>
          <p:nvPr/>
        </p:nvPicPr>
        <p:blipFill>
          <a:blip r:embed="rId3"/>
          <a:stretch>
            <a:fillRect/>
          </a:stretch>
        </p:blipFill>
        <p:spPr>
          <a:xfrm>
            <a:off x="220800" y="201448"/>
            <a:ext cx="4568331" cy="6455104"/>
          </a:xfrm>
          <a:prstGeom prst="rect">
            <a:avLst/>
          </a:prstGeom>
        </p:spPr>
      </p:pic>
      <p:sp>
        <p:nvSpPr>
          <p:cNvPr id="4" name="TextBox 3">
            <a:extLst>
              <a:ext uri="{FF2B5EF4-FFF2-40B4-BE49-F238E27FC236}">
                <a16:creationId xmlns:a16="http://schemas.microsoft.com/office/drawing/2014/main" id="{DCC3D2F0-8B28-5EA3-9D54-D2F04EA119F7}"/>
              </a:ext>
            </a:extLst>
          </p:cNvPr>
          <p:cNvSpPr txBox="1"/>
          <p:nvPr/>
        </p:nvSpPr>
        <p:spPr>
          <a:xfrm>
            <a:off x="5286362" y="549401"/>
            <a:ext cx="66339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1">
                    <a:lumMod val="75000"/>
                  </a:schemeClr>
                </a:solidFill>
                <a:latin typeface="Arial"/>
                <a:ea typeface="Calibri"/>
                <a:cs typeface="Calibri"/>
              </a:rPr>
              <a:t>Extended Duties Information, Guidance and Support</a:t>
            </a:r>
            <a:endParaRPr lang="en-GB" sz="2000" b="1">
              <a:solidFill>
                <a:schemeClr val="accent1">
                  <a:lumMod val="75000"/>
                </a:schemeClr>
              </a:solidFill>
              <a:latin typeface="Arial"/>
              <a:cs typeface="Arial"/>
            </a:endParaRPr>
          </a:p>
        </p:txBody>
      </p:sp>
      <p:sp>
        <p:nvSpPr>
          <p:cNvPr id="9" name="TextBox 8">
            <a:extLst>
              <a:ext uri="{FF2B5EF4-FFF2-40B4-BE49-F238E27FC236}">
                <a16:creationId xmlns:a16="http://schemas.microsoft.com/office/drawing/2014/main" id="{CF7DDBC1-4BD0-78CE-BA01-D051098BC3C3}"/>
              </a:ext>
            </a:extLst>
          </p:cNvPr>
          <p:cNvSpPr txBox="1"/>
          <p:nvPr/>
        </p:nvSpPr>
        <p:spPr>
          <a:xfrm>
            <a:off x="5155209" y="1306134"/>
            <a:ext cx="643856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a:ea typeface="Calibri"/>
                <a:cs typeface="Calibri"/>
              </a:rPr>
              <a:t>Advice and support</a:t>
            </a:r>
            <a:r>
              <a:rPr lang="en-GB">
                <a:latin typeface="Arial"/>
                <a:ea typeface="Calibri"/>
                <a:cs typeface="Calibri"/>
              </a:rPr>
              <a:t> for schools and social workers working with young people under our remit:</a:t>
            </a:r>
          </a:p>
          <a:p>
            <a:endParaRPr lang="en-GB">
              <a:latin typeface="Arial"/>
              <a:ea typeface="Calibri"/>
              <a:cs typeface="Calibri"/>
            </a:endParaRPr>
          </a:p>
          <a:p>
            <a:pPr marL="285750" indent="-285750">
              <a:buFont typeface="Arial" panose="020B0604020202020204" pitchFamily="34" charset="0"/>
              <a:buChar char="•"/>
            </a:pPr>
            <a:r>
              <a:rPr lang="en-GB">
                <a:latin typeface="Arial"/>
                <a:ea typeface="Calibri"/>
                <a:cs typeface="Calibri"/>
              </a:rPr>
              <a:t>Children on a Child in Need plan (</a:t>
            </a:r>
            <a:r>
              <a:rPr lang="en-GB" err="1">
                <a:latin typeface="Arial"/>
                <a:ea typeface="Calibri"/>
                <a:cs typeface="Calibri"/>
              </a:rPr>
              <a:t>CiN</a:t>
            </a:r>
            <a:r>
              <a:rPr lang="en-GB">
                <a:latin typeface="Arial"/>
                <a:ea typeface="Calibri"/>
                <a:cs typeface="Calibri"/>
              </a:rPr>
              <a:t>)</a:t>
            </a:r>
          </a:p>
          <a:p>
            <a:pPr marL="285750" indent="-285750">
              <a:buFont typeface="Arial" panose="020B0604020202020204" pitchFamily="34" charset="0"/>
              <a:buChar char="•"/>
            </a:pPr>
            <a:r>
              <a:rPr lang="en-GB">
                <a:latin typeface="Arial"/>
                <a:ea typeface="Calibri"/>
                <a:cs typeface="Calibri"/>
              </a:rPr>
              <a:t>Children on a Child Protection plan (CPP)</a:t>
            </a:r>
          </a:p>
          <a:p>
            <a:pPr marL="285750" indent="-285750">
              <a:buFont typeface="Arial" panose="020B0604020202020204" pitchFamily="34" charset="0"/>
              <a:buChar char="•"/>
            </a:pPr>
            <a:r>
              <a:rPr lang="en-GB">
                <a:latin typeface="Arial"/>
                <a:ea typeface="Calibri"/>
                <a:cs typeface="Calibri"/>
              </a:rPr>
              <a:t>Previous Child Looked After (PCLA)</a:t>
            </a:r>
          </a:p>
          <a:p>
            <a:pPr marL="285750" indent="-285750">
              <a:buFont typeface="Arial" panose="020B0604020202020204" pitchFamily="34" charset="0"/>
              <a:buChar char="•"/>
            </a:pPr>
            <a:r>
              <a:rPr lang="en-GB">
                <a:latin typeface="Arial"/>
                <a:ea typeface="Calibri"/>
                <a:cs typeface="Calibri"/>
              </a:rPr>
              <a:t>Kinship &amp; Special Guardians (SGO)</a:t>
            </a:r>
          </a:p>
          <a:p>
            <a:pPr marL="285750" indent="-285750">
              <a:buFont typeface="Arial" panose="020B0604020202020204" pitchFamily="34" charset="0"/>
              <a:buChar char="•"/>
            </a:pPr>
            <a:r>
              <a:rPr lang="en-GB">
                <a:latin typeface="Arial"/>
                <a:ea typeface="Calibri"/>
                <a:cs typeface="Calibri"/>
              </a:rPr>
              <a:t>Children who had a social worker in the last 6 years  </a:t>
            </a:r>
          </a:p>
          <a:p>
            <a:r>
              <a:rPr lang="en-GB">
                <a:latin typeface="Arial"/>
                <a:ea typeface="Calibri"/>
                <a:cs typeface="Calibri"/>
              </a:rPr>
              <a:t>    (ever 6 CWSW)</a:t>
            </a:r>
          </a:p>
          <a:p>
            <a:endParaRPr lang="en-GB">
              <a:latin typeface="Arial"/>
              <a:ea typeface="Calibri"/>
              <a:cs typeface="Calibri"/>
            </a:endParaRPr>
          </a:p>
          <a:p>
            <a:r>
              <a:rPr lang="en-GB">
                <a:latin typeface="Arial"/>
                <a:ea typeface="Calibri"/>
                <a:cs typeface="Calibri"/>
              </a:rPr>
              <a:t>Contact Hannah at </a:t>
            </a:r>
            <a:r>
              <a:rPr lang="en-GB">
                <a:latin typeface="Arial"/>
                <a:ea typeface="Calibri"/>
                <a:cs typeface="Calibri"/>
                <a:hlinkClick r:id="rId4"/>
              </a:rPr>
              <a:t>Hannah.miles@cognus.org.uk</a:t>
            </a:r>
            <a:r>
              <a:rPr lang="en-GB">
                <a:latin typeface="Arial"/>
                <a:ea typeface="Calibri"/>
                <a:cs typeface="Calibri"/>
              </a:rPr>
              <a:t> </a:t>
            </a:r>
          </a:p>
          <a:p>
            <a:endParaRPr lang="en-GB">
              <a:latin typeface="Arial"/>
              <a:ea typeface="Calibri"/>
              <a:cs typeface="Calibri"/>
            </a:endParaRPr>
          </a:p>
          <a:p>
            <a:r>
              <a:rPr lang="en-GB" b="1">
                <a:latin typeface="Arial"/>
                <a:ea typeface="Calibri"/>
                <a:cs typeface="Calibri"/>
              </a:rPr>
              <a:t>Virtual School Consultations </a:t>
            </a:r>
            <a:endParaRPr lang="en-GB" b="1">
              <a:latin typeface="Arial"/>
              <a:ea typeface="+mn-lt"/>
              <a:cs typeface="+mn-lt"/>
            </a:endParaRPr>
          </a:p>
          <a:p>
            <a:r>
              <a:rPr lang="en-GB">
                <a:latin typeface="Arial"/>
                <a:ea typeface="+mn-lt"/>
                <a:cs typeface="+mn-lt"/>
                <a:hlinkClick r:id="rId5"/>
              </a:rPr>
              <a:t>Book a consultation – Cognus</a:t>
            </a:r>
            <a:endParaRPr lang="en-GB">
              <a:latin typeface="Arial"/>
              <a:ea typeface="Calibri"/>
              <a:cs typeface="Calibri"/>
            </a:endParaRPr>
          </a:p>
        </p:txBody>
      </p:sp>
    </p:spTree>
    <p:extLst>
      <p:ext uri="{BB962C8B-B14F-4D97-AF65-F5344CB8AC3E}">
        <p14:creationId xmlns:p14="http://schemas.microsoft.com/office/powerpoint/2010/main" val="30569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gnifying glass and question mark">
            <a:extLst>
              <a:ext uri="{FF2B5EF4-FFF2-40B4-BE49-F238E27FC236}">
                <a16:creationId xmlns:a16="http://schemas.microsoft.com/office/drawing/2014/main" id="{067D39DD-AD43-47A3-1162-514B9F1F3C4B}"/>
              </a:ext>
            </a:extLst>
          </p:cNvPr>
          <p:cNvPicPr>
            <a:picLocks noChangeAspect="1"/>
          </p:cNvPicPr>
          <p:nvPr/>
        </p:nvPicPr>
        <p:blipFill>
          <a:blip r:embed="rId2"/>
          <a:srcRect l="9616" t="9091" r="25747"/>
          <a:stretch>
            <a:fillRect/>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A91DD-7500-DE2B-8013-58036A745782}"/>
              </a:ext>
            </a:extLst>
          </p:cNvPr>
          <p:cNvSpPr>
            <a:spLocks noGrp="1"/>
          </p:cNvSpPr>
          <p:nvPr>
            <p:ph type="title"/>
          </p:nvPr>
        </p:nvSpPr>
        <p:spPr>
          <a:xfrm>
            <a:off x="477981" y="1122363"/>
            <a:ext cx="4023360" cy="888871"/>
          </a:xfrm>
        </p:spPr>
        <p:txBody>
          <a:bodyPr vert="horz" lIns="91440" tIns="45720" rIns="91440" bIns="45720" rtlCol="0" anchor="b">
            <a:normAutofit/>
          </a:bodyPr>
          <a:lstStyle/>
          <a:p>
            <a:r>
              <a:rPr lang="en-US" sz="4800" b="1">
                <a:solidFill>
                  <a:schemeClr val="accent1">
                    <a:lumMod val="75000"/>
                  </a:schemeClr>
                </a:solidFill>
              </a:rPr>
              <a:t>Questions?</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C77BFA-9D99-44EB-2946-44E0E5B92415}"/>
              </a:ext>
            </a:extLst>
          </p:cNvPr>
          <p:cNvSpPr>
            <a:spLocks noGrp="1"/>
          </p:cNvSpPr>
          <p:nvPr>
            <p:ph type="sldNum" sz="quarter" idx="53"/>
          </p:nvPr>
        </p:nvSpPr>
        <p:spPr>
          <a:xfrm>
            <a:off x="8970819" y="6356350"/>
            <a:ext cx="2743200" cy="365125"/>
          </a:xfrm>
        </p:spPr>
        <p:txBody>
          <a:bodyPr vert="horz" lIns="91440" tIns="45720" rIns="91440" bIns="45720" rtlCol="0" anchor="ctr">
            <a:normAutofit/>
          </a:bodyPr>
          <a:lstStyle/>
          <a:p>
            <a:pPr>
              <a:spcAft>
                <a:spcPts val="600"/>
              </a:spcAft>
              <a:defRPr/>
            </a:pPr>
            <a:fld id="{47FEACEE-25B4-4A2D-B147-27296E36371D}" type="slidenum">
              <a:rPr lang="en-US" altLang="zh-CN">
                <a:solidFill>
                  <a:schemeClr val="bg1"/>
                </a:solidFill>
                <a:latin typeface="Calibri" panose="020F0502020204030204"/>
              </a:rPr>
              <a:pPr>
                <a:spcAft>
                  <a:spcPts val="600"/>
                </a:spcAft>
                <a:defRPr/>
              </a:pPr>
              <a:t>25</a:t>
            </a:fld>
            <a:endParaRPr lang="en-US" altLang="zh-CN">
              <a:solidFill>
                <a:schemeClr val="bg1"/>
              </a:solidFill>
              <a:latin typeface="Calibri" panose="020F0502020204030204"/>
            </a:endParaRPr>
          </a:p>
        </p:txBody>
      </p:sp>
    </p:spTree>
    <p:extLst>
      <p:ext uri="{BB962C8B-B14F-4D97-AF65-F5344CB8AC3E}">
        <p14:creationId xmlns:p14="http://schemas.microsoft.com/office/powerpoint/2010/main" val="4141179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F054AC-857D-7360-AB5B-3CC2CCF7CA73}"/>
              </a:ext>
            </a:extLst>
          </p:cNvPr>
          <p:cNvSpPr>
            <a:spLocks noGrp="1"/>
          </p:cNvSpPr>
          <p:nvPr>
            <p:ph type="title"/>
          </p:nvPr>
        </p:nvSpPr>
        <p:spPr>
          <a:xfrm>
            <a:off x="841248" y="256032"/>
            <a:ext cx="10506456" cy="1014984"/>
          </a:xfrm>
        </p:spPr>
        <p:txBody>
          <a:bodyPr anchor="b">
            <a:normAutofit/>
          </a:bodyPr>
          <a:lstStyle/>
          <a:p>
            <a:r>
              <a:rPr lang="en-US" b="1">
                <a:latin typeface="Calibri"/>
                <a:ea typeface="等线 Light"/>
                <a:cs typeface="Calibri"/>
              </a:rPr>
              <a:t>Key objectives for today's session</a:t>
            </a:r>
            <a:endParaRPr lang="en-GB"/>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Footer Placeholder 3">
            <a:extLst>
              <a:ext uri="{FF2B5EF4-FFF2-40B4-BE49-F238E27FC236}">
                <a16:creationId xmlns:a16="http://schemas.microsoft.com/office/drawing/2014/main" id="{6B83A8DF-F098-9831-B2DA-8BF6F9D2FD4F}"/>
              </a:ext>
            </a:extLst>
          </p:cNvPr>
          <p:cNvSpPr>
            <a:spLocks noGrp="1"/>
          </p:cNvSpPr>
          <p:nvPr>
            <p:ph type="ftr" sz="quarter" idx="11"/>
          </p:nvPr>
        </p:nvSpPr>
        <p:spPr>
          <a:xfrm>
            <a:off x="4038600" y="6356350"/>
            <a:ext cx="4114800" cy="365125"/>
          </a:xfrm>
        </p:spPr>
        <p:txBody>
          <a:bodyPr>
            <a:normAutofit/>
          </a:bodyPr>
          <a:lstStyle/>
          <a:p>
            <a:pPr>
              <a:spcAft>
                <a:spcPts val="600"/>
              </a:spcAft>
            </a:pPr>
            <a:endParaRPr 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1F43902-D8D5-6C90-F5C1-49B77BF08F96}"/>
              </a:ext>
            </a:extLst>
          </p:cNvPr>
          <p:cNvSpPr>
            <a:spLocks noGrp="1"/>
          </p:cNvSpPr>
          <p:nvPr>
            <p:ph type="sldNum" sz="quarter" idx="12"/>
          </p:nvPr>
        </p:nvSpPr>
        <p:spPr>
          <a:xfrm>
            <a:off x="8873254" y="6356350"/>
            <a:ext cx="2477498" cy="365125"/>
          </a:xfrm>
        </p:spPr>
        <p:txBody>
          <a:bodyPr>
            <a:normAutofit/>
          </a:bodyPr>
          <a:lstStyle/>
          <a:p>
            <a:pPr>
              <a:spcAft>
                <a:spcPts val="600"/>
              </a:spcAft>
            </a:pPr>
            <a:fld id="{47FEACEE-25B4-4A2D-B147-27296E36371D}" type="slidenum">
              <a:rPr lang="en-US" altLang="zh-CN">
                <a:solidFill>
                  <a:schemeClr val="tx1">
                    <a:lumMod val="50000"/>
                    <a:lumOff val="50000"/>
                  </a:schemeClr>
                </a:solidFill>
              </a:rPr>
              <a:pPr>
                <a:spcAft>
                  <a:spcPts val="600"/>
                </a:spcAft>
              </a:pPr>
              <a:t>3</a:t>
            </a:fld>
            <a:endParaRPr lang="en-US" altLang="zh-CN">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5E2483B7-FD8E-FBA4-8487-E0AA792212AD}"/>
              </a:ext>
            </a:extLst>
          </p:cNvPr>
          <p:cNvGraphicFramePr>
            <a:graphicFrameLocks noGrp="1"/>
          </p:cNvGraphicFramePr>
          <p:nvPr>
            <p:ph idx="1"/>
            <p:extLst>
              <p:ext uri="{D42A27DB-BD31-4B8C-83A1-F6EECF244321}">
                <p14:modId xmlns:p14="http://schemas.microsoft.com/office/powerpoint/2010/main" val="199298972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673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C60010-0E27-6BC8-569A-6E51BDAB8AE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48E05-BC0F-4524-D61E-BF6FCAAD7FF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a:t>Part 1: an overview of BSF</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4D4D01-6A7B-ABA4-FBB4-C62F7B349BBA}"/>
              </a:ext>
            </a:extLst>
          </p:cNvPr>
          <p:cNvSpPr>
            <a:spLocks noGrp="1"/>
          </p:cNvSpPr>
          <p:nvPr>
            <p:ph sz="half" idx="1"/>
          </p:nvPr>
        </p:nvSpPr>
        <p:spPr>
          <a:xfrm>
            <a:off x="640080" y="2872899"/>
            <a:ext cx="4454434" cy="3320668"/>
          </a:xfrm>
        </p:spPr>
        <p:txBody>
          <a:bodyPr vert="horz" lIns="91440" tIns="45720" rIns="91440" bIns="45720" rtlCol="0">
            <a:normAutofit/>
          </a:bodyPr>
          <a:lstStyle/>
          <a:p>
            <a:r>
              <a:rPr lang="en-US" sz="2000"/>
              <a:t>Aims of Building Stronger Foundations</a:t>
            </a:r>
          </a:p>
          <a:p>
            <a:r>
              <a:rPr lang="en-US" sz="2000"/>
              <a:t>Participating schools</a:t>
            </a:r>
          </a:p>
          <a:p>
            <a:r>
              <a:rPr lang="en-US" sz="2000"/>
              <a:t>Key aspects of the </a:t>
            </a:r>
            <a:r>
              <a:rPr lang="en-US" sz="2000" err="1"/>
              <a:t>programme</a:t>
            </a:r>
            <a:endParaRPr lang="en-US" sz="2000"/>
          </a:p>
          <a:p>
            <a:r>
              <a:rPr lang="en-US" sz="2000"/>
              <a:t>Benefits and impact </a:t>
            </a:r>
          </a:p>
          <a:p>
            <a:r>
              <a:rPr lang="en-US" sz="2000"/>
              <a:t>What’s involved</a:t>
            </a:r>
          </a:p>
          <a:p>
            <a:r>
              <a:rPr lang="en-US" sz="2000"/>
              <a:t>The Attachment &amp; Research Community (ARC) and award pathways</a:t>
            </a:r>
          </a:p>
          <a:p>
            <a:endParaRPr lang="en-US" sz="2000"/>
          </a:p>
        </p:txBody>
      </p:sp>
      <p:pic>
        <p:nvPicPr>
          <p:cNvPr id="7" name="Picture 6" descr="People working on ideas">
            <a:extLst>
              <a:ext uri="{FF2B5EF4-FFF2-40B4-BE49-F238E27FC236}">
                <a16:creationId xmlns:a16="http://schemas.microsoft.com/office/drawing/2014/main" id="{ED498E7D-5A95-1DEA-F6F3-D0CE199A62A6}"/>
              </a:ext>
            </a:extLst>
          </p:cNvPr>
          <p:cNvPicPr>
            <a:picLocks noChangeAspect="1"/>
          </p:cNvPicPr>
          <p:nvPr/>
        </p:nvPicPr>
        <p:blipFill>
          <a:blip r:embed="rId2"/>
          <a:srcRect l="13061" r="21242"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CA49AAF5-6109-D027-2A76-4D653CC43DAB}"/>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Presentation title</a:t>
            </a:r>
          </a:p>
        </p:txBody>
      </p:sp>
      <p:sp>
        <p:nvSpPr>
          <p:cNvPr id="6" name="Slide Number Placeholder 5">
            <a:extLst>
              <a:ext uri="{FF2B5EF4-FFF2-40B4-BE49-F238E27FC236}">
                <a16:creationId xmlns:a16="http://schemas.microsoft.com/office/drawing/2014/main" id="{3559AAAF-C21B-7E2C-674F-7C08626B9AD0}"/>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47FEACEE-25B4-4A2D-B147-27296E36371D}" type="slidenum">
              <a:rPr lang="en-US" altLang="zh-CN">
                <a:solidFill>
                  <a:srgbClr val="FFFFFF"/>
                </a:solidFill>
                <a:latin typeface="Calibri" panose="020F0502020204030204"/>
              </a:rPr>
              <a:pPr>
                <a:spcAft>
                  <a:spcPts val="600"/>
                </a:spcAft>
                <a:defRPr/>
              </a:pPr>
              <a:t>4</a:t>
            </a:fld>
            <a:endParaRPr lang="en-US" altLang="zh-CN">
              <a:solidFill>
                <a:srgbClr val="FFFFFF"/>
              </a:solidFill>
              <a:latin typeface="Calibri" panose="020F0502020204030204"/>
            </a:endParaRPr>
          </a:p>
        </p:txBody>
      </p:sp>
    </p:spTree>
    <p:extLst>
      <p:ext uri="{BB962C8B-B14F-4D97-AF65-F5344CB8AC3E}">
        <p14:creationId xmlns:p14="http://schemas.microsoft.com/office/powerpoint/2010/main" val="2656413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F6847E-7C63-1F08-1EBD-42B2F941AAAE}"/>
              </a:ext>
            </a:extLst>
          </p:cNvPr>
          <p:cNvSpPr>
            <a:spLocks noGrp="1"/>
          </p:cNvSpPr>
          <p:nvPr>
            <p:ph type="title"/>
          </p:nvPr>
        </p:nvSpPr>
        <p:spPr>
          <a:xfrm>
            <a:off x="838196" y="978408"/>
            <a:ext cx="6007608" cy="1106424"/>
          </a:xfrm>
        </p:spPr>
        <p:txBody>
          <a:bodyPr vert="horz" lIns="91440" tIns="45720" rIns="91440" bIns="45720" rtlCol="0" anchor="ctr">
            <a:normAutofit/>
          </a:bodyPr>
          <a:lstStyle/>
          <a:p>
            <a:r>
              <a:rPr lang="en-US" sz="2800" b="1"/>
              <a:t>Building Stronger Foundations (BSF)</a:t>
            </a:r>
          </a:p>
        </p:txBody>
      </p:sp>
      <p:sp>
        <p:nvSpPr>
          <p:cNvPr id="17" name="Rectangle 16">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F924A71-4642-D28E-681C-79402FFDC2A6}"/>
              </a:ext>
            </a:extLst>
          </p:cNvPr>
          <p:cNvSpPr>
            <a:spLocks noGrp="1"/>
          </p:cNvSpPr>
          <p:nvPr>
            <p:ph sz="half" idx="2"/>
          </p:nvPr>
        </p:nvSpPr>
        <p:spPr>
          <a:xfrm>
            <a:off x="841244" y="2359152"/>
            <a:ext cx="6007608" cy="3429000"/>
          </a:xfrm>
        </p:spPr>
        <p:txBody>
          <a:bodyPr vert="horz" lIns="91440" tIns="45720" rIns="91440" bIns="45720" rtlCol="0">
            <a:normAutofit fontScale="85000" lnSpcReduction="10000"/>
          </a:bodyPr>
          <a:lstStyle/>
          <a:p>
            <a:endParaRPr lang="en-US" sz="1900">
              <a:highlight>
                <a:srgbClr val="FFFFFF"/>
              </a:highlight>
            </a:endParaRPr>
          </a:p>
          <a:p>
            <a:pPr marL="0" indent="0" algn="just">
              <a:buNone/>
            </a:pPr>
            <a:r>
              <a:rPr lang="en-US" sz="1900">
                <a:highlight>
                  <a:srgbClr val="FFFFFF"/>
                </a:highlight>
              </a:rPr>
              <a:t>A </a:t>
            </a:r>
            <a:r>
              <a:rPr lang="en-US" sz="1900" err="1">
                <a:highlight>
                  <a:srgbClr val="FFFFFF"/>
                </a:highlight>
              </a:rPr>
              <a:t>programme</a:t>
            </a:r>
            <a:r>
              <a:rPr lang="en-US" sz="1900">
                <a:highlight>
                  <a:srgbClr val="FFFFFF"/>
                </a:highlight>
              </a:rPr>
              <a:t> designed by Sutton Virtual School that supports schools to extend and embed inclusive, whole‑school relational approaches. The </a:t>
            </a:r>
            <a:r>
              <a:rPr lang="en-US" sz="1900" err="1">
                <a:highlight>
                  <a:srgbClr val="FFFFFF"/>
                </a:highlight>
              </a:rPr>
              <a:t>programme</a:t>
            </a:r>
            <a:r>
              <a:rPr lang="en-US" sz="1900">
                <a:highlight>
                  <a:srgbClr val="FFFFFF"/>
                </a:highlight>
              </a:rPr>
              <a:t> is built to offer flexibility so that it’s tailored to </a:t>
            </a:r>
            <a:r>
              <a:rPr lang="en-US" sz="1900" i="1">
                <a:highlight>
                  <a:srgbClr val="FFFFFF"/>
                </a:highlight>
              </a:rPr>
              <a:t>your </a:t>
            </a:r>
            <a:r>
              <a:rPr lang="en-US" sz="1900">
                <a:highlight>
                  <a:srgbClr val="FFFFFF"/>
                </a:highlight>
              </a:rPr>
              <a:t>school.</a:t>
            </a:r>
          </a:p>
          <a:p>
            <a:pPr marL="0" indent="0">
              <a:buNone/>
            </a:pPr>
            <a:endParaRPr lang="en-US" sz="1900">
              <a:highlight>
                <a:srgbClr val="FFFFFF"/>
              </a:highlight>
            </a:endParaRPr>
          </a:p>
          <a:p>
            <a:r>
              <a:rPr lang="en-US" sz="1900">
                <a:highlight>
                  <a:srgbClr val="FFFFFF"/>
                </a:highlight>
              </a:rPr>
              <a:t>Builds consistently strong staff–pupil relationships at all levels</a:t>
            </a:r>
            <a:endParaRPr lang="en-US" sz="1900"/>
          </a:p>
          <a:p>
            <a:r>
              <a:rPr lang="en-US" sz="1900">
                <a:highlight>
                  <a:srgbClr val="FFFFFF"/>
                </a:highlight>
              </a:rPr>
              <a:t>Provides practical, evidence‑based relational strategies</a:t>
            </a:r>
            <a:endParaRPr lang="en-US" sz="1900"/>
          </a:p>
          <a:p>
            <a:r>
              <a:rPr lang="en-US" sz="1900">
                <a:highlight>
                  <a:srgbClr val="FFFFFF"/>
                </a:highlight>
              </a:rPr>
              <a:t>Improves outcomes and strengthens school culture and systems</a:t>
            </a:r>
            <a:endParaRPr lang="en-US" sz="1900"/>
          </a:p>
          <a:p>
            <a:r>
              <a:rPr lang="en-US" sz="1900">
                <a:highlight>
                  <a:srgbClr val="FFFFFF"/>
                </a:highlight>
              </a:rPr>
              <a:t>Supports belonging and effective responses to dysregulation</a:t>
            </a:r>
          </a:p>
          <a:p>
            <a:r>
              <a:rPr lang="en-US" sz="1900">
                <a:highlight>
                  <a:srgbClr val="FFFFFF"/>
                </a:highlight>
              </a:rPr>
              <a:t>Provides evidence of working in partnership to promote inclusion</a:t>
            </a:r>
            <a:endParaRPr lang="en-US" sz="1900"/>
          </a:p>
          <a:p>
            <a:pPr marL="0"/>
            <a:endParaRPr lang="en-US" sz="1900">
              <a:highlight>
                <a:srgbClr val="FFFFFF"/>
              </a:highlight>
            </a:endParaRPr>
          </a:p>
        </p:txBody>
      </p:sp>
      <p:pic>
        <p:nvPicPr>
          <p:cNvPr id="8" name="Picture 558621834" descr="A close-up of a logo&#10;&#10;AI-generated content may be incorrect.">
            <a:extLst>
              <a:ext uri="{FF2B5EF4-FFF2-40B4-BE49-F238E27FC236}">
                <a16:creationId xmlns:a16="http://schemas.microsoft.com/office/drawing/2014/main" id="{A7BAE582-00D9-40F5-5DB2-A3280D1F73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960" y="1298427"/>
            <a:ext cx="4233672" cy="13221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children looking down&#10;&#10;AI-generated content may be incorrect.">
            <a:extLst>
              <a:ext uri="{FF2B5EF4-FFF2-40B4-BE49-F238E27FC236}">
                <a16:creationId xmlns:a16="http://schemas.microsoft.com/office/drawing/2014/main" id="{C24094FA-C6C8-920A-CF6E-FB041F855289}"/>
              </a:ext>
            </a:extLst>
          </p:cNvPr>
          <p:cNvPicPr>
            <a:picLocks noChangeAspect="1"/>
          </p:cNvPicPr>
          <p:nvPr/>
        </p:nvPicPr>
        <p:blipFill>
          <a:blip r:embed="rId4"/>
          <a:srcRect l="6632" r="13881" b="-1"/>
          <a:stretch>
            <a:fillRect/>
          </a:stretch>
        </p:blipFill>
        <p:spPr>
          <a:xfrm>
            <a:off x="8148154" y="3136392"/>
            <a:ext cx="3157729" cy="2651760"/>
          </a:xfrm>
          <a:prstGeom prst="rect">
            <a:avLst/>
          </a:prstGeom>
          <a:noFill/>
        </p:spPr>
      </p:pic>
      <p:sp>
        <p:nvSpPr>
          <p:cNvPr id="5" name="Slide Number Placeholder 4">
            <a:extLst>
              <a:ext uri="{FF2B5EF4-FFF2-40B4-BE49-F238E27FC236}">
                <a16:creationId xmlns:a16="http://schemas.microsoft.com/office/drawing/2014/main" id="{DB44FD38-56C5-8A43-F702-FD03D5899E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FEACEE-25B4-4A2D-B147-27296E36371D}" type="slidenum">
              <a:rPr lang="en-US" altLang="zh-CN">
                <a:solidFill>
                  <a:schemeClr val="tx1">
                    <a:lumMod val="50000"/>
                    <a:lumOff val="50000"/>
                  </a:schemeClr>
                </a:solidFill>
              </a:rPr>
              <a:pPr>
                <a:spcAft>
                  <a:spcPts val="600"/>
                </a:spcAft>
              </a:pPr>
              <a:t>5</a:t>
            </a:fld>
            <a:endParaRPr lang="en-US" altLang="zh-CN">
              <a:solidFill>
                <a:schemeClr val="tx1">
                  <a:lumMod val="50000"/>
                  <a:lumOff val="50000"/>
                </a:schemeClr>
              </a:solidFill>
            </a:endParaRPr>
          </a:p>
        </p:txBody>
      </p:sp>
    </p:spTree>
    <p:extLst>
      <p:ext uri="{BB962C8B-B14F-4D97-AF65-F5344CB8AC3E}">
        <p14:creationId xmlns:p14="http://schemas.microsoft.com/office/powerpoint/2010/main" val="4006334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4935-7F95-3303-DC61-96DD4B85BE46}"/>
              </a:ext>
            </a:extLst>
          </p:cNvPr>
          <p:cNvSpPr>
            <a:spLocks noGrp="1"/>
          </p:cNvSpPr>
          <p:nvPr>
            <p:ph type="title"/>
          </p:nvPr>
        </p:nvSpPr>
        <p:spPr>
          <a:xfrm>
            <a:off x="245533" y="148755"/>
            <a:ext cx="5749220" cy="407401"/>
          </a:xfrm>
        </p:spPr>
        <p:txBody>
          <a:bodyPr>
            <a:noAutofit/>
          </a:bodyPr>
          <a:lstStyle/>
          <a:p>
            <a:r>
              <a:rPr lang="en-GB" sz="3500" b="1">
                <a:ea typeface="Calibri Light"/>
                <a:cs typeface="Calibri Light"/>
              </a:rPr>
              <a:t>Participating Settings </a:t>
            </a:r>
            <a:endParaRPr lang="en-GB" sz="3500" b="1"/>
          </a:p>
        </p:txBody>
      </p:sp>
      <p:sp>
        <p:nvSpPr>
          <p:cNvPr id="4" name="Footer Placeholder 3">
            <a:extLst>
              <a:ext uri="{FF2B5EF4-FFF2-40B4-BE49-F238E27FC236}">
                <a16:creationId xmlns:a16="http://schemas.microsoft.com/office/drawing/2014/main" id="{B7208490-44F5-F1A9-4C56-46C38FB8F5E1}"/>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FBD745C9-7A01-59EF-4443-DECA3DAC902B}"/>
              </a:ext>
            </a:extLst>
          </p:cNvPr>
          <p:cNvSpPr>
            <a:spLocks noGrp="1"/>
          </p:cNvSpPr>
          <p:nvPr>
            <p:ph type="sldNum" sz="quarter" idx="12"/>
          </p:nvPr>
        </p:nvSpPr>
        <p:spPr/>
        <p:txBody>
          <a:bodyPr/>
          <a:lstStyle/>
          <a:p>
            <a:fld id="{47FEACEE-25B4-4A2D-B147-27296E36371D}" type="slidenum">
              <a:rPr lang="en-US" altLang="zh-CN" smtClean="0"/>
              <a:pPr/>
              <a:t>6</a:t>
            </a:fld>
            <a:endParaRPr lang="en-US" altLang="zh-CN"/>
          </a:p>
        </p:txBody>
      </p:sp>
      <p:sp>
        <p:nvSpPr>
          <p:cNvPr id="6" name="Rectangle: Rounded Corners 5">
            <a:extLst>
              <a:ext uri="{FF2B5EF4-FFF2-40B4-BE49-F238E27FC236}">
                <a16:creationId xmlns:a16="http://schemas.microsoft.com/office/drawing/2014/main" id="{735ADE5B-7562-56D0-891D-F191EDE0DFE2}"/>
              </a:ext>
            </a:extLst>
          </p:cNvPr>
          <p:cNvSpPr/>
          <p:nvPr/>
        </p:nvSpPr>
        <p:spPr>
          <a:xfrm>
            <a:off x="139701" y="722303"/>
            <a:ext cx="2547993" cy="564086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latin typeface="Calibri"/>
                <a:ea typeface="Segoe UI"/>
                <a:cs typeface="Segoe UI"/>
              </a:rPr>
              <a:t>Early Years settings</a:t>
            </a:r>
          </a:p>
          <a:p>
            <a:endParaRPr lang="en-US">
              <a:solidFill>
                <a:schemeClr val="tx1"/>
              </a:solidFill>
              <a:latin typeface="Calibri"/>
              <a:ea typeface="Segoe UI"/>
              <a:cs typeface="Segoe UI"/>
            </a:endParaRPr>
          </a:p>
          <a:p>
            <a:pPr algn="ctr"/>
            <a:r>
              <a:rPr lang="en-US" baseline="0">
                <a:solidFill>
                  <a:schemeClr val="tx1"/>
                </a:solidFill>
                <a:latin typeface="Calibri"/>
                <a:ea typeface="Segoe UI"/>
                <a:cs typeface="Segoe UI"/>
              </a:rPr>
              <a:t>Oaklings preschool </a:t>
            </a:r>
            <a:r>
              <a:rPr lang="en-US">
                <a:solidFill>
                  <a:schemeClr val="tx1"/>
                </a:solidFill>
                <a:latin typeface="Calibri"/>
                <a:ea typeface="Segoe UI"/>
                <a:cs typeface="Segoe UI"/>
              </a:rPr>
              <a:t>​</a:t>
            </a:r>
            <a:endParaRPr lang="en-US">
              <a:solidFill>
                <a:schemeClr val="tx1"/>
              </a:solidFill>
              <a:ea typeface="Calibri"/>
              <a:cs typeface="Calibri"/>
            </a:endParaRPr>
          </a:p>
          <a:p>
            <a:pPr algn="ctr" rtl="0"/>
            <a:r>
              <a:rPr lang="en-US" baseline="0">
                <a:solidFill>
                  <a:schemeClr val="tx1"/>
                </a:solidFill>
                <a:latin typeface="Calibri"/>
                <a:ea typeface="Segoe UI"/>
                <a:cs typeface="Segoe UI"/>
              </a:rPr>
              <a:t>Shanklin preschool </a:t>
            </a:r>
            <a:r>
              <a:rPr lang="en-US">
                <a:solidFill>
                  <a:schemeClr val="tx1"/>
                </a:solidFill>
                <a:latin typeface="Calibri"/>
                <a:ea typeface="Segoe UI"/>
                <a:cs typeface="Segoe UI"/>
              </a:rPr>
              <a:t>​</a:t>
            </a:r>
          </a:p>
          <a:p>
            <a:pPr algn="ctr" rtl="0"/>
            <a:r>
              <a:rPr lang="en-US" baseline="0">
                <a:solidFill>
                  <a:schemeClr val="tx1"/>
                </a:solidFill>
                <a:latin typeface="Calibri"/>
                <a:ea typeface="Segoe UI"/>
                <a:cs typeface="Segoe UI"/>
              </a:rPr>
              <a:t>Sunflowers preschool </a:t>
            </a:r>
            <a:r>
              <a:rPr lang="en-US">
                <a:solidFill>
                  <a:schemeClr val="tx1"/>
                </a:solidFill>
                <a:latin typeface="Calibri"/>
                <a:ea typeface="Segoe UI"/>
                <a:cs typeface="Segoe UI"/>
              </a:rPr>
              <a:t>​</a:t>
            </a:r>
          </a:p>
          <a:p>
            <a:pPr algn="ctr" rtl="0"/>
            <a:r>
              <a:rPr lang="en-US" baseline="0">
                <a:solidFill>
                  <a:schemeClr val="tx1"/>
                </a:solidFill>
                <a:latin typeface="Calibri"/>
                <a:ea typeface="Segoe UI"/>
                <a:cs typeface="Segoe UI"/>
              </a:rPr>
              <a:t>Lavender preschool at Tweeddale</a:t>
            </a:r>
            <a:r>
              <a:rPr lang="en-US">
                <a:solidFill>
                  <a:schemeClr val="tx1"/>
                </a:solidFill>
                <a:latin typeface="Calibri"/>
                <a:ea typeface="Segoe UI"/>
                <a:cs typeface="Segoe UI"/>
              </a:rPr>
              <a:t>​</a:t>
            </a:r>
          </a:p>
          <a:p>
            <a:pPr algn="ctr" rtl="0"/>
            <a:r>
              <a:rPr lang="en-US" baseline="0">
                <a:solidFill>
                  <a:schemeClr val="tx1"/>
                </a:solidFill>
                <a:latin typeface="Calibri"/>
                <a:ea typeface="Segoe UI"/>
                <a:cs typeface="Segoe UI"/>
              </a:rPr>
              <a:t>Sutton Day Nursery</a:t>
            </a:r>
            <a:r>
              <a:rPr lang="en-US">
                <a:solidFill>
                  <a:schemeClr val="tx1"/>
                </a:solidFill>
                <a:latin typeface="Calibri"/>
                <a:ea typeface="Segoe UI"/>
                <a:cs typeface="Segoe UI"/>
              </a:rPr>
              <a:t>​</a:t>
            </a:r>
          </a:p>
          <a:p>
            <a:pPr algn="ctr" rtl="0"/>
            <a:r>
              <a:rPr lang="en-US" baseline="0">
                <a:solidFill>
                  <a:schemeClr val="tx1"/>
                </a:solidFill>
                <a:latin typeface="Calibri"/>
                <a:ea typeface="Segoe UI"/>
                <a:cs typeface="Segoe UI"/>
              </a:rPr>
              <a:t>St Barnabas preschool</a:t>
            </a:r>
          </a:p>
          <a:p>
            <a:pPr algn="ctr" rtl="0"/>
            <a:endParaRPr lang="en-US">
              <a:solidFill>
                <a:schemeClr val="tx1"/>
              </a:solidFill>
              <a:latin typeface="Calibri"/>
              <a:ea typeface="Segoe UI"/>
              <a:cs typeface="Segoe UI"/>
            </a:endParaRPr>
          </a:p>
          <a:p>
            <a:pPr algn="ctr" rtl="0"/>
            <a:r>
              <a:rPr lang="en-US" baseline="0">
                <a:solidFill>
                  <a:schemeClr val="tx1"/>
                </a:solidFill>
                <a:latin typeface="Calibri"/>
                <a:ea typeface="Segoe UI"/>
                <a:cs typeface="Segoe UI"/>
              </a:rPr>
              <a:t>More to join in September 2026 </a:t>
            </a:r>
            <a:endParaRPr lang="en-GB">
              <a:solidFill>
                <a:schemeClr val="tx1"/>
              </a:solidFill>
              <a:ea typeface="Calibri"/>
              <a:cs typeface="Calibri"/>
            </a:endParaRPr>
          </a:p>
        </p:txBody>
      </p:sp>
      <p:sp>
        <p:nvSpPr>
          <p:cNvPr id="7" name="Rectangle: Rounded Corners 6">
            <a:extLst>
              <a:ext uri="{FF2B5EF4-FFF2-40B4-BE49-F238E27FC236}">
                <a16:creationId xmlns:a16="http://schemas.microsoft.com/office/drawing/2014/main" id="{B7D7553D-3DAC-9602-D270-EAF0A7EAB8B7}"/>
              </a:ext>
            </a:extLst>
          </p:cNvPr>
          <p:cNvSpPr/>
          <p:nvPr/>
        </p:nvSpPr>
        <p:spPr>
          <a:xfrm>
            <a:off x="2743199" y="692267"/>
            <a:ext cx="5057892" cy="567089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a:solidFill>
                <a:schemeClr val="tx1"/>
              </a:solidFill>
              <a:latin typeface="Calibri"/>
              <a:ea typeface="Segoe UI"/>
              <a:cs typeface="Segoe UI"/>
            </a:endParaRPr>
          </a:p>
          <a:p>
            <a:pPr algn="ctr"/>
            <a:endParaRPr lang="en-US" sz="1400">
              <a:solidFill>
                <a:schemeClr val="tx1"/>
              </a:solidFill>
              <a:latin typeface="Calibri"/>
              <a:ea typeface="Segoe UI"/>
              <a:cs typeface="Segoe UI"/>
            </a:endParaRPr>
          </a:p>
          <a:p>
            <a:pPr algn="ctr"/>
            <a:r>
              <a:rPr lang="en-US" sz="1400" b="1">
                <a:solidFill>
                  <a:schemeClr val="tx1"/>
                </a:solidFill>
                <a:latin typeface="Calibri"/>
                <a:ea typeface="Segoe UI"/>
                <a:cs typeface="Segoe UI"/>
              </a:rPr>
              <a:t>Primary Settings</a:t>
            </a:r>
          </a:p>
          <a:p>
            <a:pPr algn="ctr"/>
            <a:r>
              <a:rPr lang="en-US" sz="1400" i="1">
                <a:solidFill>
                  <a:schemeClr val="tx1"/>
                </a:solidFill>
                <a:latin typeface="Calibri"/>
                <a:ea typeface="Segoe UI"/>
                <a:cs typeface="Segoe UI"/>
              </a:rPr>
              <a:t>New this year:</a:t>
            </a:r>
            <a:r>
              <a:rPr lang="en-US" sz="1400">
                <a:solidFill>
                  <a:schemeClr val="tx1"/>
                </a:solidFill>
                <a:latin typeface="Calibri"/>
                <a:ea typeface="Segoe UI"/>
                <a:cs typeface="Segoe UI"/>
              </a:rPr>
              <a:t> </a:t>
            </a:r>
          </a:p>
          <a:p>
            <a:pPr algn="ctr"/>
            <a:r>
              <a:rPr lang="en-US" sz="1400" b="1">
                <a:solidFill>
                  <a:schemeClr val="tx1"/>
                </a:solidFill>
                <a:latin typeface="Calibri"/>
                <a:ea typeface="Segoe UI"/>
                <a:cs typeface="Segoe UI"/>
              </a:rPr>
              <a:t>Holy Trinity CofE Junior School </a:t>
            </a:r>
            <a:endParaRPr lang="en-US" sz="1400">
              <a:solidFill>
                <a:schemeClr val="tx1"/>
              </a:solidFill>
              <a:latin typeface="Calibri"/>
              <a:ea typeface="Segoe UI"/>
              <a:cs typeface="Segoe UI"/>
            </a:endParaRPr>
          </a:p>
          <a:p>
            <a:pPr algn="ctr"/>
            <a:r>
              <a:rPr lang="en-US" sz="1400" b="1">
                <a:solidFill>
                  <a:schemeClr val="tx1"/>
                </a:solidFill>
                <a:latin typeface="Calibri"/>
                <a:ea typeface="Segoe UI"/>
                <a:cs typeface="Segoe UI"/>
              </a:rPr>
              <a:t>St Mary's Catholic Federation</a:t>
            </a:r>
          </a:p>
          <a:p>
            <a:pPr algn="ctr"/>
            <a:r>
              <a:rPr lang="en-US" sz="1400" b="1" err="1">
                <a:solidFill>
                  <a:schemeClr val="tx1"/>
                </a:solidFill>
                <a:latin typeface="Calibri"/>
                <a:ea typeface="Segoe UI"/>
                <a:cs typeface="Segoe UI"/>
              </a:rPr>
              <a:t>Beddington</a:t>
            </a:r>
            <a:r>
              <a:rPr lang="en-US" sz="1400" b="1">
                <a:solidFill>
                  <a:schemeClr val="tx1"/>
                </a:solidFill>
                <a:latin typeface="Calibri"/>
                <a:ea typeface="Segoe UI"/>
                <a:cs typeface="Segoe UI"/>
              </a:rPr>
              <a:t> Infants' School</a:t>
            </a:r>
          </a:p>
          <a:p>
            <a:pPr algn="ctr"/>
            <a:r>
              <a:rPr lang="en-US" sz="1400" b="1">
                <a:solidFill>
                  <a:schemeClr val="tx1"/>
                </a:solidFill>
                <a:latin typeface="Calibri"/>
                <a:ea typeface="Segoe UI"/>
                <a:cs typeface="Segoe UI"/>
              </a:rPr>
              <a:t>Barrow Hedges Primary School </a:t>
            </a:r>
          </a:p>
          <a:p>
            <a:pPr algn="ctr"/>
            <a:r>
              <a:rPr lang="en-US" sz="1400" b="1">
                <a:solidFill>
                  <a:schemeClr val="tx1"/>
                </a:solidFill>
                <a:latin typeface="Calibri"/>
                <a:ea typeface="Segoe UI"/>
                <a:cs typeface="Segoe UI"/>
              </a:rPr>
              <a:t>Culvers House Primary School</a:t>
            </a:r>
          </a:p>
          <a:p>
            <a:pPr algn="ctr"/>
            <a:r>
              <a:rPr lang="en-US" sz="1400" b="1">
                <a:solidFill>
                  <a:schemeClr val="tx1"/>
                </a:solidFill>
                <a:latin typeface="Calibri"/>
                <a:ea typeface="Segoe UI"/>
                <a:cs typeface="Segoe UI"/>
              </a:rPr>
              <a:t>Wallington Primary Academy </a:t>
            </a:r>
            <a:endParaRPr lang="en-US">
              <a:solidFill>
                <a:schemeClr val="tx1"/>
              </a:solidFill>
              <a:latin typeface="Calibri"/>
              <a:ea typeface="Calibri"/>
              <a:cs typeface="Calibri"/>
            </a:endParaRPr>
          </a:p>
          <a:p>
            <a:pPr algn="ctr"/>
            <a:r>
              <a:rPr lang="en-US" sz="1200">
                <a:solidFill>
                  <a:schemeClr val="tx1"/>
                </a:solidFill>
                <a:ea typeface="Calibri"/>
                <a:cs typeface="Segoe UI"/>
              </a:rPr>
              <a:t>Robin Hood Junior Avenue Primary Academy ​</a:t>
            </a:r>
            <a:endParaRPr lang="en-US" sz="1200">
              <a:solidFill>
                <a:schemeClr val="tx1"/>
              </a:solidFill>
              <a:ea typeface="Calibri"/>
              <a:cs typeface="Calibri"/>
            </a:endParaRPr>
          </a:p>
          <a:p>
            <a:pPr algn="ctr"/>
            <a:r>
              <a:rPr lang="en-US" sz="1200">
                <a:solidFill>
                  <a:schemeClr val="tx1"/>
                </a:solidFill>
                <a:ea typeface="Calibri"/>
                <a:cs typeface="Segoe UI"/>
              </a:rPr>
              <a:t>Dorchester Primary ​</a:t>
            </a:r>
            <a:endParaRPr lang="en-US">
              <a:solidFill>
                <a:srgbClr val="FFFFFF"/>
              </a:solidFill>
              <a:ea typeface="Calibri"/>
              <a:cs typeface="Calibri"/>
            </a:endParaRPr>
          </a:p>
          <a:p>
            <a:pPr algn="ctr"/>
            <a:r>
              <a:rPr lang="en-US" sz="1200">
                <a:solidFill>
                  <a:schemeClr val="tx1"/>
                </a:solidFill>
                <a:ea typeface="Calibri"/>
                <a:cs typeface="Segoe UI"/>
              </a:rPr>
              <a:t>All Saints Carshalton CofE Primary ​</a:t>
            </a:r>
            <a:endParaRPr lang="en-US">
              <a:solidFill>
                <a:srgbClr val="FFFFFF"/>
              </a:solidFill>
              <a:ea typeface="Calibri"/>
              <a:cs typeface="Calibri"/>
            </a:endParaRPr>
          </a:p>
          <a:p>
            <a:pPr algn="ctr"/>
            <a:r>
              <a:rPr lang="en-US" sz="1200">
                <a:solidFill>
                  <a:schemeClr val="tx1"/>
                </a:solidFill>
                <a:ea typeface="Calibri"/>
                <a:cs typeface="Calibri"/>
              </a:rPr>
              <a:t>Tweeddale Primary ​</a:t>
            </a:r>
          </a:p>
          <a:p>
            <a:pPr algn="ctr"/>
            <a:r>
              <a:rPr lang="en-US" sz="1200">
                <a:solidFill>
                  <a:schemeClr val="tx1"/>
                </a:solidFill>
                <a:ea typeface="Calibri"/>
                <a:cs typeface="Calibri"/>
              </a:rPr>
              <a:t>Foresters Primary </a:t>
            </a:r>
          </a:p>
          <a:p>
            <a:pPr algn="ctr"/>
            <a:r>
              <a:rPr lang="en-US" sz="1200">
                <a:solidFill>
                  <a:schemeClr val="tx1"/>
                </a:solidFill>
                <a:ea typeface="Calibri"/>
                <a:cs typeface="Calibri"/>
              </a:rPr>
              <a:t>Green </a:t>
            </a:r>
            <a:r>
              <a:rPr lang="en-US" sz="1200" err="1">
                <a:solidFill>
                  <a:schemeClr val="tx1"/>
                </a:solidFill>
                <a:ea typeface="Calibri"/>
                <a:cs typeface="Calibri"/>
              </a:rPr>
              <a:t>Wrythe</a:t>
            </a:r>
            <a:r>
              <a:rPr lang="en-US" sz="1200">
                <a:solidFill>
                  <a:schemeClr val="tx1"/>
                </a:solidFill>
                <a:ea typeface="Calibri"/>
                <a:cs typeface="Calibri"/>
              </a:rPr>
              <a:t> Primary </a:t>
            </a:r>
          </a:p>
          <a:p>
            <a:pPr algn="ctr"/>
            <a:r>
              <a:rPr lang="en-US" sz="1200">
                <a:solidFill>
                  <a:schemeClr val="tx1"/>
                </a:solidFill>
                <a:ea typeface="Calibri"/>
                <a:cs typeface="Calibri"/>
              </a:rPr>
              <a:t>The Federation of </a:t>
            </a:r>
            <a:r>
              <a:rPr lang="en-US" sz="1200" err="1">
                <a:solidFill>
                  <a:schemeClr val="tx1"/>
                </a:solidFill>
                <a:ea typeface="Calibri"/>
                <a:cs typeface="Calibri"/>
              </a:rPr>
              <a:t>Hackbridge</a:t>
            </a:r>
            <a:r>
              <a:rPr lang="en-US" sz="1200">
                <a:solidFill>
                  <a:schemeClr val="tx1"/>
                </a:solidFill>
                <a:ea typeface="Calibri"/>
                <a:cs typeface="Calibri"/>
              </a:rPr>
              <a:t> Primary &amp; Spencer Nursery School</a:t>
            </a:r>
          </a:p>
          <a:p>
            <a:pPr algn="ctr"/>
            <a:r>
              <a:rPr lang="en-US" sz="1200">
                <a:solidFill>
                  <a:schemeClr val="tx1"/>
                </a:solidFill>
                <a:ea typeface="Calibri"/>
                <a:cs typeface="Calibri"/>
              </a:rPr>
              <a:t>The Federation of Thomas Wall Nursery and Robin Hood Infant School </a:t>
            </a:r>
            <a:endParaRPr lang="en-US">
              <a:solidFill>
                <a:srgbClr val="FFFFFF"/>
              </a:solidFill>
              <a:ea typeface="Calibri"/>
              <a:cs typeface="Calibri"/>
            </a:endParaRPr>
          </a:p>
          <a:p>
            <a:pPr algn="ctr"/>
            <a:r>
              <a:rPr lang="en-US" sz="1200">
                <a:solidFill>
                  <a:schemeClr val="tx1"/>
                </a:solidFill>
                <a:ea typeface="Calibri"/>
                <a:cs typeface="Calibri"/>
              </a:rPr>
              <a:t>Wood Field Primary School</a:t>
            </a:r>
            <a:r>
              <a:rPr lang="en-US" sz="1200">
                <a:solidFill>
                  <a:srgbClr val="FFFFFF"/>
                </a:solidFill>
                <a:ea typeface="Calibri"/>
                <a:cs typeface="Calibri"/>
              </a:rPr>
              <a:t> </a:t>
            </a:r>
            <a:endParaRPr lang="en-US" sz="1200">
              <a:solidFill>
                <a:schemeClr val="tx1"/>
              </a:solidFill>
              <a:ea typeface="Calibri"/>
              <a:cs typeface="Calibri"/>
            </a:endParaRPr>
          </a:p>
          <a:p>
            <a:pPr algn="ctr"/>
            <a:r>
              <a:rPr lang="en-US" sz="1200">
                <a:solidFill>
                  <a:schemeClr val="tx1"/>
                </a:solidFill>
                <a:ea typeface="Calibri"/>
                <a:cs typeface="Calibri"/>
              </a:rPr>
              <a:t>Stanley Park Infants' School</a:t>
            </a:r>
          </a:p>
          <a:p>
            <a:pPr algn="ctr"/>
            <a:r>
              <a:rPr lang="en-US" sz="1200">
                <a:solidFill>
                  <a:schemeClr val="tx1"/>
                </a:solidFill>
                <a:ea typeface="Calibri"/>
                <a:cs typeface="Calibri"/>
              </a:rPr>
              <a:t>Stanley Park Junior School </a:t>
            </a:r>
            <a:endParaRPr lang="en-US" sz="1200">
              <a:solidFill>
                <a:srgbClr val="FFFFFF"/>
              </a:solidFill>
              <a:ea typeface="Calibri"/>
              <a:cs typeface="Calibri"/>
            </a:endParaRPr>
          </a:p>
          <a:p>
            <a:pPr algn="ctr"/>
            <a:r>
              <a:rPr lang="en-US" sz="1200">
                <a:solidFill>
                  <a:schemeClr val="tx1"/>
                </a:solidFill>
                <a:ea typeface="Calibri"/>
                <a:cs typeface="Calibri"/>
              </a:rPr>
              <a:t>Avenue Primary Academy</a:t>
            </a:r>
          </a:p>
          <a:p>
            <a:pPr algn="ctr"/>
            <a:r>
              <a:rPr lang="en-US" sz="1200">
                <a:solidFill>
                  <a:schemeClr val="tx1"/>
                </a:solidFill>
                <a:ea typeface="Calibri"/>
                <a:cs typeface="Calibri"/>
              </a:rPr>
              <a:t>Devonshire Primary </a:t>
            </a:r>
          </a:p>
          <a:p>
            <a:pPr algn="ctr"/>
            <a:r>
              <a:rPr lang="en-US" sz="1200">
                <a:solidFill>
                  <a:schemeClr val="tx1"/>
                </a:solidFill>
                <a:ea typeface="Calibri"/>
                <a:cs typeface="Calibri"/>
              </a:rPr>
              <a:t>Brookfield Primary </a:t>
            </a:r>
          </a:p>
          <a:p>
            <a:pPr algn="ctr"/>
            <a:r>
              <a:rPr lang="en-US" sz="1200">
                <a:solidFill>
                  <a:schemeClr val="tx1"/>
                </a:solidFill>
                <a:ea typeface="Calibri"/>
                <a:cs typeface="Calibri"/>
              </a:rPr>
              <a:t>Cheam Common Infants’ Academy </a:t>
            </a:r>
            <a:endParaRPr lang="en-US">
              <a:solidFill>
                <a:srgbClr val="FFFFFF"/>
              </a:solidFill>
              <a:ea typeface="Calibri"/>
              <a:cs typeface="Calibri"/>
            </a:endParaRPr>
          </a:p>
          <a:p>
            <a:pPr algn="ctr"/>
            <a:r>
              <a:rPr lang="en-US" sz="1200">
                <a:solidFill>
                  <a:schemeClr val="tx1"/>
                </a:solidFill>
                <a:ea typeface="Calibri"/>
                <a:cs typeface="Calibri"/>
              </a:rPr>
              <a:t>Cheam Common Junior </a:t>
            </a:r>
            <a:endParaRPr lang="en-US">
              <a:solidFill>
                <a:srgbClr val="FFFFFF"/>
              </a:solidFill>
              <a:ea typeface="Calibri"/>
              <a:cs typeface="Calibri"/>
            </a:endParaRPr>
          </a:p>
          <a:p>
            <a:pPr algn="ctr"/>
            <a:r>
              <a:rPr lang="en-US" sz="1200">
                <a:solidFill>
                  <a:schemeClr val="tx1"/>
                </a:solidFill>
                <a:ea typeface="Calibri"/>
                <a:cs typeface="Calibri"/>
              </a:rPr>
              <a:t>Cheam Fields Primary </a:t>
            </a:r>
          </a:p>
          <a:p>
            <a:pPr algn="ctr"/>
            <a:r>
              <a:rPr lang="en-US" sz="1200">
                <a:solidFill>
                  <a:schemeClr val="tx1"/>
                </a:solidFill>
                <a:ea typeface="Calibri"/>
                <a:cs typeface="Calibri"/>
              </a:rPr>
              <a:t>Cheam Park Farm Primary </a:t>
            </a:r>
            <a:endParaRPr lang="en-US">
              <a:solidFill>
                <a:srgbClr val="FFFFFF"/>
              </a:solidFill>
              <a:ea typeface="Calibri"/>
              <a:cs typeface="Calibri"/>
            </a:endParaRPr>
          </a:p>
          <a:p>
            <a:pPr algn="ctr"/>
            <a:r>
              <a:rPr lang="en-US" sz="1200">
                <a:solidFill>
                  <a:schemeClr val="tx1"/>
                </a:solidFill>
                <a:ea typeface="Calibri"/>
                <a:cs typeface="Calibri"/>
              </a:rPr>
              <a:t>Manor Park Primary </a:t>
            </a:r>
          </a:p>
          <a:p>
            <a:endParaRPr lang="en-US" sz="1000">
              <a:solidFill>
                <a:schemeClr val="tx1"/>
              </a:solidFill>
              <a:ea typeface="Calibri"/>
              <a:cs typeface="Calibri"/>
            </a:endParaRPr>
          </a:p>
          <a:p>
            <a:endParaRPr lang="en-US" sz="1000">
              <a:solidFill>
                <a:schemeClr val="tx1"/>
              </a:solidFill>
              <a:ea typeface="Calibri"/>
              <a:cs typeface="Calibri"/>
            </a:endParaRPr>
          </a:p>
          <a:p>
            <a:endParaRPr lang="en-US" sz="1000">
              <a:solidFill>
                <a:srgbClr val="FFFFFF"/>
              </a:solidFill>
              <a:ea typeface="Calibri"/>
              <a:cs typeface="Calibri"/>
            </a:endParaRPr>
          </a:p>
        </p:txBody>
      </p:sp>
      <p:sp>
        <p:nvSpPr>
          <p:cNvPr id="8" name="Rectangle: Rounded Corners 7">
            <a:extLst>
              <a:ext uri="{FF2B5EF4-FFF2-40B4-BE49-F238E27FC236}">
                <a16:creationId xmlns:a16="http://schemas.microsoft.com/office/drawing/2014/main" id="{01D7B370-8C08-D528-6116-F550A97CEC7D}"/>
              </a:ext>
            </a:extLst>
          </p:cNvPr>
          <p:cNvSpPr/>
          <p:nvPr/>
        </p:nvSpPr>
        <p:spPr>
          <a:xfrm>
            <a:off x="7912101" y="689972"/>
            <a:ext cx="4140198" cy="566043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ea typeface="Calibri"/>
                <a:cs typeface="Calibri"/>
              </a:rPr>
              <a:t>Secondary Settings</a:t>
            </a:r>
            <a:endParaRPr lang="en-US" b="1">
              <a:solidFill>
                <a:schemeClr val="tx1"/>
              </a:solidFill>
              <a:ea typeface="Calibri" panose="020F0502020204030204"/>
              <a:cs typeface="Calibri" panose="020F0502020204030204"/>
            </a:endParaRPr>
          </a:p>
          <a:p>
            <a:endParaRPr lang="en-US">
              <a:solidFill>
                <a:schemeClr val="tx1"/>
              </a:solidFill>
              <a:latin typeface="Calibri"/>
              <a:ea typeface="Calibri"/>
              <a:cs typeface="Calibri"/>
            </a:endParaRPr>
          </a:p>
          <a:p>
            <a:pPr algn="ctr"/>
            <a:r>
              <a:rPr lang="en-US">
                <a:solidFill>
                  <a:schemeClr val="tx1"/>
                </a:solidFill>
                <a:latin typeface="Calibri"/>
                <a:ea typeface="Calibri"/>
                <a:cs typeface="Calibri"/>
              </a:rPr>
              <a:t>Greenshaw High School  </a:t>
            </a:r>
          </a:p>
          <a:p>
            <a:pPr algn="ctr"/>
            <a:r>
              <a:rPr lang="en-US">
                <a:solidFill>
                  <a:schemeClr val="tx1"/>
                </a:solidFill>
                <a:latin typeface="Calibri"/>
                <a:ea typeface="Calibri"/>
                <a:cs typeface="Calibri"/>
              </a:rPr>
              <a:t>Nonsuch</a:t>
            </a:r>
            <a:r>
              <a:rPr lang="en-US" baseline="0">
                <a:solidFill>
                  <a:schemeClr val="tx1"/>
                </a:solidFill>
                <a:latin typeface="Calibri"/>
                <a:ea typeface="Calibri"/>
                <a:cs typeface="Calibri"/>
              </a:rPr>
              <a:t> High School for Girls </a:t>
            </a:r>
            <a:r>
              <a:rPr lang="en-US">
                <a:solidFill>
                  <a:schemeClr val="tx1"/>
                </a:solidFill>
                <a:latin typeface="Calibri"/>
                <a:ea typeface="Calibri"/>
                <a:cs typeface="Calibri"/>
              </a:rPr>
              <a:t>​</a:t>
            </a:r>
            <a:endParaRPr lang="en-US">
              <a:solidFill>
                <a:schemeClr val="tx1"/>
              </a:solidFill>
              <a:ea typeface="Calibri"/>
              <a:cs typeface="Calibri"/>
            </a:endParaRPr>
          </a:p>
          <a:p>
            <a:pPr algn="ctr" rtl="0"/>
            <a:r>
              <a:rPr lang="en-US" baseline="0">
                <a:solidFill>
                  <a:schemeClr val="tx1"/>
                </a:solidFill>
                <a:latin typeface="Calibri"/>
                <a:ea typeface="Calibri"/>
                <a:cs typeface="Calibri"/>
              </a:rPr>
              <a:t>Harris Academy Sutton ​</a:t>
            </a:r>
            <a:r>
              <a:rPr lang="en-US">
                <a:solidFill>
                  <a:schemeClr val="tx1"/>
                </a:solidFill>
                <a:latin typeface="Calibri"/>
                <a:ea typeface="Calibri"/>
                <a:cs typeface="Calibri"/>
              </a:rPr>
              <a:t>​</a:t>
            </a:r>
          </a:p>
          <a:p>
            <a:pPr algn="ctr"/>
            <a:r>
              <a:rPr lang="en-US">
                <a:solidFill>
                  <a:schemeClr val="tx1"/>
                </a:solidFill>
                <a:ea typeface="Calibri"/>
                <a:cs typeface="Calibri"/>
              </a:rPr>
              <a:t>Carshalton High School for Girls </a:t>
            </a:r>
          </a:p>
          <a:p>
            <a:pPr algn="ctr"/>
            <a:r>
              <a:rPr lang="en-US">
                <a:solidFill>
                  <a:schemeClr val="tx1"/>
                </a:solidFill>
                <a:ea typeface="Calibri"/>
                <a:cs typeface="Calibri"/>
              </a:rPr>
              <a:t>Sutton Tuition and Reintegration Service </a:t>
            </a:r>
          </a:p>
          <a:p>
            <a:pPr algn="ctr"/>
            <a:r>
              <a:rPr lang="en-US">
                <a:solidFill>
                  <a:schemeClr val="tx1"/>
                </a:solidFill>
                <a:ea typeface="Calibri"/>
                <a:cs typeface="Calibri"/>
              </a:rPr>
              <a:t>Wallington County Grammar </a:t>
            </a:r>
          </a:p>
          <a:p>
            <a:pPr algn="ctr"/>
            <a:r>
              <a:rPr lang="en-US">
                <a:solidFill>
                  <a:schemeClr val="tx1"/>
                </a:solidFill>
                <a:latin typeface="Calibri"/>
                <a:ea typeface="Calibri"/>
                <a:cs typeface="Calibri"/>
              </a:rPr>
              <a:t>Carew Academy </a:t>
            </a:r>
          </a:p>
          <a:p>
            <a:pPr algn="ctr"/>
            <a:r>
              <a:rPr lang="en-US">
                <a:solidFill>
                  <a:schemeClr val="tx1"/>
                </a:solidFill>
                <a:latin typeface="Calibri"/>
                <a:ea typeface="Calibri"/>
                <a:cs typeface="Calibri"/>
              </a:rPr>
              <a:t>Oaks Park High</a:t>
            </a:r>
          </a:p>
          <a:p>
            <a:pPr algn="ctr"/>
            <a:r>
              <a:rPr lang="en-US">
                <a:solidFill>
                  <a:schemeClr val="tx1"/>
                </a:solidFill>
                <a:latin typeface="Calibri"/>
                <a:ea typeface="Calibri"/>
                <a:cs typeface="Calibri"/>
              </a:rPr>
              <a:t>Wallington High School for Girls</a:t>
            </a:r>
          </a:p>
          <a:p>
            <a:pPr algn="ctr"/>
            <a:r>
              <a:rPr lang="en-US">
                <a:solidFill>
                  <a:schemeClr val="tx1"/>
                </a:solidFill>
                <a:latin typeface="Calibri"/>
                <a:ea typeface="Calibri"/>
                <a:cs typeface="Calibri"/>
              </a:rPr>
              <a:t>Overton Grange School  </a:t>
            </a:r>
          </a:p>
          <a:p>
            <a:pPr algn="ctr"/>
            <a:r>
              <a:rPr lang="en-US">
                <a:solidFill>
                  <a:schemeClr val="tx1"/>
                </a:solidFill>
                <a:latin typeface="Calibri"/>
                <a:ea typeface="Calibri"/>
                <a:cs typeface="Calibri"/>
              </a:rPr>
              <a:t>St Philomena’s Catholic High School for girls </a:t>
            </a:r>
          </a:p>
          <a:p>
            <a:pPr algn="ctr"/>
            <a:r>
              <a:rPr lang="en-US">
                <a:solidFill>
                  <a:schemeClr val="tx1"/>
                </a:solidFill>
                <a:latin typeface="Calibri"/>
                <a:ea typeface="Calibri"/>
                <a:cs typeface="Calibri"/>
              </a:rPr>
              <a:t>The</a:t>
            </a:r>
            <a:r>
              <a:rPr lang="en-US">
                <a:solidFill>
                  <a:schemeClr val="tx1"/>
                </a:solidFill>
                <a:ea typeface="Calibri"/>
                <a:cs typeface="Calibri"/>
              </a:rPr>
              <a:t> Limes College</a:t>
            </a:r>
          </a:p>
          <a:p>
            <a:pPr algn="ctr"/>
            <a:r>
              <a:rPr lang="en-US">
                <a:solidFill>
                  <a:schemeClr val="tx1"/>
                </a:solidFill>
                <a:ea typeface="Calibri"/>
                <a:cs typeface="Calibri"/>
              </a:rPr>
              <a:t>Cheam High School </a:t>
            </a:r>
          </a:p>
          <a:p>
            <a:pPr algn="ctr"/>
            <a:r>
              <a:rPr lang="en-US">
                <a:solidFill>
                  <a:schemeClr val="tx1"/>
                </a:solidFill>
                <a:latin typeface="Calibri" panose="020F0502020204030204"/>
                <a:ea typeface="Calibri"/>
                <a:cs typeface="Calibri"/>
              </a:rPr>
              <a:t>Carshalton Boys Sports College</a:t>
            </a:r>
            <a:endParaRPr lang="en-US">
              <a:solidFill>
                <a:schemeClr val="tx1"/>
              </a:solidFill>
              <a:ea typeface="Calibri"/>
              <a:cs typeface="Calibri"/>
            </a:endParaRPr>
          </a:p>
          <a:p>
            <a:endParaRPr lang="en-US">
              <a:solidFill>
                <a:schemeClr val="tx1"/>
              </a:solidFill>
              <a:latin typeface="Calibri Light"/>
              <a:ea typeface="Calibri Light"/>
              <a:cs typeface="Calibri Light"/>
            </a:endParaRPr>
          </a:p>
        </p:txBody>
      </p:sp>
    </p:spTree>
    <p:extLst>
      <p:ext uri="{BB962C8B-B14F-4D97-AF65-F5344CB8AC3E}">
        <p14:creationId xmlns:p14="http://schemas.microsoft.com/office/powerpoint/2010/main" val="226905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FCAC-550F-FD25-E731-6961B764D5BB}"/>
              </a:ext>
            </a:extLst>
          </p:cNvPr>
          <p:cNvSpPr>
            <a:spLocks noGrp="1"/>
          </p:cNvSpPr>
          <p:nvPr>
            <p:ph type="title"/>
          </p:nvPr>
        </p:nvSpPr>
        <p:spPr>
          <a:xfrm>
            <a:off x="838200" y="1060682"/>
            <a:ext cx="5974080" cy="2368317"/>
          </a:xfrm>
        </p:spPr>
        <p:txBody>
          <a:bodyPr vert="horz" lIns="91440" tIns="45720" rIns="91440" bIns="45720" rtlCol="0" anchor="t">
            <a:normAutofit/>
          </a:bodyPr>
          <a:lstStyle/>
          <a:p>
            <a:r>
              <a:rPr lang="en-US" sz="3200" kern="1200">
                <a:solidFill>
                  <a:schemeClr val="tx1"/>
                </a:solidFill>
                <a:latin typeface="+mj-lt"/>
                <a:ea typeface="+mj-ea"/>
                <a:cs typeface="+mj-cs"/>
              </a:rPr>
              <a:t>Key aspects of the </a:t>
            </a:r>
            <a:r>
              <a:rPr lang="en-US" sz="3200" kern="1200" err="1">
                <a:solidFill>
                  <a:schemeClr val="tx1"/>
                </a:solidFill>
                <a:latin typeface="+mj-lt"/>
                <a:ea typeface="+mj-ea"/>
                <a:cs typeface="+mj-cs"/>
              </a:rPr>
              <a:t>programme</a:t>
            </a:r>
            <a:endParaRPr lang="en-US" sz="3200" kern="1200">
              <a:solidFill>
                <a:schemeClr val="tx1"/>
              </a:solidFill>
              <a:latin typeface="+mj-lt"/>
              <a:ea typeface="+mj-ea"/>
              <a:cs typeface="+mj-cs"/>
            </a:endParaRPr>
          </a:p>
        </p:txBody>
      </p:sp>
      <p:pic>
        <p:nvPicPr>
          <p:cNvPr id="7" name="Picture 558621834" descr="A close-up of a logo&#10;&#10;AI-generated content may be incorrect.">
            <a:extLst>
              <a:ext uri="{FF2B5EF4-FFF2-40B4-BE49-F238E27FC236}">
                <a16:creationId xmlns:a16="http://schemas.microsoft.com/office/drawing/2014/main" id="{376C6957-F89E-AD5E-B382-CE9387C328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3400" y="136525"/>
            <a:ext cx="3648941" cy="113953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BB7CAF0-C17C-E27D-55B3-AEB7BE58FB5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7FEACEE-25B4-4A2D-B147-27296E36371D}" type="slidenum">
              <a:rPr lang="en-US" altLang="zh-CN">
                <a:solidFill>
                  <a:schemeClr val="tx1">
                    <a:lumMod val="50000"/>
                    <a:lumOff val="50000"/>
                  </a:schemeClr>
                </a:solidFill>
              </a:rPr>
              <a:pPr>
                <a:spcAft>
                  <a:spcPts val="600"/>
                </a:spcAft>
              </a:pPr>
              <a:t>7</a:t>
            </a:fld>
            <a:endParaRPr lang="en-US" altLang="zh-CN">
              <a:solidFill>
                <a:schemeClr val="tx1">
                  <a:lumMod val="50000"/>
                  <a:lumOff val="50000"/>
                </a:schemeClr>
              </a:solidFill>
            </a:endParaRPr>
          </a:p>
        </p:txBody>
      </p:sp>
      <p:grpSp>
        <p:nvGrpSpPr>
          <p:cNvPr id="14" name="Group 13">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14">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ontent Placeholder 2">
            <a:extLst>
              <a:ext uri="{FF2B5EF4-FFF2-40B4-BE49-F238E27FC236}">
                <a16:creationId xmlns:a16="http://schemas.microsoft.com/office/drawing/2014/main" id="{A5FAD436-E8C4-6149-102F-34840BF1D424}"/>
              </a:ext>
            </a:extLst>
          </p:cNvPr>
          <p:cNvGraphicFramePr>
            <a:graphicFrameLocks noGrp="1"/>
          </p:cNvGraphicFramePr>
          <p:nvPr>
            <p:ph sz="half" idx="1"/>
            <p:extLst>
              <p:ext uri="{D42A27DB-BD31-4B8C-83A1-F6EECF244321}">
                <p14:modId xmlns:p14="http://schemas.microsoft.com/office/powerpoint/2010/main" val="2228221682"/>
              </p:ext>
            </p:extLst>
          </p:nvPr>
        </p:nvGraphicFramePr>
        <p:xfrm>
          <a:off x="1050607" y="1642600"/>
          <a:ext cx="10090785" cy="4713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064399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A3B8-CE27-AFFA-C231-3FBACD92C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5E6C5-482D-A444-AFE0-0CC78B7F7580}"/>
              </a:ext>
            </a:extLst>
          </p:cNvPr>
          <p:cNvSpPr>
            <a:spLocks noGrp="1"/>
          </p:cNvSpPr>
          <p:nvPr>
            <p:ph type="title"/>
          </p:nvPr>
        </p:nvSpPr>
        <p:spPr>
          <a:xfrm>
            <a:off x="4052534" y="585379"/>
            <a:ext cx="6074227" cy="428859"/>
          </a:xfrm>
        </p:spPr>
        <p:txBody>
          <a:bodyPr anchor="b">
            <a:normAutofit fontScale="90000"/>
          </a:bodyPr>
          <a:lstStyle/>
          <a:p>
            <a:r>
              <a:rPr lang="en-GB" sz="3700" b="1"/>
              <a:t>Impact to date</a:t>
            </a:r>
          </a:p>
        </p:txBody>
      </p:sp>
      <p:graphicFrame>
        <p:nvGraphicFramePr>
          <p:cNvPr id="5" name="Content Placeholder 4">
            <a:extLst>
              <a:ext uri="{FF2B5EF4-FFF2-40B4-BE49-F238E27FC236}">
                <a16:creationId xmlns:a16="http://schemas.microsoft.com/office/drawing/2014/main" id="{8DD23DAB-B944-07E1-C89B-B0A6F6E2C955}"/>
              </a:ext>
            </a:extLst>
          </p:cNvPr>
          <p:cNvGraphicFramePr>
            <a:graphicFrameLocks noGrp="1"/>
          </p:cNvGraphicFramePr>
          <p:nvPr>
            <p:ph idx="1"/>
            <p:extLst>
              <p:ext uri="{D42A27DB-BD31-4B8C-83A1-F6EECF244321}">
                <p14:modId xmlns:p14="http://schemas.microsoft.com/office/powerpoint/2010/main" val="3900771704"/>
              </p:ext>
            </p:extLst>
          </p:nvPr>
        </p:nvGraphicFramePr>
        <p:xfrm>
          <a:off x="8446443" y="2892719"/>
          <a:ext cx="3183787" cy="314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4FCA356-D343-5E6B-6EAB-90883A49D423}"/>
              </a:ext>
            </a:extLst>
          </p:cNvPr>
          <p:cNvSpPr txBox="1"/>
          <p:nvPr/>
        </p:nvSpPr>
        <p:spPr>
          <a:xfrm>
            <a:off x="1326585" y="1285154"/>
            <a:ext cx="6943424" cy="4937762"/>
          </a:xfrm>
          <a:prstGeom prst="rect">
            <a:avLst/>
          </a:prstGeom>
          <a:noFill/>
        </p:spPr>
        <p:txBody>
          <a:bodyPr wrap="square">
            <a:spAutoFit/>
          </a:bodyPr>
          <a:lstStyle/>
          <a:p>
            <a:pPr lvl="1" algn="just">
              <a:lnSpc>
                <a:spcPct val="115000"/>
              </a:lnSpc>
              <a:spcAft>
                <a:spcPts val="800"/>
              </a:spcAft>
              <a:buSzPts val="1000"/>
              <a:tabLst>
                <a:tab pos="914400" algn="l"/>
              </a:tabLst>
            </a:pP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1,500+ staff </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have completed training </a:t>
            </a:r>
          </a:p>
          <a:p>
            <a:pPr lvl="1" algn="just">
              <a:lnSpc>
                <a:spcPct val="115000"/>
              </a:lnSpc>
              <a:spcAft>
                <a:spcPts val="800"/>
              </a:spcAft>
              <a:buSzPts val="1000"/>
              <a:tabLst>
                <a:tab pos="914400" algn="l"/>
              </a:tabLst>
            </a:pPr>
            <a:endParaRPr lang="en-GB" sz="1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buSzPts val="1000"/>
              <a:tabLst>
                <a:tab pos="914400" algn="l"/>
              </a:tabLst>
            </a:pPr>
            <a:r>
              <a:rPr lang="en-GB" sz="2000" kern="10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Over </a:t>
            </a:r>
            <a:r>
              <a:rPr lang="en-GB" sz="2000" b="1" kern="10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half of all Sutton schools </a:t>
            </a:r>
            <a:r>
              <a:rPr lang="en-GB" sz="2000" kern="10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are in the programme and </a:t>
            </a:r>
            <a:r>
              <a:rPr lang="en-GB" sz="2000" b="1" kern="10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ARC members </a:t>
            </a:r>
          </a:p>
          <a:p>
            <a:pPr lvl="1" algn="just">
              <a:lnSpc>
                <a:spcPct val="115000"/>
              </a:lnSpc>
              <a:spcAft>
                <a:spcPts val="800"/>
              </a:spcAft>
              <a:buSzPts val="1000"/>
              <a:tabLst>
                <a:tab pos="914400" algn="l"/>
              </a:tabLst>
            </a:pPr>
            <a:endParaRPr lang="en-GB" sz="1000" kern="10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buSzPts val="1000"/>
              <a:tabLst>
                <a:tab pos="914400" algn="l"/>
              </a:tabLst>
            </a:pP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95%</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 of staff report feeling confident to use </a:t>
            </a: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relational practice</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 and </a:t>
            </a: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all schools </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have reported an improved understanding of how to </a:t>
            </a: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support pupils </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using relational approaches</a:t>
            </a:r>
          </a:p>
          <a:p>
            <a:pPr lvl="1" algn="just">
              <a:lnSpc>
                <a:spcPct val="115000"/>
              </a:lnSpc>
              <a:spcAft>
                <a:spcPts val="800"/>
              </a:spcAft>
              <a:buSzPts val="1000"/>
              <a:tabLst>
                <a:tab pos="914400" algn="l"/>
              </a:tabLst>
            </a:pPr>
            <a:endParaRPr lang="en-GB" sz="1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buSzPts val="1000"/>
              <a:tabLst>
                <a:tab pos="914400" algn="l"/>
              </a:tabLst>
            </a:pP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67% </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of schools specifically reported an increase in relational and </a:t>
            </a:r>
            <a:r>
              <a:rPr lang="en-GB" sz="2000" b="1"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trauma-informed language </a:t>
            </a:r>
            <a:r>
              <a:rPr lang="en-GB" sz="2000" kern="10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in staff interactions with pupils</a:t>
            </a:r>
          </a:p>
        </p:txBody>
      </p:sp>
      <p:pic>
        <p:nvPicPr>
          <p:cNvPr id="11" name="Graphic 10" descr="Chat outline">
            <a:extLst>
              <a:ext uri="{FF2B5EF4-FFF2-40B4-BE49-F238E27FC236}">
                <a16:creationId xmlns:a16="http://schemas.microsoft.com/office/drawing/2014/main" id="{1AB8831E-E007-C3F6-940D-C56B19387EF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6689" y="4929362"/>
            <a:ext cx="914400" cy="914400"/>
          </a:xfrm>
          <a:prstGeom prst="rect">
            <a:avLst/>
          </a:prstGeom>
        </p:spPr>
      </p:pic>
      <p:pic>
        <p:nvPicPr>
          <p:cNvPr id="13" name="Graphic 12" descr="Classroom outline">
            <a:extLst>
              <a:ext uri="{FF2B5EF4-FFF2-40B4-BE49-F238E27FC236}">
                <a16:creationId xmlns:a16="http://schemas.microsoft.com/office/drawing/2014/main" id="{02934604-89D4-F8A9-8D22-82804370581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6689" y="3296835"/>
            <a:ext cx="914400" cy="914400"/>
          </a:xfrm>
          <a:prstGeom prst="rect">
            <a:avLst/>
          </a:prstGeom>
        </p:spPr>
      </p:pic>
      <p:pic>
        <p:nvPicPr>
          <p:cNvPr id="15" name="Graphic 14" descr="Group of people outline">
            <a:extLst>
              <a:ext uri="{FF2B5EF4-FFF2-40B4-BE49-F238E27FC236}">
                <a16:creationId xmlns:a16="http://schemas.microsoft.com/office/drawing/2014/main" id="{3E4FDDBD-AEA2-13BB-CE5B-9B16FCBF68F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57874" y="1014238"/>
            <a:ext cx="914400" cy="914400"/>
          </a:xfrm>
          <a:prstGeom prst="rect">
            <a:avLst/>
          </a:prstGeom>
        </p:spPr>
      </p:pic>
      <p:pic>
        <p:nvPicPr>
          <p:cNvPr id="19" name="Graphic 18" descr="Schoolhouse outline">
            <a:extLst>
              <a:ext uri="{FF2B5EF4-FFF2-40B4-BE49-F238E27FC236}">
                <a16:creationId xmlns:a16="http://schemas.microsoft.com/office/drawing/2014/main" id="{F6C4AE1B-F379-A219-40D8-B9D7EA114E7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26689" y="1954856"/>
            <a:ext cx="914400" cy="914400"/>
          </a:xfrm>
          <a:prstGeom prst="rect">
            <a:avLst/>
          </a:prstGeom>
        </p:spPr>
      </p:pic>
      <p:pic>
        <p:nvPicPr>
          <p:cNvPr id="3" name="Picture 4">
            <a:extLst>
              <a:ext uri="{FF2B5EF4-FFF2-40B4-BE49-F238E27FC236}">
                <a16:creationId xmlns:a16="http://schemas.microsoft.com/office/drawing/2014/main" id="{51930B44-FA03-77BC-ED20-4C03B4CD49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5401" y="276463"/>
            <a:ext cx="2550799" cy="255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0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A0B1-A0C4-077C-4A1F-E7AFED82E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C7CEC-13C5-48F1-8EB6-E6A151CC67D4}"/>
              </a:ext>
            </a:extLst>
          </p:cNvPr>
          <p:cNvSpPr>
            <a:spLocks noGrp="1"/>
          </p:cNvSpPr>
          <p:nvPr>
            <p:ph type="title"/>
          </p:nvPr>
        </p:nvSpPr>
        <p:spPr>
          <a:xfrm>
            <a:off x="872539" y="316147"/>
            <a:ext cx="6074227" cy="673637"/>
          </a:xfrm>
        </p:spPr>
        <p:txBody>
          <a:bodyPr anchor="b">
            <a:normAutofit/>
          </a:bodyPr>
          <a:lstStyle/>
          <a:p>
            <a:r>
              <a:rPr lang="en-GB" sz="3700" b="1"/>
              <a:t>Impact on pupil outcomes</a:t>
            </a:r>
          </a:p>
        </p:txBody>
      </p:sp>
      <p:sp>
        <p:nvSpPr>
          <p:cNvPr id="12" name="Content Placeholder 11">
            <a:extLst>
              <a:ext uri="{FF2B5EF4-FFF2-40B4-BE49-F238E27FC236}">
                <a16:creationId xmlns:a16="http://schemas.microsoft.com/office/drawing/2014/main" id="{D40058A6-2EC6-8FEB-58A1-5F6E23C36BDF}"/>
              </a:ext>
            </a:extLst>
          </p:cNvPr>
          <p:cNvSpPr>
            <a:spLocks noGrp="1"/>
          </p:cNvSpPr>
          <p:nvPr>
            <p:ph idx="1"/>
          </p:nvPr>
        </p:nvSpPr>
        <p:spPr>
          <a:xfrm>
            <a:off x="765340" y="2980705"/>
            <a:ext cx="2794165" cy="673637"/>
          </a:xfrm>
        </p:spPr>
        <p:txBody>
          <a:bodyPr>
            <a:normAutofit/>
          </a:bodyPr>
          <a:lstStyle/>
          <a:p>
            <a:pPr marL="0" indent="0" algn="ctr">
              <a:buNone/>
            </a:pPr>
            <a:r>
              <a:rPr lang="en-GB" sz="2000"/>
              <a:t>improved alternatives to isolation/ exclusion</a:t>
            </a:r>
          </a:p>
        </p:txBody>
      </p:sp>
      <p:grpSp>
        <p:nvGrpSpPr>
          <p:cNvPr id="17" name="Percent Chart" descr="Percent chart&#10;">
            <a:extLst>
              <a:ext uri="{FF2B5EF4-FFF2-40B4-BE49-F238E27FC236}">
                <a16:creationId xmlns:a16="http://schemas.microsoft.com/office/drawing/2014/main" id="{F36462B3-EEB0-1426-B74A-21A5F02659E9}"/>
              </a:ext>
            </a:extLst>
          </p:cNvPr>
          <p:cNvGrpSpPr/>
          <p:nvPr/>
        </p:nvGrpSpPr>
        <p:grpSpPr>
          <a:xfrm>
            <a:off x="1477256" y="1291084"/>
            <a:ext cx="1645920" cy="1645973"/>
            <a:chOff x="4547093" y="1223945"/>
            <a:chExt cx="1645920" cy="1645973"/>
          </a:xfrm>
        </p:grpSpPr>
        <p:sp>
          <p:nvSpPr>
            <p:cNvPr id="21" name="Outer Oval">
              <a:extLst>
                <a:ext uri="{FF2B5EF4-FFF2-40B4-BE49-F238E27FC236}">
                  <a16:creationId xmlns:a16="http://schemas.microsoft.com/office/drawing/2014/main" id="{C40D36FF-3C86-CD56-89BC-462960A8CDD5}"/>
                </a:ext>
              </a:extLst>
            </p:cNvPr>
            <p:cNvSpPr>
              <a:spLocks noChangeAspect="1"/>
            </p:cNvSpPr>
            <p:nvPr/>
          </p:nvSpPr>
          <p:spPr>
            <a:xfrm>
              <a:off x="4646290" y="1323168"/>
              <a:ext cx="1447527" cy="1447527"/>
            </a:xfrm>
            <a:prstGeom prst="ellipse">
              <a:avLst/>
            </a:prstGeom>
            <a:solidFill>
              <a:schemeClr val="accent2"/>
            </a:solidFill>
            <a:ln w="9525" cap="flat" cmpd="sng" algn="ctr">
              <a:noFill/>
              <a:prstDash val="soli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a:ln>
                  <a:noFill/>
                </a:ln>
                <a:solidFill>
                  <a:srgbClr val="76B141"/>
                </a:solidFill>
                <a:effectLst/>
                <a:uLnTx/>
                <a:uFillTx/>
                <a:latin typeface="Calibri"/>
                <a:ea typeface="+mn-ea"/>
                <a:cs typeface="+mn-cs"/>
              </a:endParaRPr>
            </a:p>
          </p:txBody>
        </p:sp>
        <p:sp>
          <p:nvSpPr>
            <p:cNvPr id="22" name="dots">
              <a:extLst>
                <a:ext uri="{FF2B5EF4-FFF2-40B4-BE49-F238E27FC236}">
                  <a16:creationId xmlns:a16="http://schemas.microsoft.com/office/drawing/2014/main" id="{13BFE022-EFB6-4DC8-2E1B-22C74CE77FA0}"/>
                </a:ext>
              </a:extLst>
            </p:cNvPr>
            <p:cNvSpPr>
              <a:spLocks noChangeAspect="1"/>
            </p:cNvSpPr>
            <p:nvPr/>
          </p:nvSpPr>
          <p:spPr>
            <a:xfrm>
              <a:off x="4783558" y="1460436"/>
              <a:ext cx="1172990" cy="1172990"/>
            </a:xfrm>
            <a:prstGeom prst="ellipse">
              <a:avLst/>
            </a:prstGeom>
            <a:noFill/>
            <a:ln w="40005" cap="rnd" cmpd="sng" algn="ctr">
              <a:solidFill>
                <a:schemeClr val="accent4">
                  <a:alpha val="68000"/>
                </a:schemeClr>
              </a:solidFill>
              <a:prstDash val="sysDot"/>
            </a:ln>
            <a:effectLst/>
          </p:spPr>
          <p:txBody>
            <a:bodyPr rtlCol="0" anchor="ctr"/>
            <a:lstStyle/>
            <a:p>
              <a:pPr algn="ctr" defTabSz="457200" rtl="0"/>
              <a:endParaRPr lang="en-GB" kern="0">
                <a:solidFill>
                  <a:prstClr val="white"/>
                </a:solidFill>
                <a:latin typeface="Calibri"/>
              </a:endParaRPr>
            </a:p>
          </p:txBody>
        </p:sp>
        <p:graphicFrame>
          <p:nvGraphicFramePr>
            <p:cNvPr id="23" name="Excel Chart">
              <a:extLst>
                <a:ext uri="{FF2B5EF4-FFF2-40B4-BE49-F238E27FC236}">
                  <a16:creationId xmlns:a16="http://schemas.microsoft.com/office/drawing/2014/main" id="{FBB3DDBF-C0B7-CE2B-B03F-CC0B617F2310}"/>
                </a:ext>
              </a:extLst>
            </p:cNvPr>
            <p:cNvGraphicFramePr>
              <a:graphicFrameLocks noChangeAspect="1"/>
            </p:cNvGraphicFramePr>
            <p:nvPr/>
          </p:nvGraphicFramePr>
          <p:xfrm>
            <a:off x="4547093" y="1223945"/>
            <a:ext cx="1645920" cy="164597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4" name="Percent Chart" descr="Percent chart&#10;">
            <a:extLst>
              <a:ext uri="{FF2B5EF4-FFF2-40B4-BE49-F238E27FC236}">
                <a16:creationId xmlns:a16="http://schemas.microsoft.com/office/drawing/2014/main" id="{B80B10B5-0397-5B88-8AB2-D81CD8390C0F}"/>
              </a:ext>
            </a:extLst>
          </p:cNvPr>
          <p:cNvGrpSpPr/>
          <p:nvPr/>
        </p:nvGrpSpPr>
        <p:grpSpPr>
          <a:xfrm>
            <a:off x="4544839" y="1232623"/>
            <a:ext cx="1645920" cy="1645973"/>
            <a:chOff x="4547093" y="1223945"/>
            <a:chExt cx="1645920" cy="1645973"/>
          </a:xfrm>
        </p:grpSpPr>
        <p:sp>
          <p:nvSpPr>
            <p:cNvPr id="25" name="Outer Oval">
              <a:extLst>
                <a:ext uri="{FF2B5EF4-FFF2-40B4-BE49-F238E27FC236}">
                  <a16:creationId xmlns:a16="http://schemas.microsoft.com/office/drawing/2014/main" id="{900C059E-B1ED-8DF2-7E5A-90CC53860267}"/>
                </a:ext>
              </a:extLst>
            </p:cNvPr>
            <p:cNvSpPr>
              <a:spLocks noChangeAspect="1"/>
            </p:cNvSpPr>
            <p:nvPr/>
          </p:nvSpPr>
          <p:spPr>
            <a:xfrm>
              <a:off x="4646290" y="1323168"/>
              <a:ext cx="1447527" cy="1447527"/>
            </a:xfrm>
            <a:prstGeom prst="ellipse">
              <a:avLst/>
            </a:prstGeom>
            <a:solidFill>
              <a:schemeClr val="accent2"/>
            </a:solidFill>
            <a:ln w="9525" cap="flat" cmpd="sng" algn="ctr">
              <a:noFill/>
              <a:prstDash val="soli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a:ln>
                  <a:noFill/>
                </a:ln>
                <a:solidFill>
                  <a:srgbClr val="76B141"/>
                </a:solidFill>
                <a:effectLst/>
                <a:uLnTx/>
                <a:uFillTx/>
                <a:latin typeface="Calibri"/>
                <a:ea typeface="+mn-ea"/>
                <a:cs typeface="+mn-cs"/>
              </a:endParaRPr>
            </a:p>
          </p:txBody>
        </p:sp>
        <p:sp>
          <p:nvSpPr>
            <p:cNvPr id="26" name="dots">
              <a:extLst>
                <a:ext uri="{FF2B5EF4-FFF2-40B4-BE49-F238E27FC236}">
                  <a16:creationId xmlns:a16="http://schemas.microsoft.com/office/drawing/2014/main" id="{BE233773-D049-6B40-0D85-3B2CBE7A2A30}"/>
                </a:ext>
              </a:extLst>
            </p:cNvPr>
            <p:cNvSpPr>
              <a:spLocks noChangeAspect="1"/>
            </p:cNvSpPr>
            <p:nvPr/>
          </p:nvSpPr>
          <p:spPr>
            <a:xfrm>
              <a:off x="4783558" y="1460436"/>
              <a:ext cx="1172990" cy="1172990"/>
            </a:xfrm>
            <a:prstGeom prst="ellipse">
              <a:avLst/>
            </a:prstGeom>
            <a:noFill/>
            <a:ln w="40005" cap="rnd" cmpd="sng" algn="ctr">
              <a:solidFill>
                <a:schemeClr val="bg1">
                  <a:alpha val="68000"/>
                </a:scheme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a:ea typeface="+mn-ea"/>
                <a:cs typeface="+mn-cs"/>
              </a:endParaRPr>
            </a:p>
          </p:txBody>
        </p:sp>
        <p:graphicFrame>
          <p:nvGraphicFramePr>
            <p:cNvPr id="27" name="Excel Chart">
              <a:extLst>
                <a:ext uri="{FF2B5EF4-FFF2-40B4-BE49-F238E27FC236}">
                  <a16:creationId xmlns:a16="http://schemas.microsoft.com/office/drawing/2014/main" id="{A356AD4A-8141-CDCE-201A-03F637C39B27}"/>
                </a:ext>
              </a:extLst>
            </p:cNvPr>
            <p:cNvGraphicFramePr>
              <a:graphicFrameLocks noChangeAspect="1"/>
            </p:cNvGraphicFramePr>
            <p:nvPr/>
          </p:nvGraphicFramePr>
          <p:xfrm>
            <a:off x="4547093" y="1223945"/>
            <a:ext cx="1645920" cy="1645973"/>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8" name="Percent Chart" descr="Percent chart&#10;">
            <a:extLst>
              <a:ext uri="{FF2B5EF4-FFF2-40B4-BE49-F238E27FC236}">
                <a16:creationId xmlns:a16="http://schemas.microsoft.com/office/drawing/2014/main" id="{7F125C6F-0A5C-5F24-28E4-10F996E46355}"/>
              </a:ext>
            </a:extLst>
          </p:cNvPr>
          <p:cNvGrpSpPr/>
          <p:nvPr/>
        </p:nvGrpSpPr>
        <p:grpSpPr>
          <a:xfrm>
            <a:off x="8154528" y="1232623"/>
            <a:ext cx="1645920" cy="1645973"/>
            <a:chOff x="4547093" y="1223945"/>
            <a:chExt cx="1645920" cy="1645973"/>
          </a:xfrm>
        </p:grpSpPr>
        <p:sp>
          <p:nvSpPr>
            <p:cNvPr id="29" name="Outer Oval">
              <a:extLst>
                <a:ext uri="{FF2B5EF4-FFF2-40B4-BE49-F238E27FC236}">
                  <a16:creationId xmlns:a16="http://schemas.microsoft.com/office/drawing/2014/main" id="{E37A1FF0-4410-A60D-4DDB-755E2229AEFF}"/>
                </a:ext>
              </a:extLst>
            </p:cNvPr>
            <p:cNvSpPr>
              <a:spLocks noChangeAspect="1"/>
            </p:cNvSpPr>
            <p:nvPr/>
          </p:nvSpPr>
          <p:spPr>
            <a:xfrm>
              <a:off x="4646290" y="1323168"/>
              <a:ext cx="1447527" cy="1447527"/>
            </a:xfrm>
            <a:prstGeom prst="ellipse">
              <a:avLst/>
            </a:prstGeom>
            <a:solidFill>
              <a:schemeClr val="accent2"/>
            </a:solidFill>
            <a:ln w="9525" cap="flat" cmpd="sng" algn="ctr">
              <a:noFill/>
              <a:prstDash val="soli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a:ln>
                  <a:noFill/>
                </a:ln>
                <a:solidFill>
                  <a:srgbClr val="76B141"/>
                </a:solidFill>
                <a:effectLst/>
                <a:uLnTx/>
                <a:uFillTx/>
                <a:latin typeface="Calibri"/>
                <a:ea typeface="+mn-ea"/>
                <a:cs typeface="+mn-cs"/>
              </a:endParaRPr>
            </a:p>
          </p:txBody>
        </p:sp>
        <p:sp>
          <p:nvSpPr>
            <p:cNvPr id="30" name="dots">
              <a:extLst>
                <a:ext uri="{FF2B5EF4-FFF2-40B4-BE49-F238E27FC236}">
                  <a16:creationId xmlns:a16="http://schemas.microsoft.com/office/drawing/2014/main" id="{F1A7D35B-4521-4036-0CFD-5C07801C29B4}"/>
                </a:ext>
              </a:extLst>
            </p:cNvPr>
            <p:cNvSpPr>
              <a:spLocks noChangeAspect="1"/>
            </p:cNvSpPr>
            <p:nvPr/>
          </p:nvSpPr>
          <p:spPr>
            <a:xfrm>
              <a:off x="4783558" y="1460436"/>
              <a:ext cx="1172990" cy="1172990"/>
            </a:xfrm>
            <a:prstGeom prst="ellipse">
              <a:avLst/>
            </a:prstGeom>
            <a:noFill/>
            <a:ln w="40005" cap="rnd" cmpd="sng" algn="ctr">
              <a:solidFill>
                <a:schemeClr val="accent4">
                  <a:alpha val="68000"/>
                </a:scheme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a:ea typeface="+mn-ea"/>
                <a:cs typeface="+mn-cs"/>
              </a:endParaRPr>
            </a:p>
          </p:txBody>
        </p:sp>
        <p:graphicFrame>
          <p:nvGraphicFramePr>
            <p:cNvPr id="31" name="Excel Chart">
              <a:extLst>
                <a:ext uri="{FF2B5EF4-FFF2-40B4-BE49-F238E27FC236}">
                  <a16:creationId xmlns:a16="http://schemas.microsoft.com/office/drawing/2014/main" id="{C0FBBAD3-A90B-B030-6357-053A82245441}"/>
                </a:ext>
              </a:extLst>
            </p:cNvPr>
            <p:cNvGraphicFramePr>
              <a:graphicFrameLocks noChangeAspect="1"/>
            </p:cNvGraphicFramePr>
            <p:nvPr/>
          </p:nvGraphicFramePr>
          <p:xfrm>
            <a:off x="4547093" y="1223945"/>
            <a:ext cx="1645920" cy="1645973"/>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Content Placeholder 11">
            <a:extLst>
              <a:ext uri="{FF2B5EF4-FFF2-40B4-BE49-F238E27FC236}">
                <a16:creationId xmlns:a16="http://schemas.microsoft.com/office/drawing/2014/main" id="{B8B0242E-F951-802B-ABE6-DB12B878EC07}"/>
              </a:ext>
            </a:extLst>
          </p:cNvPr>
          <p:cNvSpPr txBox="1">
            <a:spLocks/>
          </p:cNvSpPr>
          <p:nvPr/>
        </p:nvSpPr>
        <p:spPr>
          <a:xfrm>
            <a:off x="4133628" y="2954237"/>
            <a:ext cx="2794165" cy="6736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t>of schools in BSF for 1yr+ reported a reduction in suspensions</a:t>
            </a:r>
          </a:p>
        </p:txBody>
      </p:sp>
      <p:sp>
        <p:nvSpPr>
          <p:cNvPr id="33" name="Content Placeholder 11">
            <a:extLst>
              <a:ext uri="{FF2B5EF4-FFF2-40B4-BE49-F238E27FC236}">
                <a16:creationId xmlns:a16="http://schemas.microsoft.com/office/drawing/2014/main" id="{BEC43B09-B78B-8552-0E0E-2D595214290D}"/>
              </a:ext>
            </a:extLst>
          </p:cNvPr>
          <p:cNvSpPr txBox="1">
            <a:spLocks/>
          </p:cNvSpPr>
          <p:nvPr/>
        </p:nvSpPr>
        <p:spPr>
          <a:xfrm>
            <a:off x="7729337" y="2919527"/>
            <a:ext cx="2794165" cy="673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kern="100">
                <a:effectLst/>
                <a:latin typeface="Aptos" panose="020B0004020202020204" pitchFamily="34" charset="0"/>
                <a:ea typeface="Aptos" panose="020B0004020202020204" pitchFamily="34" charset="0"/>
                <a:cs typeface="Times New Roman" panose="02020603050405020304" pitchFamily="18" charset="0"/>
              </a:rPr>
              <a:t>reported improved pupil regulation</a:t>
            </a:r>
            <a:endParaRPr lang="en-GB" sz="2000"/>
          </a:p>
        </p:txBody>
      </p:sp>
      <p:pic>
        <p:nvPicPr>
          <p:cNvPr id="4100" name="Picture 4" descr="Attendance text writing on speech bubble. Megaphone icon. Business School  Concept. Flat style vector design. 13323807 Vector Art at Vecteezy">
            <a:extLst>
              <a:ext uri="{FF2B5EF4-FFF2-40B4-BE49-F238E27FC236}">
                <a16:creationId xmlns:a16="http://schemas.microsoft.com/office/drawing/2014/main" id="{8283EC37-FD21-2E58-6C71-F41E2D805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04" t="24920" r="5238" b="16233"/>
          <a:stretch>
            <a:fillRect/>
          </a:stretch>
        </p:blipFill>
        <p:spPr bwMode="auto">
          <a:xfrm>
            <a:off x="861845" y="3873775"/>
            <a:ext cx="2697660" cy="1733822"/>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24DAFAD8-C0C6-C83B-BB0B-31441240C994}"/>
              </a:ext>
            </a:extLst>
          </p:cNvPr>
          <p:cNvSpPr txBox="1">
            <a:spLocks/>
          </p:cNvSpPr>
          <p:nvPr/>
        </p:nvSpPr>
        <p:spPr>
          <a:xfrm>
            <a:off x="2433917" y="4655481"/>
            <a:ext cx="3936577" cy="791542"/>
          </a:xfrm>
          <a:prstGeom prst="rect">
            <a:avLst/>
          </a:prstGeom>
          <a:noFill/>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kern="100">
                <a:effectLst/>
                <a:latin typeface="Aptos" panose="020B0004020202020204" pitchFamily="34" charset="0"/>
                <a:ea typeface="Aptos" panose="020B0004020202020204" pitchFamily="34" charset="0"/>
                <a:cs typeface="Times New Roman" panose="02020603050405020304" pitchFamily="18" charset="0"/>
              </a:rPr>
              <a:t>50% of schools who have achieved gold ARC awards reported improved  attendance data</a:t>
            </a:r>
          </a:p>
        </p:txBody>
      </p:sp>
      <p:sp>
        <p:nvSpPr>
          <p:cNvPr id="40" name="TextBox 39">
            <a:extLst>
              <a:ext uri="{FF2B5EF4-FFF2-40B4-BE49-F238E27FC236}">
                <a16:creationId xmlns:a16="http://schemas.microsoft.com/office/drawing/2014/main" id="{AB9D363E-AC0D-4CAF-5E36-F916310FEBEE}"/>
              </a:ext>
            </a:extLst>
          </p:cNvPr>
          <p:cNvSpPr txBox="1"/>
          <p:nvPr/>
        </p:nvSpPr>
        <p:spPr>
          <a:xfrm>
            <a:off x="9259320" y="4068061"/>
            <a:ext cx="2216768" cy="707886"/>
          </a:xfrm>
          <a:prstGeom prst="rect">
            <a:avLst/>
          </a:prstGeom>
          <a:noFill/>
        </p:spPr>
        <p:txBody>
          <a:bodyPr wrap="square">
            <a:spAutoFit/>
          </a:bodyPr>
          <a:lstStyle/>
          <a:p>
            <a:r>
              <a:rPr lang="en-GB" sz="2000" kern="100">
                <a:effectLst/>
                <a:latin typeface="Aptos" panose="020B0004020202020204" pitchFamily="34" charset="0"/>
                <a:ea typeface="Aptos" panose="020B0004020202020204" pitchFamily="34" charset="0"/>
                <a:cs typeface="Times New Roman" panose="02020603050405020304" pitchFamily="18" charset="0"/>
              </a:rPr>
              <a:t>Reported more inclusive practice</a:t>
            </a:r>
          </a:p>
        </p:txBody>
      </p:sp>
      <p:pic>
        <p:nvPicPr>
          <p:cNvPr id="4108" name="Picture 12" descr="Gold 100 PNG Transparent Images Free ...">
            <a:extLst>
              <a:ext uri="{FF2B5EF4-FFF2-40B4-BE49-F238E27FC236}">
                <a16:creationId xmlns:a16="http://schemas.microsoft.com/office/drawing/2014/main" id="{73581A75-1DD7-FD29-99F8-A961B9424E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506" b="-16026"/>
          <a:stretch>
            <a:fillRect/>
          </a:stretch>
        </p:blipFill>
        <p:spPr bwMode="auto">
          <a:xfrm>
            <a:off x="6370495" y="3838137"/>
            <a:ext cx="2717684" cy="173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99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15102be-2230-4b22-9150-fa33bd089d16" xsi:nil="true"/>
    <MediaServiceKeyPoints xmlns="2acc167a-01d2-400d-8d32-bf127984e2df" xsi:nil="true"/>
    <lcf76f155ced4ddcb4097134ff3c332f xmlns="2acc167a-01d2-400d-8d32-bf127984e2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BA097C1FB13E408D8FAC2082EF8A3E" ma:contentTypeVersion="18" ma:contentTypeDescription="Create a new document." ma:contentTypeScope="" ma:versionID="b93edc46961d62371bbedd88d7ffae71">
  <xsd:schema xmlns:xsd="http://www.w3.org/2001/XMLSchema" xmlns:xs="http://www.w3.org/2001/XMLSchema" xmlns:p="http://schemas.microsoft.com/office/2006/metadata/properties" xmlns:ns2="2acc167a-01d2-400d-8d32-bf127984e2df" xmlns:ns3="c15102be-2230-4b22-9150-fa33bd089d16" targetNamespace="http://schemas.microsoft.com/office/2006/metadata/properties" ma:root="true" ma:fieldsID="d2770ca0f490083a9735c296fa358646" ns2:_="" ns3:_="">
    <xsd:import namespace="2acc167a-01d2-400d-8d32-bf127984e2df"/>
    <xsd:import namespace="c15102be-2230-4b22-9150-fa33bd089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cc167a-01d2-400d-8d32-bf127984e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ce3fa7-91ab-4b14-b7c9-a72e1ece85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5102be-2230-4b22-9150-fa33bd089d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b68dd51-aaf1-4c39-b009-6c10393f5332}" ma:internalName="TaxCatchAll" ma:showField="CatchAllData" ma:web="c15102be-2230-4b22-9150-fa33bd089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156100-9533-4411-B0C0-FA18F914F7B6}">
  <ds:schemaRefs>
    <ds:schemaRef ds:uri="http://schemas.microsoft.com/sharepoint/v3/contenttype/forms"/>
  </ds:schemaRefs>
</ds:datastoreItem>
</file>

<file path=customXml/itemProps2.xml><?xml version="1.0" encoding="utf-8"?>
<ds:datastoreItem xmlns:ds="http://schemas.openxmlformats.org/officeDocument/2006/customXml" ds:itemID="{B2C81503-9DEF-42F3-A99B-D5E0223E195B}">
  <ds:schemaRefs>
    <ds:schemaRef ds:uri="2acc167a-01d2-400d-8d32-bf127984e2df"/>
    <ds:schemaRef ds:uri="c15102be-2230-4b22-9150-fa33bd089d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DFBA2CD-0388-492A-9B38-01516C4F714C}">
  <ds:schemaRefs>
    <ds:schemaRef ds:uri="2acc167a-01d2-400d-8d32-bf127984e2df"/>
    <ds:schemaRef ds:uri="c15102be-2230-4b22-9150-fa33bd089d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12</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Building Stronger Foundations</vt:lpstr>
      <vt:lpstr>The BSF team</vt:lpstr>
      <vt:lpstr>Key objectives for today's session</vt:lpstr>
      <vt:lpstr>Part 1: an overview of BSF</vt:lpstr>
      <vt:lpstr>Building Stronger Foundations (BSF)</vt:lpstr>
      <vt:lpstr>Participating Settings </vt:lpstr>
      <vt:lpstr>Key aspects of the programme</vt:lpstr>
      <vt:lpstr>Impact to date</vt:lpstr>
      <vt:lpstr>Impact on pupil outcomes</vt:lpstr>
      <vt:lpstr>PowerPoint Presentation</vt:lpstr>
      <vt:lpstr>PowerPoint Presentation</vt:lpstr>
      <vt:lpstr>What is involved?</vt:lpstr>
      <vt:lpstr>BSF Award pathways and the Attachment &amp; Research Community (ARC)  Bronze award  Silver Award  Gold award </vt:lpstr>
      <vt:lpstr>Links to the new Ofsted framework The BSF programme directly supports schools in meeting these expectations through its focus on inclusive, relational practice, trauma-informed approaches, staff development, and inclusive culture of belonging. </vt:lpstr>
      <vt:lpstr>Part 2: the details</vt:lpstr>
      <vt:lpstr>Audit</vt:lpstr>
      <vt:lpstr>PowerPoint Presentation</vt:lpstr>
      <vt:lpstr>Development &amp; Impact plan</vt:lpstr>
      <vt:lpstr>PowerPoint Presentation</vt:lpstr>
      <vt:lpstr>Examples of EP time</vt:lpstr>
      <vt:lpstr>How to make the most of BSF</vt:lpstr>
      <vt:lpstr>Free workshops for BSF schools </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Stronger Foundations</dc:title>
  <dc:creator>Sara Martin</dc:creator>
  <cp:revision>27</cp:revision>
  <dcterms:created xsi:type="dcterms:W3CDTF">2023-07-03T10:36:51Z</dcterms:created>
  <dcterms:modified xsi:type="dcterms:W3CDTF">2026-04-17T13:29:14Z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0x01010067BA097C1FB13E408D8FAC2082EF8A3E</vt:lpwstr>
  </property>
  <property fmtid="{D5CDD505-2E9C-101B-9397-08002B2CF9AE}" pid="3" name="MediaServiceImageTags">
    <vt:lpwstr/>
  </property>
</Properties>
</file>