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814C7B-2C2D-4457-893F-4E649BD60C61}" v="18" dt="2026-04-20T18:19:44.3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6A625-089F-071F-32F1-92D782824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2F6AC0-A3C4-7470-CABE-92BAC4EDD1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65D01-00D8-C83B-6CDC-35B094A85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CD324-EB84-4FDD-9964-3DAE27C415A7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0B729-B87A-B01B-42B0-290AA1BE5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F82D9-BDA9-122F-E35D-4D2CCF325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3E99-8DF9-4F9F-81F0-63A84DC3B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276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04255-4F5F-049B-D40A-DD4F72ED6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FF794A-BF32-4048-18FE-A379C0CAE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233A3-F811-1DDB-6939-362DCCFBC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CD324-EB84-4FDD-9964-3DAE27C415A7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A3A5-3CCE-F568-AD72-FCA850BC7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C311E-A995-5AEB-EBA9-39B3760F2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3E99-8DF9-4F9F-81F0-63A84DC3B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53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E23FC6-2C5E-2AC9-3F32-733EB2F2CE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64F13-B7C8-0350-563E-26FD86C2E3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8CD38-E5E6-18E8-C59E-2B8651F2F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CD324-EB84-4FDD-9964-3DAE27C415A7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A0430-D08B-38A3-C7B5-8BF5647C9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16350-66D5-2242-A9B1-1F97ED5AE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3E99-8DF9-4F9F-81F0-63A84DC3B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516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982E0-3171-D5E3-0030-C6F4C3517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48C46-483D-873D-019B-7D33538C5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BCD70-3AA0-750F-4616-A427927B9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CD324-EB84-4FDD-9964-3DAE27C415A7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73958-C166-8C09-7BE0-0D22CBC0E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BA6C92-850B-D6A8-0AE5-67546ED3A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3E99-8DF9-4F9F-81F0-63A84DC3B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85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FF464-43C6-BF15-28BB-226615741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14D54-205E-0DEA-0700-98EECBBFD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25F27-8C98-66C6-794B-038510F9E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CD324-EB84-4FDD-9964-3DAE27C415A7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16E9D-AA94-73AC-20A1-9DB3CB7DD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7BA22-5BA7-F220-A5C3-B3653EFC0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3E99-8DF9-4F9F-81F0-63A84DC3B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504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81C6B-3041-E3E9-8F97-C8E9C083B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FD458-730C-EC14-1201-5FF049530B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250579-ACBF-DD4F-DA00-83CE6D89F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2F0775-8070-462F-BDB5-FB9E000F4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CD324-EB84-4FDD-9964-3DAE27C415A7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389526-077D-6DD5-86CA-A937A29F9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37985D-F875-9F2D-B97E-A332ECBE1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3E99-8DF9-4F9F-81F0-63A84DC3B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321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563ED-5C91-1967-2D34-1A0F52299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1DE90-78CD-EABB-A37D-6EE6E2D86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11F489-9D92-173E-E125-31083C477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D7FD67-FD5C-DA16-D018-CC360DAFC5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AC8BD-9A3D-EB5E-BF3F-CCAA9B4BA9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BA5060-B68D-DC7B-B4D7-411394D07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CD324-EB84-4FDD-9964-3DAE27C415A7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EF0710-880E-97F6-CAD4-39D1AAA5A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0A8D88-4EE9-0867-D285-AA6E2523B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3E99-8DF9-4F9F-81F0-63A84DC3B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145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ABAE1-80C3-69C3-7AD6-0AF66F64A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9E3D72-78C2-6B43-752B-EB4AA47CF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CD324-EB84-4FDD-9964-3DAE27C415A7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31D7CF-7B0E-2FFD-E9CB-A5B190083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687BCD-E185-7742-D865-3DF405437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3E99-8DF9-4F9F-81F0-63A84DC3B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192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B011AE-4C4E-233A-7BA4-AF19490A5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CD324-EB84-4FDD-9964-3DAE27C415A7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5AA631-5367-2FBC-69E8-658F655ED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D60136-E86C-B1B2-FC08-422FFC438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3E99-8DF9-4F9F-81F0-63A84DC3B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970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7B483-A117-EB05-F67C-4293D87BB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0FD7F-EFC5-51F1-7121-25F613498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1B6A1-AA38-2166-A257-D70E3E9C8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D3D027-6D02-9186-D09C-AE67E1F50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CD324-EB84-4FDD-9964-3DAE27C415A7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B180E-51F3-9FF4-3749-805C838AF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EEFBD-BC2D-4AA2-7B5E-23138CC4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3E99-8DF9-4F9F-81F0-63A84DC3B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51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3E7FF-D91D-44D5-F6F2-653BDC75A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25D745-ED3C-5528-E78B-A4B3B6D6A9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F87B55-A289-9125-4AD3-1E8118B8A0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E17AD8-6553-C03B-B228-7E67332B4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CD324-EB84-4FDD-9964-3DAE27C415A7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3586C-96BF-F6F2-DD42-538D4C355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03E03D-6043-9BD1-1789-635A9EEB6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3E99-8DF9-4F9F-81F0-63A84DC3B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154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4F8F48-CE19-B8D9-E26F-17BE285D6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CAAE92-51CD-1CF0-F82F-6C9DD598D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B6351-B053-CAE9-02C3-433B786525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1CD324-EB84-4FDD-9964-3DAE27C415A7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E907A-67F9-7D2C-86D7-A9F677683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4C95E-3DC2-C82A-D3AE-BC88FC9A5A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BD3E99-8DF9-4F9F-81F0-63A84DC3B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42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0D9EFD-D5CA-CDB7-2207-EE8C1911D630}"/>
              </a:ext>
            </a:extLst>
          </p:cNvPr>
          <p:cNvSpPr txBox="1"/>
          <p:nvPr/>
        </p:nvSpPr>
        <p:spPr>
          <a:xfrm>
            <a:off x="838200" y="2890391"/>
            <a:ext cx="10515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Gypsy, Roma and Traveller Pupil Lived Experience in School</a:t>
            </a:r>
          </a:p>
          <a:p>
            <a:r>
              <a:rPr lang="en-GB" sz="3200" dirty="0"/>
              <a:t>- Questionnaire Responses</a:t>
            </a:r>
          </a:p>
        </p:txBody>
      </p:sp>
    </p:spTree>
    <p:extLst>
      <p:ext uri="{BB962C8B-B14F-4D97-AF65-F5344CB8AC3E}">
        <p14:creationId xmlns:p14="http://schemas.microsoft.com/office/powerpoint/2010/main" val="1441954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46895-1E93-74B6-85C7-A55663E9D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ECDF094-9B0B-6AE6-0D4F-C39DC1FCA77F}"/>
              </a:ext>
            </a:extLst>
          </p:cNvPr>
          <p:cNvSpPr txBox="1"/>
          <p:nvPr/>
        </p:nvSpPr>
        <p:spPr>
          <a:xfrm>
            <a:off x="97972" y="391885"/>
            <a:ext cx="113755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9) If this happened, did you feel able to report it and be taken seriously?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F23575-587B-7D39-7190-CB2E5F7AA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4836" y="1469103"/>
            <a:ext cx="8839299" cy="530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37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8A17B-A3BA-661D-9A9D-F416839C6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75AB21-81F0-5BCB-38EA-CDC8B1B21ADC}"/>
              </a:ext>
            </a:extLst>
          </p:cNvPr>
          <p:cNvSpPr txBox="1"/>
          <p:nvPr/>
        </p:nvSpPr>
        <p:spPr>
          <a:xfrm>
            <a:off x="97972" y="391885"/>
            <a:ext cx="113755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10) Do you know who to go to in school if you need help or support?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4491BE-1644-5A1A-96BC-D5C0A8DD8E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843" y="1362830"/>
            <a:ext cx="8871957" cy="532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119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EED6B1-A35F-8386-CBDC-C2D7B400E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D77DCB-85BE-FAF6-4AF5-9E2C6A7007C2}"/>
              </a:ext>
            </a:extLst>
          </p:cNvPr>
          <p:cNvSpPr txBox="1"/>
          <p:nvPr/>
        </p:nvSpPr>
        <p:spPr>
          <a:xfrm>
            <a:off x="97972" y="391885"/>
            <a:ext cx="113755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11) Tell us what your school does well to support Gypsy, Roma or Traveller pupils.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864897-D51B-0150-1A90-9FCC91404331}"/>
              </a:ext>
            </a:extLst>
          </p:cNvPr>
          <p:cNvSpPr txBox="1"/>
          <p:nvPr/>
        </p:nvSpPr>
        <p:spPr>
          <a:xfrm>
            <a:off x="2167414" y="2674025"/>
            <a:ext cx="6640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FF0000"/>
                </a:solidFill>
              </a:rPr>
              <a:t>“Support from the Traveller Education Service.”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EB8EAD-75FF-D0FE-0B40-3F26A696AC0B}"/>
              </a:ext>
            </a:extLst>
          </p:cNvPr>
          <p:cNvSpPr txBox="1"/>
          <p:nvPr/>
        </p:nvSpPr>
        <p:spPr>
          <a:xfrm>
            <a:off x="317998" y="4417572"/>
            <a:ext cx="4909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</a:rPr>
              <a:t>“They treat us like everyone else.”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BCEADB-B1DB-7BD0-AC06-F584EDCF57D0}"/>
              </a:ext>
            </a:extLst>
          </p:cNvPr>
          <p:cNvSpPr txBox="1"/>
          <p:nvPr/>
        </p:nvSpPr>
        <p:spPr>
          <a:xfrm>
            <a:off x="8618356" y="3307864"/>
            <a:ext cx="1942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0070C0"/>
                </a:solidFill>
              </a:rPr>
              <a:t>“Nothing.”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E2E0C9-3366-0CA4-0FF6-F6A4D692AB15}"/>
              </a:ext>
            </a:extLst>
          </p:cNvPr>
          <p:cNvSpPr txBox="1"/>
          <p:nvPr/>
        </p:nvSpPr>
        <p:spPr>
          <a:xfrm>
            <a:off x="595585" y="3558684"/>
            <a:ext cx="1691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</a:rPr>
              <a:t>“Not sure.”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1247BC-E116-CAB9-167F-FB6B3113548B}"/>
              </a:ext>
            </a:extLst>
          </p:cNvPr>
          <p:cNvSpPr txBox="1"/>
          <p:nvPr/>
        </p:nvSpPr>
        <p:spPr>
          <a:xfrm>
            <a:off x="1441480" y="5598829"/>
            <a:ext cx="6400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“They help me learn and take care of me.”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D22646-B4F1-12D2-B0AD-E368327925DF}"/>
              </a:ext>
            </a:extLst>
          </p:cNvPr>
          <p:cNvSpPr txBox="1"/>
          <p:nvPr/>
        </p:nvSpPr>
        <p:spPr>
          <a:xfrm>
            <a:off x="5227455" y="4830184"/>
            <a:ext cx="6964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00B0F0"/>
                </a:solidFill>
              </a:rPr>
              <a:t>“Nothing really, they treat us like normal students.”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0FE34C-37F2-47ED-5D48-D35FCEDC7636}"/>
              </a:ext>
            </a:extLst>
          </p:cNvPr>
          <p:cNvSpPr txBox="1"/>
          <p:nvPr/>
        </p:nvSpPr>
        <p:spPr>
          <a:xfrm>
            <a:off x="3527712" y="3692187"/>
            <a:ext cx="5519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00B050"/>
                </a:solidFill>
              </a:rPr>
              <a:t>“Having Traveller Education support”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61F213-9987-1A3F-6CB2-20DF3A208B5E}"/>
              </a:ext>
            </a:extLst>
          </p:cNvPr>
          <p:cNvSpPr txBox="1"/>
          <p:nvPr/>
        </p:nvSpPr>
        <p:spPr>
          <a:xfrm>
            <a:off x="317998" y="1591417"/>
            <a:ext cx="3785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few of the responses listed below:</a:t>
            </a:r>
          </a:p>
        </p:txBody>
      </p:sp>
    </p:spTree>
    <p:extLst>
      <p:ext uri="{BB962C8B-B14F-4D97-AF65-F5344CB8AC3E}">
        <p14:creationId xmlns:p14="http://schemas.microsoft.com/office/powerpoint/2010/main" val="1078161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67D90-8642-F071-3C40-A5AFEDCB3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4791590-9E4D-AF39-A6AE-2B8D20E635FF}"/>
              </a:ext>
            </a:extLst>
          </p:cNvPr>
          <p:cNvSpPr txBox="1"/>
          <p:nvPr/>
        </p:nvSpPr>
        <p:spPr>
          <a:xfrm>
            <a:off x="97972" y="391885"/>
            <a:ext cx="113755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12) Tell us what your school could do better to make Gypsy, Roma or Traveller pupils feel welcome and supported.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1C9A38-499E-E435-5012-1FE5105A1ADC}"/>
              </a:ext>
            </a:extLst>
          </p:cNvPr>
          <p:cNvSpPr txBox="1"/>
          <p:nvPr/>
        </p:nvSpPr>
        <p:spPr>
          <a:xfrm>
            <a:off x="2159937" y="2250365"/>
            <a:ext cx="664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FF0000"/>
                </a:solidFill>
              </a:rPr>
              <a:t>“Maybe they could do something with Travellers like have a club.”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C4CC72-6AB0-E125-EC72-09BED581511C}"/>
              </a:ext>
            </a:extLst>
          </p:cNvPr>
          <p:cNvSpPr txBox="1"/>
          <p:nvPr/>
        </p:nvSpPr>
        <p:spPr>
          <a:xfrm>
            <a:off x="97972" y="4284736"/>
            <a:ext cx="8371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</a:rPr>
              <a:t>“Have Traveller culture represented in school and lessons.”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C3C9BC-3E8A-7F55-5901-AC706D225F62}"/>
              </a:ext>
            </a:extLst>
          </p:cNvPr>
          <p:cNvSpPr txBox="1"/>
          <p:nvPr/>
        </p:nvSpPr>
        <p:spPr>
          <a:xfrm>
            <a:off x="8672783" y="3061682"/>
            <a:ext cx="227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0070C0"/>
                </a:solidFill>
              </a:rPr>
              <a:t>“I don't know”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C39FAC-5AE3-9E76-1D90-B4E67162B128}"/>
              </a:ext>
            </a:extLst>
          </p:cNvPr>
          <p:cNvSpPr txBox="1"/>
          <p:nvPr/>
        </p:nvSpPr>
        <p:spPr>
          <a:xfrm>
            <a:off x="595585" y="3352816"/>
            <a:ext cx="1691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</a:rPr>
              <a:t>“Not sure.”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92E801-1842-1520-867F-D8150C5FFD0D}"/>
              </a:ext>
            </a:extLst>
          </p:cNvPr>
          <p:cNvSpPr txBox="1"/>
          <p:nvPr/>
        </p:nvSpPr>
        <p:spPr>
          <a:xfrm>
            <a:off x="327403" y="5835594"/>
            <a:ext cx="6400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“Learn about Travellers in lessons.”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A17FAC-A5A6-176F-03F8-8DE4B75CE812}"/>
              </a:ext>
            </a:extLst>
          </p:cNvPr>
          <p:cNvSpPr txBox="1"/>
          <p:nvPr/>
        </p:nvSpPr>
        <p:spPr>
          <a:xfrm>
            <a:off x="4419600" y="4897252"/>
            <a:ext cx="79465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00B0F0"/>
                </a:solidFill>
              </a:rPr>
              <a:t>“Some learning about Travellers because they are always learning about different cultures except Travellers.”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C08B3E-CDF5-7976-67E1-C15513C14BCA}"/>
              </a:ext>
            </a:extLst>
          </p:cNvPr>
          <p:cNvSpPr txBox="1"/>
          <p:nvPr/>
        </p:nvSpPr>
        <p:spPr>
          <a:xfrm>
            <a:off x="3527712" y="3486319"/>
            <a:ext cx="5519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00B050"/>
                </a:solidFill>
              </a:rPr>
              <a:t>“Include Travellers in History lessons.”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8720E3-7B19-5739-5BF1-8852FA72FBF5}"/>
              </a:ext>
            </a:extLst>
          </p:cNvPr>
          <p:cNvSpPr txBox="1"/>
          <p:nvPr/>
        </p:nvSpPr>
        <p:spPr>
          <a:xfrm>
            <a:off x="317998" y="1591417"/>
            <a:ext cx="3785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few of the responses listed below:</a:t>
            </a:r>
          </a:p>
        </p:txBody>
      </p:sp>
    </p:spTree>
    <p:extLst>
      <p:ext uri="{BB962C8B-B14F-4D97-AF65-F5344CB8AC3E}">
        <p14:creationId xmlns:p14="http://schemas.microsoft.com/office/powerpoint/2010/main" val="1271574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5671744-B59B-0E2B-0B51-68C6002C70B7}"/>
              </a:ext>
            </a:extLst>
          </p:cNvPr>
          <p:cNvSpPr txBox="1"/>
          <p:nvPr/>
        </p:nvSpPr>
        <p:spPr>
          <a:xfrm>
            <a:off x="97972" y="391885"/>
            <a:ext cx="11375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1) I feel welcome in my school.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0E4E35D-0B14-E31D-2116-7F89E1D8F0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67" t="1897" r="1843" b="3010"/>
          <a:stretch>
            <a:fillRect/>
          </a:stretch>
        </p:blipFill>
        <p:spPr>
          <a:xfrm>
            <a:off x="1556656" y="1093709"/>
            <a:ext cx="9078687" cy="5372406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997713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0BD4319-45EA-C4DB-19D0-75E81C204EC1}"/>
              </a:ext>
            </a:extLst>
          </p:cNvPr>
          <p:cNvSpPr txBox="1"/>
          <p:nvPr/>
        </p:nvSpPr>
        <p:spPr>
          <a:xfrm>
            <a:off x="97972" y="391885"/>
            <a:ext cx="11375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2) I feel safe in school.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1106B63-80AE-2418-FB24-DAFA55686EA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834" t="1412" r="1654" b="2246"/>
          <a:stretch>
            <a:fillRect/>
          </a:stretch>
        </p:blipFill>
        <p:spPr>
          <a:xfrm>
            <a:off x="1619248" y="1094014"/>
            <a:ext cx="9026981" cy="5416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7673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B5717-AC21-0772-32FB-29F1CB800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DBC3E02-B899-3E11-8C79-C84F79A08B20}"/>
              </a:ext>
            </a:extLst>
          </p:cNvPr>
          <p:cNvSpPr txBox="1"/>
          <p:nvPr/>
        </p:nvSpPr>
        <p:spPr>
          <a:xfrm>
            <a:off x="97972" y="391885"/>
            <a:ext cx="11375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3) Teachers understand and respect my background.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752B76-D9E7-CF75-F414-B43B29B7DE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06" t="1905" r="2274" b="2124"/>
          <a:stretch>
            <a:fillRect/>
          </a:stretch>
        </p:blipFill>
        <p:spPr>
          <a:xfrm>
            <a:off x="1524000" y="1077686"/>
            <a:ext cx="9144000" cy="5481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11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F698C-8D0A-07CA-1ED2-1B7040441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CE29C1-61D7-2C5F-9B65-9BF626207E28}"/>
              </a:ext>
            </a:extLst>
          </p:cNvPr>
          <p:cNvSpPr txBox="1"/>
          <p:nvPr/>
        </p:nvSpPr>
        <p:spPr>
          <a:xfrm>
            <a:off x="97972" y="391885"/>
            <a:ext cx="11375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4) Other pupils treat me with respect.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444B20-95E6-4B88-5E2A-5735D2EF7F1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87" t="3781" r="3462" b="2596"/>
          <a:stretch>
            <a:fillRect/>
          </a:stretch>
        </p:blipFill>
        <p:spPr>
          <a:xfrm>
            <a:off x="1660071" y="1129488"/>
            <a:ext cx="8871857" cy="533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785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F2EE6-C411-6204-1F35-147811B8D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00279A-A42A-2F95-9081-25AFB4FFCA13}"/>
              </a:ext>
            </a:extLst>
          </p:cNvPr>
          <p:cNvSpPr txBox="1"/>
          <p:nvPr/>
        </p:nvSpPr>
        <p:spPr>
          <a:xfrm>
            <a:off x="97972" y="391885"/>
            <a:ext cx="11375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5) I feel comfortable being open about my identity in school.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29503DC-FB24-6B18-8013-B17A7ECCFF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60" t="2257" r="2439" b="1868"/>
          <a:stretch>
            <a:fillRect/>
          </a:stretch>
        </p:blipFill>
        <p:spPr>
          <a:xfrm>
            <a:off x="1584853" y="1050325"/>
            <a:ext cx="9022294" cy="5415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362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084B0-873C-AC95-4F98-279D54B0D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62A45E-BF05-E66B-2D5F-5736E75C79C5}"/>
              </a:ext>
            </a:extLst>
          </p:cNvPr>
          <p:cNvSpPr txBox="1"/>
          <p:nvPr/>
        </p:nvSpPr>
        <p:spPr>
          <a:xfrm>
            <a:off x="97972" y="391885"/>
            <a:ext cx="113755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6) My culture, history or community is represented in lessons or school life.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622BC1-29CD-20AB-E578-286CC7B4336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40" t="6657" r="2927" b="2878"/>
          <a:stretch>
            <a:fillRect/>
          </a:stretch>
        </p:blipFill>
        <p:spPr>
          <a:xfrm>
            <a:off x="1658710" y="1469103"/>
            <a:ext cx="8874579" cy="505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44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8DB8A-AABF-DA12-9CBE-0C24309BD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31BD82-C65B-1969-522F-01F9DDEC9E3B}"/>
              </a:ext>
            </a:extLst>
          </p:cNvPr>
          <p:cNvSpPr txBox="1"/>
          <p:nvPr/>
        </p:nvSpPr>
        <p:spPr>
          <a:xfrm>
            <a:off x="97972" y="391885"/>
            <a:ext cx="113755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7) School understands things that may affect my education (For example, family responsibilities, travelling, language needs, or cultural traditions).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9E10A1-2297-CFFF-F14B-8402F164E6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46" t="6905" r="2201" b="1734"/>
          <a:stretch>
            <a:fillRect/>
          </a:stretch>
        </p:blipFill>
        <p:spPr>
          <a:xfrm>
            <a:off x="1932214" y="1961545"/>
            <a:ext cx="8327571" cy="4765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362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F3889-7364-2D97-58E9-4091FED72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D2E5CD5-57E8-4421-B9B0-096C206BF9C6}"/>
              </a:ext>
            </a:extLst>
          </p:cNvPr>
          <p:cNvSpPr txBox="1"/>
          <p:nvPr/>
        </p:nvSpPr>
        <p:spPr>
          <a:xfrm>
            <a:off x="97972" y="391885"/>
            <a:ext cx="113755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8) Have you ever experienced bullying, racism or discrimination in school linked to being from a Gypsy, Roma or Traveller background?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081D72D-3623-A033-A441-70CDB0F2BAC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816"/>
          <a:stretch>
            <a:fillRect/>
          </a:stretch>
        </p:blipFill>
        <p:spPr>
          <a:xfrm>
            <a:off x="1763655" y="1885345"/>
            <a:ext cx="8664690" cy="4896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485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46A6412166CF4E93A6B49DB4A35B37" ma:contentTypeVersion="18" ma:contentTypeDescription="Create a new document." ma:contentTypeScope="" ma:versionID="df2724e005f9616d71e83caa400bbb18">
  <xsd:schema xmlns:xsd="http://www.w3.org/2001/XMLSchema" xmlns:xs="http://www.w3.org/2001/XMLSchema" xmlns:p="http://schemas.microsoft.com/office/2006/metadata/properties" xmlns:ns2="625819cb-9ad1-4d9b-9a54-40bca2060125" xmlns:ns3="3a90b494-c5e0-44c6-8050-4439bd1dad84" targetNamespace="http://schemas.microsoft.com/office/2006/metadata/properties" ma:root="true" ma:fieldsID="40eaddd5dbdc592cda9dbb8d63997828" ns2:_="" ns3:_="">
    <xsd:import namespace="625819cb-9ad1-4d9b-9a54-40bca2060125"/>
    <xsd:import namespace="3a90b494-c5e0-44c6-8050-4439bd1dad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819cb-9ad1-4d9b-9a54-40bca20601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1ce3fa7-91ab-4b14-b7c9-a72e1ece85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90b494-c5e0-44c6-8050-4439bd1dad8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fd55a47-a081-43e9-a1d1-0205be9f0c3a}" ma:internalName="TaxCatchAll" ma:showField="CatchAllData" ma:web="3a90b494-c5e0-44c6-8050-4439bd1dad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5819cb-9ad1-4d9b-9a54-40bca2060125">
      <Terms xmlns="http://schemas.microsoft.com/office/infopath/2007/PartnerControls"/>
    </lcf76f155ced4ddcb4097134ff3c332f>
    <TaxCatchAll xmlns="3a90b494-c5e0-44c6-8050-4439bd1dad84" xsi:nil="true"/>
  </documentManagement>
</p:properties>
</file>

<file path=customXml/itemProps1.xml><?xml version="1.0" encoding="utf-8"?>
<ds:datastoreItem xmlns:ds="http://schemas.openxmlformats.org/officeDocument/2006/customXml" ds:itemID="{156A5928-9D67-4517-A47A-55F9E38445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7D7FE7-F603-4C31-8166-8D0E9F1BBC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5819cb-9ad1-4d9b-9a54-40bca2060125"/>
    <ds:schemaRef ds:uri="3a90b494-c5e0-44c6-8050-4439bd1dad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F2628C-15F9-42C2-A8DA-4EA48EB28409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3a90b494-c5e0-44c6-8050-4439bd1dad84"/>
    <ds:schemaRef ds:uri="625819cb-9ad1-4d9b-9a54-40bca2060125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334</Words>
  <Application>Microsoft Office PowerPoint</Application>
  <PresentationFormat>Widescreen</PresentationFormat>
  <Paragraphs>30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Acquah</dc:creator>
  <cp:lastModifiedBy>Jackie Cunniffe</cp:lastModifiedBy>
  <cp:revision>2</cp:revision>
  <dcterms:created xsi:type="dcterms:W3CDTF">2026-04-20T16:05:49Z</dcterms:created>
  <dcterms:modified xsi:type="dcterms:W3CDTF">2026-05-22T11:04:28Z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0x010100FA46A6412166CF4E93A6B49DB4A35B37</vt:lpwstr>
  </property>
</Properties>
</file>